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96"/>
      </p:cViewPr>
      <p:guideLst>
        <p:guide orient="horz" pos="105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6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5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1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2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95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0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8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7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9CD78-678F-4889-A26F-F2619914CFAE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772D3-1575-4E97-9BC3-4DDB42CF4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3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 rot="5400000">
            <a:off x="2973983" y="2468880"/>
            <a:ext cx="365760" cy="3657600"/>
            <a:chOff x="3657600" y="685800"/>
            <a:chExt cx="365760" cy="3657600"/>
          </a:xfrm>
        </p:grpSpPr>
        <p:grpSp>
          <p:nvGrpSpPr>
            <p:cNvPr id="33" name="Group 32"/>
            <p:cNvGrpSpPr/>
            <p:nvPr/>
          </p:nvGrpSpPr>
          <p:grpSpPr>
            <a:xfrm>
              <a:off x="3657600" y="685800"/>
              <a:ext cx="365760" cy="3657600"/>
              <a:chOff x="3657600" y="685800"/>
              <a:chExt cx="365760" cy="3657600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3657600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950208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803904" y="685800"/>
                <a:ext cx="73152" cy="3657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657600" y="1033272"/>
              <a:ext cx="365760" cy="2962656"/>
              <a:chOff x="4572000" y="914400"/>
              <a:chExt cx="365760" cy="2962656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572000" y="91440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4572000" y="164592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572000" y="237744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4572000" y="310896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4572000" y="3840480"/>
                <a:ext cx="365760" cy="36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Rectangle 40"/>
          <p:cNvSpPr/>
          <p:nvPr/>
        </p:nvSpPr>
        <p:spPr>
          <a:xfrm>
            <a:off x="813934" y="4643620"/>
            <a:ext cx="100584" cy="1709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069966" y="4643620"/>
            <a:ext cx="100584" cy="1709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 rot="5400000">
            <a:off x="2985929" y="3031229"/>
            <a:ext cx="356616" cy="3657600"/>
            <a:chOff x="4178808" y="1867930"/>
            <a:chExt cx="356616" cy="3657600"/>
          </a:xfrm>
        </p:grpSpPr>
        <p:sp>
          <p:nvSpPr>
            <p:cNvPr id="43" name="Rectangle 42"/>
            <p:cNvSpPr/>
            <p:nvPr/>
          </p:nvSpPr>
          <p:spPr>
            <a:xfrm>
              <a:off x="4178808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434840" y="1867930"/>
              <a:ext cx="100584" cy="3657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9133" y="439492"/>
            <a:ext cx="3177538" cy="3369595"/>
            <a:chOff x="729133" y="439492"/>
            <a:chExt cx="3177538" cy="3369595"/>
          </a:xfrm>
        </p:grpSpPr>
        <p:grpSp>
          <p:nvGrpSpPr>
            <p:cNvPr id="2" name="Group 1"/>
            <p:cNvGrpSpPr/>
            <p:nvPr/>
          </p:nvGrpSpPr>
          <p:grpSpPr>
            <a:xfrm>
              <a:off x="729133" y="462383"/>
              <a:ext cx="1650062" cy="3346704"/>
              <a:chOff x="729133" y="462383"/>
              <a:chExt cx="1650062" cy="334670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219200" y="663520"/>
                <a:ext cx="73152" cy="28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 rot="19800000">
                <a:off x="2065264" y="462383"/>
                <a:ext cx="73152" cy="3346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29133" y="2549660"/>
                <a:ext cx="1600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/>
              <p:cNvSpPr/>
              <p:nvPr/>
            </p:nvSpPr>
            <p:spPr>
              <a:xfrm rot="19800000">
                <a:off x="1204519" y="2838428"/>
                <a:ext cx="1174676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 flipH="1" flipV="1">
              <a:off x="2256609" y="439492"/>
              <a:ext cx="1650062" cy="3346704"/>
              <a:chOff x="729133" y="462383"/>
              <a:chExt cx="1650062" cy="3346704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219200" y="663520"/>
                <a:ext cx="73152" cy="28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 rot="19800000">
                <a:off x="2065264" y="462383"/>
                <a:ext cx="73152" cy="3346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729133" y="2549660"/>
                <a:ext cx="1600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 rot="19800000">
                <a:off x="1204519" y="2838428"/>
                <a:ext cx="1174676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6" name="Group 65"/>
          <p:cNvGrpSpPr/>
          <p:nvPr/>
        </p:nvGrpSpPr>
        <p:grpSpPr>
          <a:xfrm>
            <a:off x="3569004" y="450937"/>
            <a:ext cx="3177538" cy="3369595"/>
            <a:chOff x="729133" y="439492"/>
            <a:chExt cx="3177538" cy="3369595"/>
          </a:xfrm>
        </p:grpSpPr>
        <p:grpSp>
          <p:nvGrpSpPr>
            <p:cNvPr id="67" name="Group 66"/>
            <p:cNvGrpSpPr/>
            <p:nvPr/>
          </p:nvGrpSpPr>
          <p:grpSpPr>
            <a:xfrm>
              <a:off x="729133" y="462383"/>
              <a:ext cx="1650062" cy="3346704"/>
              <a:chOff x="729133" y="462383"/>
              <a:chExt cx="1650062" cy="3346704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219200" y="663520"/>
                <a:ext cx="73152" cy="28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rot="19800000">
                <a:off x="2065264" y="462383"/>
                <a:ext cx="73152" cy="3346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29133" y="2549660"/>
                <a:ext cx="1600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 rot="19800000">
                <a:off x="1204519" y="2838428"/>
                <a:ext cx="1174676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 flipH="1" flipV="1">
              <a:off x="2256609" y="439492"/>
              <a:ext cx="1650062" cy="3346704"/>
              <a:chOff x="729133" y="462383"/>
              <a:chExt cx="1650062" cy="3346704"/>
            </a:xfrm>
          </p:grpSpPr>
          <p:sp>
            <p:nvSpPr>
              <p:cNvPr id="69" name="Rectangle 68"/>
              <p:cNvSpPr/>
              <p:nvPr/>
            </p:nvSpPr>
            <p:spPr>
              <a:xfrm>
                <a:off x="1219200" y="663520"/>
                <a:ext cx="73152" cy="289864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19800000">
                <a:off x="2065264" y="462383"/>
                <a:ext cx="73152" cy="334670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729133" y="2549660"/>
                <a:ext cx="1600200" cy="762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 rot="19800000">
                <a:off x="1204519" y="2838428"/>
                <a:ext cx="1174676" cy="731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2271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7</cp:revision>
  <dcterms:created xsi:type="dcterms:W3CDTF">2021-05-20T18:19:09Z</dcterms:created>
  <dcterms:modified xsi:type="dcterms:W3CDTF">2021-05-20T20:09:40Z</dcterms:modified>
</cp:coreProperties>
</file>