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10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 rot="5400000">
            <a:off x="2973983" y="2468880"/>
            <a:ext cx="365760" cy="3657600"/>
            <a:chOff x="3657600" y="685800"/>
            <a:chExt cx="365760" cy="3657600"/>
          </a:xfrm>
        </p:grpSpPr>
        <p:grpSp>
          <p:nvGrpSpPr>
            <p:cNvPr id="33" name="Group 32"/>
            <p:cNvGrpSpPr/>
            <p:nvPr/>
          </p:nvGrpSpPr>
          <p:grpSpPr>
            <a:xfrm>
              <a:off x="3657600" y="685800"/>
              <a:ext cx="365760" cy="3657600"/>
              <a:chOff x="3657600" y="685800"/>
              <a:chExt cx="365760" cy="36576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657600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50208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03904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657600" y="1033272"/>
              <a:ext cx="365760" cy="2962656"/>
              <a:chOff x="4572000" y="914400"/>
              <a:chExt cx="365760" cy="296265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572000" y="91440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72000" y="164592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2000" y="237744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72000" y="310896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572000" y="384048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813934" y="4643620"/>
            <a:ext cx="100584" cy="1965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9966" y="4643620"/>
            <a:ext cx="100584" cy="1965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2985929" y="3031229"/>
            <a:ext cx="356616" cy="3657600"/>
            <a:chOff x="4178808" y="1867930"/>
            <a:chExt cx="356616" cy="3657600"/>
          </a:xfrm>
        </p:grpSpPr>
        <p:sp>
          <p:nvSpPr>
            <p:cNvPr id="43" name="Rectangle 42"/>
            <p:cNvSpPr/>
            <p:nvPr/>
          </p:nvSpPr>
          <p:spPr>
            <a:xfrm>
              <a:off x="4178808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4840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6921" y="442782"/>
            <a:ext cx="3456225" cy="3672017"/>
            <a:chOff x="686921" y="442782"/>
            <a:chExt cx="3456225" cy="3672017"/>
          </a:xfrm>
        </p:grpSpPr>
        <p:grpSp>
          <p:nvGrpSpPr>
            <p:cNvPr id="2" name="Group 1"/>
            <p:cNvGrpSpPr/>
            <p:nvPr/>
          </p:nvGrpSpPr>
          <p:grpSpPr>
            <a:xfrm>
              <a:off x="686921" y="442782"/>
              <a:ext cx="1918052" cy="3639312"/>
              <a:chOff x="686921" y="442782"/>
              <a:chExt cx="1918052" cy="363931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19200" y="663520"/>
                <a:ext cx="73152" cy="31455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9800000">
                <a:off x="2138416" y="442782"/>
                <a:ext cx="73152" cy="36393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6921" y="2769877"/>
                <a:ext cx="1764792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9800000">
                <a:off x="1178509" y="3121593"/>
                <a:ext cx="1426464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 flipH="1" flipV="1">
              <a:off x="2225094" y="475487"/>
              <a:ext cx="1918052" cy="3639312"/>
              <a:chOff x="686921" y="442782"/>
              <a:chExt cx="1918052" cy="3639312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219200" y="663520"/>
                <a:ext cx="73152" cy="31455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9800000">
                <a:off x="2138416" y="442782"/>
                <a:ext cx="73152" cy="36393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6921" y="2769877"/>
                <a:ext cx="1764792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rot="19800000">
                <a:off x="1178509" y="3121593"/>
                <a:ext cx="1426464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3596579" y="459134"/>
            <a:ext cx="3456225" cy="3672017"/>
            <a:chOff x="686921" y="442782"/>
            <a:chExt cx="3456225" cy="3672017"/>
          </a:xfrm>
        </p:grpSpPr>
        <p:grpSp>
          <p:nvGrpSpPr>
            <p:cNvPr id="76" name="Group 75"/>
            <p:cNvGrpSpPr/>
            <p:nvPr/>
          </p:nvGrpSpPr>
          <p:grpSpPr>
            <a:xfrm>
              <a:off x="686921" y="442782"/>
              <a:ext cx="1918052" cy="3639312"/>
              <a:chOff x="686921" y="442782"/>
              <a:chExt cx="1918052" cy="3639312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219200" y="663520"/>
                <a:ext cx="73152" cy="31455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9800000">
                <a:off x="2138416" y="442782"/>
                <a:ext cx="73152" cy="36393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86921" y="2769877"/>
                <a:ext cx="1764792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 rot="19800000">
                <a:off x="1178509" y="3121593"/>
                <a:ext cx="1426464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flipH="1" flipV="1">
              <a:off x="2225094" y="475487"/>
              <a:ext cx="1918052" cy="3639312"/>
              <a:chOff x="686921" y="442782"/>
              <a:chExt cx="1918052" cy="3639312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1219200" y="663520"/>
                <a:ext cx="73152" cy="314553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9800000">
                <a:off x="2138416" y="442782"/>
                <a:ext cx="73152" cy="363931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86921" y="2769877"/>
                <a:ext cx="1764792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9800000">
                <a:off x="1178509" y="3121593"/>
                <a:ext cx="1426464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22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6</cp:revision>
  <dcterms:created xsi:type="dcterms:W3CDTF">2021-05-20T18:19:09Z</dcterms:created>
  <dcterms:modified xsi:type="dcterms:W3CDTF">2021-05-20T20:09:10Z</dcterms:modified>
</cp:coreProperties>
</file>