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10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 rot="5400000">
            <a:off x="2973983" y="2468880"/>
            <a:ext cx="365760" cy="3657600"/>
            <a:chOff x="3657600" y="685800"/>
            <a:chExt cx="365760" cy="3657600"/>
          </a:xfrm>
        </p:grpSpPr>
        <p:grpSp>
          <p:nvGrpSpPr>
            <p:cNvPr id="33" name="Group 32"/>
            <p:cNvGrpSpPr/>
            <p:nvPr/>
          </p:nvGrpSpPr>
          <p:grpSpPr>
            <a:xfrm>
              <a:off x="3657600" y="685800"/>
              <a:ext cx="365760" cy="3657600"/>
              <a:chOff x="3657600" y="685800"/>
              <a:chExt cx="365760" cy="36576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657600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50208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803904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657600" y="1033272"/>
              <a:ext cx="365760" cy="2962656"/>
              <a:chOff x="4572000" y="914400"/>
              <a:chExt cx="365760" cy="296265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572000" y="91440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72000" y="164592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2000" y="237744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572000" y="310896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572000" y="384048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813934" y="4643620"/>
            <a:ext cx="100584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9966" y="4643620"/>
            <a:ext cx="100584" cy="120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2985929" y="3031229"/>
            <a:ext cx="356616" cy="3657600"/>
            <a:chOff x="4178808" y="1867930"/>
            <a:chExt cx="356616" cy="3657600"/>
          </a:xfrm>
        </p:grpSpPr>
        <p:sp>
          <p:nvSpPr>
            <p:cNvPr id="43" name="Rectangle 42"/>
            <p:cNvSpPr/>
            <p:nvPr/>
          </p:nvSpPr>
          <p:spPr>
            <a:xfrm>
              <a:off x="4178808" y="1867930"/>
              <a:ext cx="100584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4840" y="1867930"/>
              <a:ext cx="100584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457200"/>
            <a:ext cx="5774135" cy="2805873"/>
            <a:chOff x="457200" y="3308415"/>
            <a:chExt cx="5774135" cy="2805873"/>
          </a:xfrm>
        </p:grpSpPr>
        <p:grpSp>
          <p:nvGrpSpPr>
            <p:cNvPr id="46" name="Group 45"/>
            <p:cNvGrpSpPr/>
            <p:nvPr/>
          </p:nvGrpSpPr>
          <p:grpSpPr>
            <a:xfrm>
              <a:off x="457200" y="3308415"/>
              <a:ext cx="2780879" cy="2805873"/>
              <a:chOff x="457200" y="3308415"/>
              <a:chExt cx="2780879" cy="280587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7200" y="3352800"/>
                <a:ext cx="1362119" cy="2761488"/>
                <a:chOff x="457200" y="533400"/>
                <a:chExt cx="1362119" cy="2761488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914400" y="533400"/>
                  <a:ext cx="772912" cy="2761488"/>
                  <a:chOff x="838200" y="371465"/>
                  <a:chExt cx="772912" cy="2761488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38200" y="533400"/>
                    <a:ext cx="73152" cy="239572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 rot="-1800000">
                    <a:off x="1537960" y="371465"/>
                    <a:ext cx="73152" cy="27614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457200" y="2089984"/>
                  <a:ext cx="1298448" cy="76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-1800000">
                  <a:off x="886838" y="2318203"/>
                  <a:ext cx="932481" cy="7315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flipH="1" flipV="1">
                <a:off x="1875960" y="3308415"/>
                <a:ext cx="1362119" cy="2761488"/>
                <a:chOff x="457200" y="533400"/>
                <a:chExt cx="1362119" cy="276148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914400" y="533400"/>
                  <a:ext cx="772912" cy="2761488"/>
                  <a:chOff x="838200" y="371465"/>
                  <a:chExt cx="772912" cy="2761488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838200" y="533400"/>
                    <a:ext cx="73152" cy="239572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 rot="-1800000">
                    <a:off x="1537960" y="371465"/>
                    <a:ext cx="73152" cy="27614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457200" y="2089984"/>
                  <a:ext cx="1298448" cy="76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-1800000">
                  <a:off x="886838" y="2318203"/>
                  <a:ext cx="932481" cy="7315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3450456" y="3308415"/>
              <a:ext cx="2780879" cy="2805873"/>
              <a:chOff x="457200" y="3308415"/>
              <a:chExt cx="2780879" cy="280587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57200" y="3352800"/>
                <a:ext cx="1362119" cy="2761488"/>
                <a:chOff x="457200" y="533400"/>
                <a:chExt cx="1362119" cy="2761488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914400" y="533400"/>
                  <a:ext cx="772912" cy="2761488"/>
                  <a:chOff x="838200" y="371465"/>
                  <a:chExt cx="772912" cy="2761488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838200" y="533400"/>
                    <a:ext cx="73152" cy="239572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rot="-1800000">
                    <a:off x="1537960" y="371465"/>
                    <a:ext cx="73152" cy="27614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457200" y="2089984"/>
                  <a:ext cx="1298448" cy="76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-1800000">
                  <a:off x="886838" y="2318203"/>
                  <a:ext cx="932481" cy="7315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 flipV="1">
                <a:off x="1875960" y="3308415"/>
                <a:ext cx="1362119" cy="2761488"/>
                <a:chOff x="457200" y="533400"/>
                <a:chExt cx="1362119" cy="2761488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914400" y="533400"/>
                  <a:ext cx="772912" cy="2761488"/>
                  <a:chOff x="838200" y="371465"/>
                  <a:chExt cx="772912" cy="2761488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838200" y="533400"/>
                    <a:ext cx="73152" cy="239572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 rot="-1800000">
                    <a:off x="1537960" y="371465"/>
                    <a:ext cx="73152" cy="27614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Rectangle 50"/>
                <p:cNvSpPr/>
                <p:nvPr/>
              </p:nvSpPr>
              <p:spPr>
                <a:xfrm>
                  <a:off x="457200" y="2089984"/>
                  <a:ext cx="1298448" cy="76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 rot="-1800000">
                  <a:off x="886838" y="2318203"/>
                  <a:ext cx="932481" cy="7315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0227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6</cp:revision>
  <dcterms:created xsi:type="dcterms:W3CDTF">2021-05-20T18:19:09Z</dcterms:created>
  <dcterms:modified xsi:type="dcterms:W3CDTF">2021-05-20T19:57:21Z</dcterms:modified>
</cp:coreProperties>
</file>