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8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0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1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6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1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0143" y="1297829"/>
            <a:ext cx="91440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09599" y="1339738"/>
            <a:ext cx="128016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21240000">
            <a:off x="6058632" y="1337179"/>
            <a:ext cx="128016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21240000">
            <a:off x="5995023" y="1274422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-720000">
            <a:off x="6419891" y="1270696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81583" y="1332690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21240000">
            <a:off x="2694275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20880000">
            <a:off x="3119143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280835" y="136183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360000" flipH="1">
            <a:off x="1556498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720000" flipH="1">
            <a:off x="1131630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flipH="1">
            <a:off x="1969938" y="136183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6600418" y="279852"/>
            <a:ext cx="2313432" cy="5394452"/>
            <a:chOff x="6600419" y="279852"/>
            <a:chExt cx="2252261" cy="5394452"/>
          </a:xfrm>
        </p:grpSpPr>
        <p:sp>
          <p:nvSpPr>
            <p:cNvPr id="5" name="TextBox 4"/>
            <p:cNvSpPr txBox="1"/>
            <p:nvPr/>
          </p:nvSpPr>
          <p:spPr>
            <a:xfrm>
              <a:off x="6603527" y="279852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12”, 12’ timber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37127" y="2261052"/>
              <a:ext cx="82296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6582" y="2261052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8</a:t>
              </a:r>
              <a:r>
                <a:rPr lang="en-US" dirty="0" smtClean="0"/>
                <a:t>”, 12’ timber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34019" y="4165544"/>
              <a:ext cx="64008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00419" y="4165544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6”, 12’ timber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24664" y="279852"/>
              <a:ext cx="128016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96686" y="464518"/>
            <a:ext cx="3399114" cy="37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6° and 12° pillar angles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3360000">
            <a:off x="1968057" y="896696"/>
            <a:ext cx="128016" cy="2286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3600000">
            <a:off x="1999732" y="2209780"/>
            <a:ext cx="128016" cy="26243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90143" y="1204674"/>
            <a:ext cx="932688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52728" y="1233821"/>
            <a:ext cx="1865376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90143" y="4227314"/>
            <a:ext cx="1536192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9224" y="4227314"/>
            <a:ext cx="3072384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50976" y="2734056"/>
            <a:ext cx="2468880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1240000">
            <a:off x="2694275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0880000">
            <a:off x="3119143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0835" y="136183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360000" flipH="1">
            <a:off x="1556498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720000" flipH="1">
            <a:off x="1131630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1969938" y="136183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2728" y="1233821"/>
            <a:ext cx="1865376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9224" y="4227314"/>
            <a:ext cx="3072384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0976" y="2734056"/>
            <a:ext cx="2468880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3360000">
            <a:off x="1968057" y="896696"/>
            <a:ext cx="128016" cy="2286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3600000">
            <a:off x="1999732" y="2209780"/>
            <a:ext cx="128016" cy="26243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5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0143" y="1297829"/>
            <a:ext cx="91440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09599" y="1339738"/>
            <a:ext cx="128016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21240000">
            <a:off x="6058632" y="1337179"/>
            <a:ext cx="128016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21300000">
            <a:off x="5995023" y="1274422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1060000">
            <a:off x="6419891" y="1270696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81583" y="1332690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6600419" y="279852"/>
            <a:ext cx="2252261" cy="5394452"/>
            <a:chOff x="6600419" y="279852"/>
            <a:chExt cx="2252261" cy="5394452"/>
          </a:xfrm>
        </p:grpSpPr>
        <p:sp>
          <p:nvSpPr>
            <p:cNvPr id="5" name="TextBox 4"/>
            <p:cNvSpPr txBox="1"/>
            <p:nvPr/>
          </p:nvSpPr>
          <p:spPr>
            <a:xfrm>
              <a:off x="6603527" y="279852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12”, 12’ timber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37127" y="2261052"/>
              <a:ext cx="82296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6582" y="2261052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8</a:t>
              </a:r>
              <a:r>
                <a:rPr lang="en-US" dirty="0" smtClean="0"/>
                <a:t>”, 12’ timber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34019" y="4165544"/>
              <a:ext cx="64008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00419" y="4165544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6”, 12’ timber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24664" y="279852"/>
              <a:ext cx="128016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96686" y="464518"/>
            <a:ext cx="3399114" cy="37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° and 9° pillar angles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 rot="21300000">
            <a:off x="3532907" y="132419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21060000">
            <a:off x="3957775" y="132047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19467" y="138246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300000" flipH="1">
            <a:off x="2395174" y="132419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" flipH="1">
            <a:off x="1970306" y="132047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flipH="1">
            <a:off x="2808614" y="138246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810512" y="2743200"/>
            <a:ext cx="2414016" cy="128016"/>
            <a:chOff x="1810512" y="2510050"/>
            <a:chExt cx="2414016" cy="128016"/>
          </a:xfrm>
        </p:grpSpPr>
        <p:sp>
          <p:nvSpPr>
            <p:cNvPr id="34" name="Rectangle 33"/>
            <p:cNvSpPr/>
            <p:nvPr/>
          </p:nvSpPr>
          <p:spPr>
            <a:xfrm rot="16200000" flipH="1">
              <a:off x="3557297" y="1970835"/>
              <a:ext cx="128016" cy="12064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 flipH="1">
              <a:off x="2363724" y="1956838"/>
              <a:ext cx="128016" cy="1234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490143" y="1265263"/>
            <a:ext cx="996696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048256" y="1265263"/>
            <a:ext cx="1993392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54480" y="4222192"/>
            <a:ext cx="2926080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90143" y="4222192"/>
            <a:ext cx="1463040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3360000">
            <a:off x="2840946" y="881525"/>
            <a:ext cx="128016" cy="2286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3600000">
            <a:off x="2872621" y="2194609"/>
            <a:ext cx="128016" cy="26243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6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 rot="21300000">
            <a:off x="3532907" y="132419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21060000">
            <a:off x="3957775" y="132047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19467" y="138246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300000" flipH="1">
            <a:off x="2395174" y="132419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" flipH="1">
            <a:off x="1970306" y="132047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flipH="1">
            <a:off x="2808614" y="138246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10512" y="2743200"/>
            <a:ext cx="2414016" cy="128016"/>
            <a:chOff x="1810512" y="2510050"/>
            <a:chExt cx="2414016" cy="128016"/>
          </a:xfrm>
        </p:grpSpPr>
        <p:sp>
          <p:nvSpPr>
            <p:cNvPr id="25" name="Rectangle 24"/>
            <p:cNvSpPr/>
            <p:nvPr/>
          </p:nvSpPr>
          <p:spPr>
            <a:xfrm rot="16200000" flipH="1">
              <a:off x="3557297" y="1970835"/>
              <a:ext cx="128016" cy="12064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 flipH="1">
              <a:off x="2363724" y="1956838"/>
              <a:ext cx="128016" cy="1234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048256" y="1265263"/>
            <a:ext cx="1993392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54480" y="4222192"/>
            <a:ext cx="2926080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3360000">
            <a:off x="2840946" y="881525"/>
            <a:ext cx="128016" cy="2286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3600000">
            <a:off x="2872621" y="2194609"/>
            <a:ext cx="128016" cy="26243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1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44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25</cp:revision>
  <dcterms:created xsi:type="dcterms:W3CDTF">2021-04-16T21:08:19Z</dcterms:created>
  <dcterms:modified xsi:type="dcterms:W3CDTF">2021-08-20T18:30:24Z</dcterms:modified>
</cp:coreProperties>
</file>