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694" autoAdjust="0"/>
  </p:normalViewPr>
  <p:slideViewPr>
    <p:cSldViewPr>
      <p:cViewPr>
        <p:scale>
          <a:sx n="50" d="100"/>
          <a:sy n="50" d="100"/>
        </p:scale>
        <p:origin x="-1872" y="-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E3CE1-CE69-491B-97B1-8D7D1FD59AB1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C76AA-8AEC-4A29-A16E-A09AF23CB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0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</a:t>
            </a:r>
            <a:r>
              <a:rPr lang="en-US" baseline="0" dirty="0" smtClean="0"/>
              <a:t> a basic 4 Pane Window, before using the Subtract Shape functionality to turn the gray shapes into holes.  The height is 1.5” and the width is 1” for a 3:2 aspect ratio.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C76AA-8AEC-4A29-A16E-A09AF23CBC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3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door has</a:t>
            </a:r>
            <a:r>
              <a:rPr lang="en-US" baseline="0" dirty="0" smtClean="0"/>
              <a:t> an aspect ratio of 2.20 to 1, which approximates an 80” door, 36” wide.  The panes have not been subtracted from this object, so its size could be changed in PowerPoint.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C76AA-8AEC-4A29-A16E-A09AF23CBC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90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 smtClean="0"/>
              <a:t>window is similar to Tichy 8010, in that it has a 42:36 aspect ratio.  The scale I use is 1 inch equals 1 foot, so this window is 3.5 by 3 inches.  I have</a:t>
            </a:r>
            <a:r>
              <a:rPr lang="en-US" baseline="0" dirty="0" smtClean="0"/>
              <a:t> not tried to scale the panes or the frame to any specific size.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C76AA-8AEC-4A29-A16E-A09AF23CBC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90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 smtClean="0"/>
              <a:t>window is similar to Tichy 8062, in that it has a 24:56 aspect ratio.  The scale I use is 1 inch equals 1 foot, so this window is 2 by 4.67 inches.  I have</a:t>
            </a:r>
            <a:r>
              <a:rPr lang="en-US" baseline="0" dirty="0" smtClean="0"/>
              <a:t> not tried to scale the panes or the frame to any specific size.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C76AA-8AEC-4A29-A16E-A09AF23CBC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90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 smtClean="0"/>
              <a:t>window is similar to Tichy 8062, in that it has a 24:56 aspect ratio, but only 2 vertical panes.  The scale I use is 1 inch equals 1 foot, so this window is 2 by 4.67 inches.  I have</a:t>
            </a:r>
            <a:r>
              <a:rPr lang="en-US" baseline="0" dirty="0" smtClean="0"/>
              <a:t> not tried to scale the panes or the frame to any specific size.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C76AA-8AEC-4A29-A16E-A09AF23CBCB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90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 smtClean="0"/>
              <a:t>window is similar to Tichy 8030, in that it has a 80:30 aspect ratio.  The scale I use is 1 inch equals 1 foot, so this window is 6.67 by 2.5 inches.  I have</a:t>
            </a:r>
            <a:r>
              <a:rPr lang="en-US" baseline="0" dirty="0" smtClean="0"/>
              <a:t> not tried to scale the panes or the frame to any specific size.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C76AA-8AEC-4A29-A16E-A09AF23CBC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906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 smtClean="0"/>
              <a:t>window is similar to Tichy 8024, in that it has a 36:64 aspect ratio.  The scale I use is 1 inch equals 1 foot, so this window is 3.00 by 5.33</a:t>
            </a:r>
          </a:p>
          <a:p>
            <a:r>
              <a:rPr lang="en-US" dirty="0" smtClean="0"/>
              <a:t> inches.  I have</a:t>
            </a:r>
            <a:r>
              <a:rPr lang="en-US" baseline="0" dirty="0" smtClean="0"/>
              <a:t> not tried to scale the panes or the frame to any specific size.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C76AA-8AEC-4A29-A16E-A09AF23CBCB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90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961E-18CF-4381-AE3A-EE475987835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9775-D264-4136-9D8A-B16BAC83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2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961E-18CF-4381-AE3A-EE475987835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9775-D264-4136-9D8A-B16BAC83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2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961E-18CF-4381-AE3A-EE475987835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9775-D264-4136-9D8A-B16BAC83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1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961E-18CF-4381-AE3A-EE475987835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9775-D264-4136-9D8A-B16BAC83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5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961E-18CF-4381-AE3A-EE475987835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9775-D264-4136-9D8A-B16BAC83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7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961E-18CF-4381-AE3A-EE475987835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9775-D264-4136-9D8A-B16BAC83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961E-18CF-4381-AE3A-EE475987835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9775-D264-4136-9D8A-B16BAC83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2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961E-18CF-4381-AE3A-EE475987835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9775-D264-4136-9D8A-B16BAC83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0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961E-18CF-4381-AE3A-EE475987835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9775-D264-4136-9D8A-B16BAC83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8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961E-18CF-4381-AE3A-EE475987835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9775-D264-4136-9D8A-B16BAC83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961E-18CF-4381-AE3A-EE475987835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9775-D264-4136-9D8A-B16BAC83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3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6961E-18CF-4381-AE3A-EE475987835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C9775-D264-4136-9D8A-B16BAC83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7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2376" y="938212"/>
            <a:ext cx="9144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1024637"/>
            <a:ext cx="301752" cy="52431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9200" y="1019176"/>
            <a:ext cx="301752" cy="52431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1685489"/>
            <a:ext cx="301752" cy="52431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19200" y="1680028"/>
            <a:ext cx="301752" cy="52431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8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914400"/>
            <a:ext cx="914400" cy="201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7265" y="1097280"/>
            <a:ext cx="27432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39215" y="1097280"/>
            <a:ext cx="27432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7265" y="1706880"/>
            <a:ext cx="27432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39215" y="1706880"/>
            <a:ext cx="27432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1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914400"/>
            <a:ext cx="3200400" cy="274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097280" y="1165860"/>
            <a:ext cx="2682240" cy="2240280"/>
            <a:chOff x="1143000" y="1097280"/>
            <a:chExt cx="2682240" cy="2240280"/>
          </a:xfrm>
        </p:grpSpPr>
        <p:grpSp>
          <p:nvGrpSpPr>
            <p:cNvPr id="2" name="Group 1"/>
            <p:cNvGrpSpPr/>
            <p:nvPr/>
          </p:nvGrpSpPr>
          <p:grpSpPr>
            <a:xfrm>
              <a:off x="3048000" y="1097280"/>
              <a:ext cx="777240" cy="2240280"/>
              <a:chOff x="3124200" y="1097280"/>
              <a:chExt cx="685800" cy="224028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124200" y="1097280"/>
                <a:ext cx="685800" cy="105156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124200" y="2286000"/>
                <a:ext cx="685800" cy="105156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2095500" y="1097280"/>
              <a:ext cx="777240" cy="2240280"/>
              <a:chOff x="3124200" y="1097280"/>
              <a:chExt cx="685800" cy="2240280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3124200" y="1097280"/>
                <a:ext cx="685800" cy="105156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124200" y="2286000"/>
                <a:ext cx="685800" cy="105156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1143000" y="1097280"/>
              <a:ext cx="777240" cy="2240280"/>
              <a:chOff x="3124200" y="1097280"/>
              <a:chExt cx="685800" cy="224028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124200" y="1097280"/>
                <a:ext cx="685800" cy="105156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124200" y="2286000"/>
                <a:ext cx="685800" cy="105156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213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914400"/>
            <a:ext cx="1828800" cy="4270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36320" y="1083564"/>
            <a:ext cx="1432560" cy="3931920"/>
            <a:chOff x="1097280" y="1151346"/>
            <a:chExt cx="1432560" cy="3657600"/>
          </a:xfrm>
        </p:grpSpPr>
        <p:grpSp>
          <p:nvGrpSpPr>
            <p:cNvPr id="14" name="Group 13"/>
            <p:cNvGrpSpPr/>
            <p:nvPr/>
          </p:nvGrpSpPr>
          <p:grpSpPr>
            <a:xfrm>
              <a:off x="1097280" y="1151346"/>
              <a:ext cx="640080" cy="3657600"/>
              <a:chOff x="3124200" y="1097280"/>
              <a:chExt cx="685800" cy="224028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124200" y="1097280"/>
                <a:ext cx="685800" cy="105156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3124200" y="2286000"/>
                <a:ext cx="685800" cy="105156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1889760" y="1151346"/>
              <a:ext cx="640080" cy="3657600"/>
              <a:chOff x="3124200" y="1097280"/>
              <a:chExt cx="685800" cy="224028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3124200" y="1097280"/>
                <a:ext cx="685800" cy="105156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124200" y="2286000"/>
                <a:ext cx="685800" cy="105156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1316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914400"/>
            <a:ext cx="1828800" cy="4270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36320" y="1083563"/>
            <a:ext cx="640080" cy="39319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828800" y="1083563"/>
            <a:ext cx="640080" cy="393192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2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0100" y="356616"/>
            <a:ext cx="2286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982980" y="586740"/>
            <a:ext cx="1920240" cy="5638800"/>
            <a:chOff x="1059180" y="662940"/>
            <a:chExt cx="1733550" cy="5638800"/>
          </a:xfrm>
        </p:grpSpPr>
        <p:grpSp>
          <p:nvGrpSpPr>
            <p:cNvPr id="5" name="Group 4"/>
            <p:cNvGrpSpPr/>
            <p:nvPr/>
          </p:nvGrpSpPr>
          <p:grpSpPr>
            <a:xfrm>
              <a:off x="1059180" y="662940"/>
              <a:ext cx="777240" cy="5638800"/>
              <a:chOff x="1059180" y="662940"/>
              <a:chExt cx="777240" cy="5638800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1059180" y="662940"/>
                <a:ext cx="777240" cy="128762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059180" y="2113332"/>
                <a:ext cx="777240" cy="128762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059180" y="3563724"/>
                <a:ext cx="777240" cy="128762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059180" y="5014116"/>
                <a:ext cx="777240" cy="128762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2015490" y="662940"/>
              <a:ext cx="777240" cy="5638800"/>
              <a:chOff x="1059180" y="662940"/>
              <a:chExt cx="777240" cy="5638800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1059180" y="662940"/>
                <a:ext cx="777240" cy="128762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059180" y="2113332"/>
                <a:ext cx="777240" cy="128762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059180" y="3563724"/>
                <a:ext cx="777240" cy="128762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059180" y="5014116"/>
                <a:ext cx="777240" cy="1287624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1316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00100" y="356616"/>
            <a:ext cx="2743200" cy="48737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94000" y="591122"/>
            <a:ext cx="2355400" cy="4404740"/>
            <a:chOff x="997048" y="537592"/>
            <a:chExt cx="2355400" cy="4404740"/>
          </a:xfrm>
        </p:grpSpPr>
        <p:grpSp>
          <p:nvGrpSpPr>
            <p:cNvPr id="9" name="Group 8"/>
            <p:cNvGrpSpPr/>
            <p:nvPr/>
          </p:nvGrpSpPr>
          <p:grpSpPr>
            <a:xfrm>
              <a:off x="997048" y="537592"/>
              <a:ext cx="2355400" cy="2148840"/>
              <a:chOff x="997048" y="537592"/>
              <a:chExt cx="2355400" cy="1598676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997048" y="537592"/>
                <a:ext cx="713232" cy="1598676"/>
                <a:chOff x="997048" y="537592"/>
                <a:chExt cx="667940" cy="1598676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997048" y="537592"/>
                  <a:ext cx="667940" cy="751819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997048" y="1384449"/>
                  <a:ext cx="667940" cy="751819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1818132" y="537592"/>
                <a:ext cx="713232" cy="1598676"/>
                <a:chOff x="1818876" y="537592"/>
                <a:chExt cx="667940" cy="1598676"/>
              </a:xfrm>
            </p:grpSpPr>
            <p:sp>
              <p:nvSpPr>
                <p:cNvPr id="22" name="Rectangle 21"/>
                <p:cNvSpPr/>
                <p:nvPr/>
              </p:nvSpPr>
              <p:spPr>
                <a:xfrm>
                  <a:off x="1818876" y="537592"/>
                  <a:ext cx="667940" cy="751819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/>
                <p:cNvSpPr/>
                <p:nvPr/>
              </p:nvSpPr>
              <p:spPr>
                <a:xfrm>
                  <a:off x="1818876" y="1384449"/>
                  <a:ext cx="667940" cy="751819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9" name="Group 28"/>
              <p:cNvGrpSpPr/>
              <p:nvPr/>
            </p:nvGrpSpPr>
            <p:grpSpPr>
              <a:xfrm>
                <a:off x="2639216" y="537592"/>
                <a:ext cx="713232" cy="1598676"/>
                <a:chOff x="1818876" y="537592"/>
                <a:chExt cx="667940" cy="159867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1818876" y="537592"/>
                  <a:ext cx="667940" cy="751819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/>
                <p:cNvSpPr/>
                <p:nvPr/>
              </p:nvSpPr>
              <p:spPr>
                <a:xfrm>
                  <a:off x="1818876" y="1384449"/>
                  <a:ext cx="667940" cy="751819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" name="Group 32"/>
            <p:cNvGrpSpPr/>
            <p:nvPr/>
          </p:nvGrpSpPr>
          <p:grpSpPr>
            <a:xfrm>
              <a:off x="997048" y="2793492"/>
              <a:ext cx="2355400" cy="2148840"/>
              <a:chOff x="997048" y="537592"/>
              <a:chExt cx="2355400" cy="1598676"/>
            </a:xfrm>
          </p:grpSpPr>
          <p:grpSp>
            <p:nvGrpSpPr>
              <p:cNvPr id="34" name="Group 33"/>
              <p:cNvGrpSpPr/>
              <p:nvPr/>
            </p:nvGrpSpPr>
            <p:grpSpPr>
              <a:xfrm>
                <a:off x="997048" y="537592"/>
                <a:ext cx="713232" cy="1598676"/>
                <a:chOff x="997048" y="537592"/>
                <a:chExt cx="667940" cy="1598676"/>
              </a:xfrm>
            </p:grpSpPr>
            <p:sp>
              <p:nvSpPr>
                <p:cNvPr id="41" name="Rectangle 40"/>
                <p:cNvSpPr/>
                <p:nvPr/>
              </p:nvSpPr>
              <p:spPr>
                <a:xfrm>
                  <a:off x="997048" y="537592"/>
                  <a:ext cx="667940" cy="751819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997048" y="1384449"/>
                  <a:ext cx="667940" cy="751819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5" name="Group 34"/>
              <p:cNvGrpSpPr/>
              <p:nvPr/>
            </p:nvGrpSpPr>
            <p:grpSpPr>
              <a:xfrm>
                <a:off x="1818132" y="537592"/>
                <a:ext cx="713232" cy="1598676"/>
                <a:chOff x="1818876" y="537592"/>
                <a:chExt cx="667940" cy="1598676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1818876" y="537592"/>
                  <a:ext cx="667940" cy="751819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/>
                <p:cNvSpPr/>
                <p:nvPr/>
              </p:nvSpPr>
              <p:spPr>
                <a:xfrm>
                  <a:off x="1818876" y="1384449"/>
                  <a:ext cx="667940" cy="751819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6" name="Group 35"/>
              <p:cNvGrpSpPr/>
              <p:nvPr/>
            </p:nvGrpSpPr>
            <p:grpSpPr>
              <a:xfrm>
                <a:off x="2639216" y="537592"/>
                <a:ext cx="713232" cy="1598676"/>
                <a:chOff x="1818876" y="537592"/>
                <a:chExt cx="667940" cy="1598676"/>
              </a:xfrm>
            </p:grpSpPr>
            <p:sp>
              <p:nvSpPr>
                <p:cNvPr id="37" name="Rectangle 36"/>
                <p:cNvSpPr/>
                <p:nvPr/>
              </p:nvSpPr>
              <p:spPr>
                <a:xfrm>
                  <a:off x="1818876" y="537592"/>
                  <a:ext cx="667940" cy="751819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/>
                <p:cNvSpPr/>
                <p:nvPr/>
              </p:nvSpPr>
              <p:spPr>
                <a:xfrm>
                  <a:off x="1818876" y="1384449"/>
                  <a:ext cx="667940" cy="751819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01338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1486</TotalTime>
  <Words>359</Words>
  <Application>Microsoft Office PowerPoint</Application>
  <PresentationFormat>On-screen Show (4:3)</PresentationFormat>
  <Paragraphs>15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Ackmann Family</dc:creator>
  <cp:lastModifiedBy>Ackmann Family</cp:lastModifiedBy>
  <cp:revision>16</cp:revision>
  <dcterms:created xsi:type="dcterms:W3CDTF">2021-05-07T17:11:59Z</dcterms:created>
  <dcterms:modified xsi:type="dcterms:W3CDTF">2021-08-20T21:00:14Z</dcterms:modified>
</cp:coreProperties>
</file>