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ED7D251C-252B-4011-9F96-2744E696C47A}">
          <p14:sldIdLst>
            <p14:sldId id="256"/>
          </p14:sldIdLst>
        </p14:section>
        <p14:section name="Contenido" id="{7C06E167-CA3C-4515-A24F-534C9C330CB4}">
          <p14:sldIdLst>
            <p14:sldId id="257"/>
          </p14:sldIdLst>
        </p14:section>
        <p14:section name="Introduccion" id="{2B44E952-1DA9-4CFF-891A-D50D7F189BD3}">
          <p14:sldIdLst>
            <p14:sldId id="258"/>
          </p14:sldIdLst>
        </p14:section>
        <p14:section name="Tasa de Desempleo" id="{AA9BC879-15B9-47D3-82CD-0C360C84B56D}">
          <p14:sldIdLst>
            <p14:sldId id="259"/>
            <p14:sldId id="260"/>
            <p14:sldId id="261"/>
            <p14:sldId id="262"/>
            <p14:sldId id="263"/>
          </p14:sldIdLst>
        </p14:section>
        <p14:section name="AIRBNB" id="{5F3559C2-46B1-4364-AC95-8A2EA8D3C4BE}">
          <p14:sldIdLst>
            <p14:sldId id="264"/>
            <p14:sldId id="265"/>
            <p14:sldId id="266"/>
            <p14:sldId id="267"/>
            <p14:sldId id="268"/>
            <p14:sldId id="269"/>
            <p14:sldId id="270"/>
            <p14:sldId id="271"/>
            <p14:sldId id="272"/>
            <p14:sldId id="273"/>
          </p14:sldIdLst>
        </p14:section>
        <p14:section name="Food Brand" id="{497C1928-3D8F-4DDF-8F49-3756A3E27172}">
          <p14:sldIdLst>
            <p14:sldId id="274"/>
            <p14:sldId id="275"/>
            <p14:sldId id="276"/>
            <p14:sldId id="277"/>
            <p14:sldId id="279"/>
            <p14:sldId id="278"/>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5C302-CC9A-4C62-98E5-F9C4B6213EF1}" v="15" dt="2024-01-29T21:19:56.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lejandro González Salamanca" userId="34fc9d005d77aec5" providerId="LiveId" clId="{99B5C302-CC9A-4C62-98E5-F9C4B6213EF1}"/>
    <pc:docChg chg="undo custSel addSld modSld addSection modSection">
      <pc:chgData name="Daniel Alejandro González Salamanca" userId="34fc9d005d77aec5" providerId="LiveId" clId="{99B5C302-CC9A-4C62-98E5-F9C4B6213EF1}" dt="2024-01-29T21:26:03.868" v="3407" actId="14100"/>
      <pc:docMkLst>
        <pc:docMk/>
      </pc:docMkLst>
      <pc:sldChg chg="modSp mod">
        <pc:chgData name="Daniel Alejandro González Salamanca" userId="34fc9d005d77aec5" providerId="LiveId" clId="{99B5C302-CC9A-4C62-98E5-F9C4B6213EF1}" dt="2024-01-29T21:26:03.868" v="3407" actId="14100"/>
        <pc:sldMkLst>
          <pc:docMk/>
          <pc:sldMk cId="2757077691" sldId="258"/>
        </pc:sldMkLst>
        <pc:graphicFrameChg chg="mod">
          <ac:chgData name="Daniel Alejandro González Salamanca" userId="34fc9d005d77aec5" providerId="LiveId" clId="{99B5C302-CC9A-4C62-98E5-F9C4B6213EF1}" dt="2024-01-29T21:26:03.868" v="3407" actId="14100"/>
          <ac:graphicFrameMkLst>
            <pc:docMk/>
            <pc:sldMk cId="2757077691" sldId="258"/>
            <ac:graphicFrameMk id="5" creationId="{794A2686-A10B-B532-D8BC-EF19B02FE3C6}"/>
          </ac:graphicFrameMkLst>
        </pc:graphicFrameChg>
      </pc:sldChg>
      <pc:sldChg chg="addSp delSp modSp mod">
        <pc:chgData name="Daniel Alejandro González Salamanca" userId="34fc9d005d77aec5" providerId="LiveId" clId="{99B5C302-CC9A-4C62-98E5-F9C4B6213EF1}" dt="2024-01-29T20:25:41.946" v="2" actId="1076"/>
        <pc:sldMkLst>
          <pc:docMk/>
          <pc:sldMk cId="1835536461" sldId="267"/>
        </pc:sldMkLst>
        <pc:picChg chg="del">
          <ac:chgData name="Daniel Alejandro González Salamanca" userId="34fc9d005d77aec5" providerId="LiveId" clId="{99B5C302-CC9A-4C62-98E5-F9C4B6213EF1}" dt="2024-01-29T20:25:37.088" v="0" actId="478"/>
          <ac:picMkLst>
            <pc:docMk/>
            <pc:sldMk cId="1835536461" sldId="267"/>
            <ac:picMk id="5" creationId="{907D8775-2E4A-2620-96E6-53F632DF1528}"/>
          </ac:picMkLst>
        </pc:picChg>
        <pc:picChg chg="add mod">
          <ac:chgData name="Daniel Alejandro González Salamanca" userId="34fc9d005d77aec5" providerId="LiveId" clId="{99B5C302-CC9A-4C62-98E5-F9C4B6213EF1}" dt="2024-01-29T20:25:41.946" v="2" actId="1076"/>
          <ac:picMkLst>
            <pc:docMk/>
            <pc:sldMk cId="1835536461" sldId="267"/>
            <ac:picMk id="6" creationId="{79CBE4ED-707A-7FC5-60FE-63129E04AEE4}"/>
          </ac:picMkLst>
        </pc:picChg>
      </pc:sldChg>
      <pc:sldChg chg="addSp delSp modSp mod">
        <pc:chgData name="Daniel Alejandro González Salamanca" userId="34fc9d005d77aec5" providerId="LiveId" clId="{99B5C302-CC9A-4C62-98E5-F9C4B6213EF1}" dt="2024-01-29T20:26:07.459" v="7" actId="20577"/>
        <pc:sldMkLst>
          <pc:docMk/>
          <pc:sldMk cId="4057918028" sldId="268"/>
        </pc:sldMkLst>
        <pc:spChg chg="mod">
          <ac:chgData name="Daniel Alejandro González Salamanca" userId="34fc9d005d77aec5" providerId="LiveId" clId="{99B5C302-CC9A-4C62-98E5-F9C4B6213EF1}" dt="2024-01-29T20:26:07.459" v="7" actId="20577"/>
          <ac:spMkLst>
            <pc:docMk/>
            <pc:sldMk cId="4057918028" sldId="268"/>
            <ac:spMk id="3" creationId="{6F951F63-9D83-C809-FE70-3CE953E93AEA}"/>
          </ac:spMkLst>
        </pc:spChg>
        <pc:picChg chg="del">
          <ac:chgData name="Daniel Alejandro González Salamanca" userId="34fc9d005d77aec5" providerId="LiveId" clId="{99B5C302-CC9A-4C62-98E5-F9C4B6213EF1}" dt="2024-01-29T20:25:58.389" v="3" actId="478"/>
          <ac:picMkLst>
            <pc:docMk/>
            <pc:sldMk cId="4057918028" sldId="268"/>
            <ac:picMk id="15" creationId="{9488D379-7786-D64B-4D32-9806AA4C0628}"/>
          </ac:picMkLst>
        </pc:picChg>
        <pc:picChg chg="add mod">
          <ac:chgData name="Daniel Alejandro González Salamanca" userId="34fc9d005d77aec5" providerId="LiveId" clId="{99B5C302-CC9A-4C62-98E5-F9C4B6213EF1}" dt="2024-01-29T20:26:02.892" v="5" actId="1076"/>
          <ac:picMkLst>
            <pc:docMk/>
            <pc:sldMk cId="4057918028" sldId="268"/>
            <ac:picMk id="17" creationId="{ABA9836F-E944-EDCA-1898-05879A706B28}"/>
          </ac:picMkLst>
        </pc:picChg>
      </pc:sldChg>
      <pc:sldChg chg="addSp delSp modSp mod">
        <pc:chgData name="Daniel Alejandro González Salamanca" userId="34fc9d005d77aec5" providerId="LiveId" clId="{99B5C302-CC9A-4C62-98E5-F9C4B6213EF1}" dt="2024-01-29T20:26:27.551" v="10" actId="1076"/>
        <pc:sldMkLst>
          <pc:docMk/>
          <pc:sldMk cId="2000289841" sldId="269"/>
        </pc:sldMkLst>
        <pc:picChg chg="del">
          <ac:chgData name="Daniel Alejandro González Salamanca" userId="34fc9d005d77aec5" providerId="LiveId" clId="{99B5C302-CC9A-4C62-98E5-F9C4B6213EF1}" dt="2024-01-29T20:26:22.198" v="8" actId="478"/>
          <ac:picMkLst>
            <pc:docMk/>
            <pc:sldMk cId="2000289841" sldId="269"/>
            <ac:picMk id="7" creationId="{398E8A70-0546-A859-6D58-3264239EF1C9}"/>
          </ac:picMkLst>
        </pc:picChg>
        <pc:picChg chg="add mod">
          <ac:chgData name="Daniel Alejandro González Salamanca" userId="34fc9d005d77aec5" providerId="LiveId" clId="{99B5C302-CC9A-4C62-98E5-F9C4B6213EF1}" dt="2024-01-29T20:26:27.551" v="10" actId="1076"/>
          <ac:picMkLst>
            <pc:docMk/>
            <pc:sldMk cId="2000289841" sldId="269"/>
            <ac:picMk id="9" creationId="{298AE447-C164-A581-1496-8D472CAA7639}"/>
          </ac:picMkLst>
        </pc:picChg>
      </pc:sldChg>
      <pc:sldChg chg="addSp delSp modSp mod">
        <pc:chgData name="Daniel Alejandro González Salamanca" userId="34fc9d005d77aec5" providerId="LiveId" clId="{99B5C302-CC9A-4C62-98E5-F9C4B6213EF1}" dt="2024-01-29T20:27:05.100" v="19" actId="1076"/>
        <pc:sldMkLst>
          <pc:docMk/>
          <pc:sldMk cId="3879772668" sldId="270"/>
        </pc:sldMkLst>
        <pc:spChg chg="mod">
          <ac:chgData name="Daniel Alejandro González Salamanca" userId="34fc9d005d77aec5" providerId="LiveId" clId="{99B5C302-CC9A-4C62-98E5-F9C4B6213EF1}" dt="2024-01-29T20:26:43.142" v="16" actId="20577"/>
          <ac:spMkLst>
            <pc:docMk/>
            <pc:sldMk cId="3879772668" sldId="270"/>
            <ac:spMk id="3" creationId="{6F951F63-9D83-C809-FE70-3CE953E93AEA}"/>
          </ac:spMkLst>
        </pc:spChg>
        <pc:picChg chg="del">
          <ac:chgData name="Daniel Alejandro González Salamanca" userId="34fc9d005d77aec5" providerId="LiveId" clId="{99B5C302-CC9A-4C62-98E5-F9C4B6213EF1}" dt="2024-01-29T20:26:59.980" v="17" actId="478"/>
          <ac:picMkLst>
            <pc:docMk/>
            <pc:sldMk cId="3879772668" sldId="270"/>
            <ac:picMk id="6" creationId="{F68DF15A-849C-FD5F-317E-1EE4E8965998}"/>
          </ac:picMkLst>
        </pc:picChg>
        <pc:picChg chg="add mod">
          <ac:chgData name="Daniel Alejandro González Salamanca" userId="34fc9d005d77aec5" providerId="LiveId" clId="{99B5C302-CC9A-4C62-98E5-F9C4B6213EF1}" dt="2024-01-29T20:27:05.100" v="19" actId="1076"/>
          <ac:picMkLst>
            <pc:docMk/>
            <pc:sldMk cId="3879772668" sldId="270"/>
            <ac:picMk id="8" creationId="{EBC4951A-7FF5-0F20-C7DB-936D7664B214}"/>
          </ac:picMkLst>
        </pc:picChg>
      </pc:sldChg>
      <pc:sldChg chg="addSp delSp modSp new mod">
        <pc:chgData name="Daniel Alejandro González Salamanca" userId="34fc9d005d77aec5" providerId="LiveId" clId="{99B5C302-CC9A-4C62-98E5-F9C4B6213EF1}" dt="2024-01-29T20:36:53.173" v="978" actId="1076"/>
        <pc:sldMkLst>
          <pc:docMk/>
          <pc:sldMk cId="2678452102" sldId="272"/>
        </pc:sldMkLst>
        <pc:spChg chg="mod">
          <ac:chgData name="Daniel Alejandro González Salamanca" userId="34fc9d005d77aec5" providerId="LiveId" clId="{99B5C302-CC9A-4C62-98E5-F9C4B6213EF1}" dt="2024-01-29T20:31:09.429" v="471" actId="123"/>
          <ac:spMkLst>
            <pc:docMk/>
            <pc:sldMk cId="2678452102" sldId="272"/>
            <ac:spMk id="2" creationId="{ADCFEA48-1201-C17D-0E94-17146B8375DC}"/>
          </ac:spMkLst>
        </pc:spChg>
        <pc:picChg chg="add del mod">
          <ac:chgData name="Daniel Alejandro González Salamanca" userId="34fc9d005d77aec5" providerId="LiveId" clId="{99B5C302-CC9A-4C62-98E5-F9C4B6213EF1}" dt="2024-01-29T20:36:48.794" v="976" actId="478"/>
          <ac:picMkLst>
            <pc:docMk/>
            <pc:sldMk cId="2678452102" sldId="272"/>
            <ac:picMk id="5" creationId="{66ACFDBD-15C3-8BC6-8CC9-68E127988AD6}"/>
          </ac:picMkLst>
        </pc:picChg>
        <pc:picChg chg="add mod">
          <ac:chgData name="Daniel Alejandro González Salamanca" userId="34fc9d005d77aec5" providerId="LiveId" clId="{99B5C302-CC9A-4C62-98E5-F9C4B6213EF1}" dt="2024-01-29T20:36:53.173" v="978" actId="1076"/>
          <ac:picMkLst>
            <pc:docMk/>
            <pc:sldMk cId="2678452102" sldId="272"/>
            <ac:picMk id="7" creationId="{0B5126AA-F30C-F831-0E51-D04192629697}"/>
          </ac:picMkLst>
        </pc:picChg>
      </pc:sldChg>
      <pc:sldChg chg="modSp new mod">
        <pc:chgData name="Daniel Alejandro González Salamanca" userId="34fc9d005d77aec5" providerId="LiveId" clId="{99B5C302-CC9A-4C62-98E5-F9C4B6213EF1}" dt="2024-01-29T20:39:48.235" v="1381" actId="20577"/>
        <pc:sldMkLst>
          <pc:docMk/>
          <pc:sldMk cId="2720073566" sldId="273"/>
        </pc:sldMkLst>
        <pc:spChg chg="mod">
          <ac:chgData name="Daniel Alejandro González Salamanca" userId="34fc9d005d77aec5" providerId="LiveId" clId="{99B5C302-CC9A-4C62-98E5-F9C4B6213EF1}" dt="2024-01-29T20:32:06.416" v="520" actId="27636"/>
          <ac:spMkLst>
            <pc:docMk/>
            <pc:sldMk cId="2720073566" sldId="273"/>
            <ac:spMk id="2" creationId="{0848C70E-A930-8B0A-215F-2940FF408257}"/>
          </ac:spMkLst>
        </pc:spChg>
        <pc:spChg chg="mod">
          <ac:chgData name="Daniel Alejandro González Salamanca" userId="34fc9d005d77aec5" providerId="LiveId" clId="{99B5C302-CC9A-4C62-98E5-F9C4B6213EF1}" dt="2024-01-29T20:39:48.235" v="1381" actId="20577"/>
          <ac:spMkLst>
            <pc:docMk/>
            <pc:sldMk cId="2720073566" sldId="273"/>
            <ac:spMk id="3" creationId="{D5D18145-926C-C631-A448-85D188A07FF4}"/>
          </ac:spMkLst>
        </pc:spChg>
      </pc:sldChg>
      <pc:sldChg chg="delSp modSp add setBg delDesignElem">
        <pc:chgData name="Daniel Alejandro González Salamanca" userId="34fc9d005d77aec5" providerId="LiveId" clId="{99B5C302-CC9A-4C62-98E5-F9C4B6213EF1}" dt="2024-01-29T20:40:34.100" v="1395" actId="20577"/>
        <pc:sldMkLst>
          <pc:docMk/>
          <pc:sldMk cId="2115516746" sldId="274"/>
        </pc:sldMkLst>
        <pc:spChg chg="mod">
          <ac:chgData name="Daniel Alejandro González Salamanca" userId="34fc9d005d77aec5" providerId="LiveId" clId="{99B5C302-CC9A-4C62-98E5-F9C4B6213EF1}" dt="2024-01-29T20:40:34.100" v="1395" actId="20577"/>
          <ac:spMkLst>
            <pc:docMk/>
            <pc:sldMk cId="2115516746" sldId="274"/>
            <ac:spMk id="2" creationId="{34053BA8-960E-7FDB-5D96-8631C029D45C}"/>
          </ac:spMkLst>
        </pc:spChg>
        <pc:spChg chg="del">
          <ac:chgData name="Daniel Alejandro González Salamanca" userId="34fc9d005d77aec5" providerId="LiveId" clId="{99B5C302-CC9A-4C62-98E5-F9C4B6213EF1}" dt="2024-01-29T20:40:13.462" v="1383"/>
          <ac:spMkLst>
            <pc:docMk/>
            <pc:sldMk cId="2115516746" sldId="274"/>
            <ac:spMk id="51" creationId="{956C5C09-0043-4549-B800-2101B70D667D}"/>
          </ac:spMkLst>
        </pc:spChg>
        <pc:spChg chg="del">
          <ac:chgData name="Daniel Alejandro González Salamanca" userId="34fc9d005d77aec5" providerId="LiveId" clId="{99B5C302-CC9A-4C62-98E5-F9C4B6213EF1}" dt="2024-01-29T20:40:13.462" v="1383"/>
          <ac:spMkLst>
            <pc:docMk/>
            <pc:sldMk cId="2115516746" sldId="274"/>
            <ac:spMk id="53" creationId="{AA4C3261-E83D-49C6-8D5B-92EAB81BD4A7}"/>
          </ac:spMkLst>
        </pc:spChg>
        <pc:spChg chg="del">
          <ac:chgData name="Daniel Alejandro González Salamanca" userId="34fc9d005d77aec5" providerId="LiveId" clId="{99B5C302-CC9A-4C62-98E5-F9C4B6213EF1}" dt="2024-01-29T20:40:13.462" v="1383"/>
          <ac:spMkLst>
            <pc:docMk/>
            <pc:sldMk cId="2115516746" sldId="274"/>
            <ac:spMk id="55" creationId="{B2C335F7-F61C-4EB4-80F2-4B1438FE66BB}"/>
          </ac:spMkLst>
        </pc:spChg>
      </pc:sldChg>
      <pc:sldChg chg="modSp add mod">
        <pc:chgData name="Daniel Alejandro González Salamanca" userId="34fc9d005d77aec5" providerId="LiveId" clId="{99B5C302-CC9A-4C62-98E5-F9C4B6213EF1}" dt="2024-01-29T20:47:51.511" v="1864" actId="20577"/>
        <pc:sldMkLst>
          <pc:docMk/>
          <pc:sldMk cId="2596469528" sldId="275"/>
        </pc:sldMkLst>
        <pc:spChg chg="mod">
          <ac:chgData name="Daniel Alejandro González Salamanca" userId="34fc9d005d77aec5" providerId="LiveId" clId="{99B5C302-CC9A-4C62-98E5-F9C4B6213EF1}" dt="2024-01-29T20:43:09.025" v="1591" actId="20577"/>
          <ac:spMkLst>
            <pc:docMk/>
            <pc:sldMk cId="2596469528" sldId="275"/>
            <ac:spMk id="2" creationId="{4C11305D-2B26-77ED-A03B-BED94C96DC8C}"/>
          </ac:spMkLst>
        </pc:spChg>
        <pc:spChg chg="mod">
          <ac:chgData name="Daniel Alejandro González Salamanca" userId="34fc9d005d77aec5" providerId="LiveId" clId="{99B5C302-CC9A-4C62-98E5-F9C4B6213EF1}" dt="2024-01-29T20:47:51.511" v="1864" actId="20577"/>
          <ac:spMkLst>
            <pc:docMk/>
            <pc:sldMk cId="2596469528" sldId="275"/>
            <ac:spMk id="4" creationId="{AD042D44-05C5-30EC-45E7-A82BDB2DF9F3}"/>
          </ac:spMkLst>
        </pc:spChg>
      </pc:sldChg>
      <pc:sldChg chg="addSp delSp modSp new mod">
        <pc:chgData name="Daniel Alejandro González Salamanca" userId="34fc9d005d77aec5" providerId="LiveId" clId="{99B5C302-CC9A-4C62-98E5-F9C4B6213EF1}" dt="2024-01-29T20:58:36.091" v="2249" actId="20577"/>
        <pc:sldMkLst>
          <pc:docMk/>
          <pc:sldMk cId="3180789204" sldId="276"/>
        </pc:sldMkLst>
        <pc:spChg chg="mod">
          <ac:chgData name="Daniel Alejandro González Salamanca" userId="34fc9d005d77aec5" providerId="LiveId" clId="{99B5C302-CC9A-4C62-98E5-F9C4B6213EF1}" dt="2024-01-29T20:51:16.409" v="1897" actId="20577"/>
          <ac:spMkLst>
            <pc:docMk/>
            <pc:sldMk cId="3180789204" sldId="276"/>
            <ac:spMk id="2" creationId="{F4FF312D-B68B-E662-FDC9-607A65B1257C}"/>
          </ac:spMkLst>
        </pc:spChg>
        <pc:spChg chg="mod">
          <ac:chgData name="Daniel Alejandro González Salamanca" userId="34fc9d005d77aec5" providerId="LiveId" clId="{99B5C302-CC9A-4C62-98E5-F9C4B6213EF1}" dt="2024-01-29T20:58:36.091" v="2249" actId="20577"/>
          <ac:spMkLst>
            <pc:docMk/>
            <pc:sldMk cId="3180789204" sldId="276"/>
            <ac:spMk id="3" creationId="{07B67323-7AC6-EF80-7CFA-5A54D14A4D92}"/>
          </ac:spMkLst>
        </pc:spChg>
        <pc:picChg chg="add del">
          <ac:chgData name="Daniel Alejandro González Salamanca" userId="34fc9d005d77aec5" providerId="LiveId" clId="{99B5C302-CC9A-4C62-98E5-F9C4B6213EF1}" dt="2024-01-29T20:48:23.687" v="1867" actId="478"/>
          <ac:picMkLst>
            <pc:docMk/>
            <pc:sldMk cId="3180789204" sldId="276"/>
            <ac:picMk id="5" creationId="{D62A15F4-A789-877C-1EB1-9A52A33FD43F}"/>
          </ac:picMkLst>
        </pc:picChg>
        <pc:picChg chg="add del mod">
          <ac:chgData name="Daniel Alejandro González Salamanca" userId="34fc9d005d77aec5" providerId="LiveId" clId="{99B5C302-CC9A-4C62-98E5-F9C4B6213EF1}" dt="2024-01-29T20:50:36" v="1879" actId="22"/>
          <ac:picMkLst>
            <pc:docMk/>
            <pc:sldMk cId="3180789204" sldId="276"/>
            <ac:picMk id="7" creationId="{C0DBE0CA-A045-371B-4057-6D47B6D4460E}"/>
          </ac:picMkLst>
        </pc:picChg>
        <pc:picChg chg="add del mod">
          <ac:chgData name="Daniel Alejandro González Salamanca" userId="34fc9d005d77aec5" providerId="LiveId" clId="{99B5C302-CC9A-4C62-98E5-F9C4B6213EF1}" dt="2024-01-29T20:50:34.560" v="1876" actId="22"/>
          <ac:picMkLst>
            <pc:docMk/>
            <pc:sldMk cId="3180789204" sldId="276"/>
            <ac:picMk id="9" creationId="{74EDBB8A-F610-7D5D-4803-891EC9B58E55}"/>
          </ac:picMkLst>
        </pc:picChg>
        <pc:picChg chg="add mod">
          <ac:chgData name="Daniel Alejandro González Salamanca" userId="34fc9d005d77aec5" providerId="LiveId" clId="{99B5C302-CC9A-4C62-98E5-F9C4B6213EF1}" dt="2024-01-29T20:50:48.290" v="1883" actId="1076"/>
          <ac:picMkLst>
            <pc:docMk/>
            <pc:sldMk cId="3180789204" sldId="276"/>
            <ac:picMk id="11" creationId="{347F8E49-1F0F-8E5C-C72D-E2D589B88D1D}"/>
          </ac:picMkLst>
        </pc:picChg>
      </pc:sldChg>
      <pc:sldChg chg="addSp delSp modSp add mod">
        <pc:chgData name="Daniel Alejandro González Salamanca" userId="34fc9d005d77aec5" providerId="LiveId" clId="{99B5C302-CC9A-4C62-98E5-F9C4B6213EF1}" dt="2024-01-29T20:55:02.527" v="1906"/>
        <pc:sldMkLst>
          <pc:docMk/>
          <pc:sldMk cId="2129326692" sldId="277"/>
        </pc:sldMkLst>
        <pc:spChg chg="mod">
          <ac:chgData name="Daniel Alejandro González Salamanca" userId="34fc9d005d77aec5" providerId="LiveId" clId="{99B5C302-CC9A-4C62-98E5-F9C4B6213EF1}" dt="2024-01-29T20:55:01.563" v="1905" actId="1076"/>
          <ac:spMkLst>
            <pc:docMk/>
            <pc:sldMk cId="2129326692" sldId="277"/>
            <ac:spMk id="2" creationId="{F4FF312D-B68B-E662-FDC9-607A65B1257C}"/>
          </ac:spMkLst>
        </pc:spChg>
        <pc:picChg chg="add del mod">
          <ac:chgData name="Daniel Alejandro González Salamanca" userId="34fc9d005d77aec5" providerId="LiveId" clId="{99B5C302-CC9A-4C62-98E5-F9C4B6213EF1}" dt="2024-01-29T20:54:57.220" v="1904" actId="21"/>
          <ac:picMkLst>
            <pc:docMk/>
            <pc:sldMk cId="2129326692" sldId="277"/>
            <ac:picMk id="5" creationId="{4FBB18BC-1931-71BF-7C14-A1F9568A947C}"/>
          </ac:picMkLst>
        </pc:picChg>
        <pc:picChg chg="add mod">
          <ac:chgData name="Daniel Alejandro González Salamanca" userId="34fc9d005d77aec5" providerId="LiveId" clId="{99B5C302-CC9A-4C62-98E5-F9C4B6213EF1}" dt="2024-01-29T20:55:02.527" v="1906"/>
          <ac:picMkLst>
            <pc:docMk/>
            <pc:sldMk cId="2129326692" sldId="277"/>
            <ac:picMk id="6" creationId="{4FBB18BC-1931-71BF-7C14-A1F9568A947C}"/>
          </ac:picMkLst>
        </pc:picChg>
        <pc:picChg chg="del">
          <ac:chgData name="Daniel Alejandro González Salamanca" userId="34fc9d005d77aec5" providerId="LiveId" clId="{99B5C302-CC9A-4C62-98E5-F9C4B6213EF1}" dt="2024-01-29T20:54:41.353" v="1899" actId="478"/>
          <ac:picMkLst>
            <pc:docMk/>
            <pc:sldMk cId="2129326692" sldId="277"/>
            <ac:picMk id="11" creationId="{347F8E49-1F0F-8E5C-C72D-E2D589B88D1D}"/>
          </ac:picMkLst>
        </pc:picChg>
      </pc:sldChg>
      <pc:sldChg chg="addSp delSp modSp new mod">
        <pc:chgData name="Daniel Alejandro González Salamanca" userId="34fc9d005d77aec5" providerId="LiveId" clId="{99B5C302-CC9A-4C62-98E5-F9C4B6213EF1}" dt="2024-01-29T21:19:44.975" v="2743" actId="123"/>
        <pc:sldMkLst>
          <pc:docMk/>
          <pc:sldMk cId="1387176277" sldId="278"/>
        </pc:sldMkLst>
        <pc:spChg chg="mod">
          <ac:chgData name="Daniel Alejandro González Salamanca" userId="34fc9d005d77aec5" providerId="LiveId" clId="{99B5C302-CC9A-4C62-98E5-F9C4B6213EF1}" dt="2024-01-29T21:02:05.913" v="2282" actId="20577"/>
          <ac:spMkLst>
            <pc:docMk/>
            <pc:sldMk cId="1387176277" sldId="278"/>
            <ac:spMk id="2" creationId="{11913042-CBF9-8E63-D954-AE1FEE4FAACA}"/>
          </ac:spMkLst>
        </pc:spChg>
        <pc:spChg chg="mod">
          <ac:chgData name="Daniel Alejandro González Salamanca" userId="34fc9d005d77aec5" providerId="LiveId" clId="{99B5C302-CC9A-4C62-98E5-F9C4B6213EF1}" dt="2024-01-29T21:19:44.975" v="2743" actId="123"/>
          <ac:spMkLst>
            <pc:docMk/>
            <pc:sldMk cId="1387176277" sldId="278"/>
            <ac:spMk id="3" creationId="{B5F7B29E-BF5F-818E-14DD-59D88C682E0C}"/>
          </ac:spMkLst>
        </pc:spChg>
        <pc:picChg chg="add del mod">
          <ac:chgData name="Daniel Alejandro González Salamanca" userId="34fc9d005d77aec5" providerId="LiveId" clId="{99B5C302-CC9A-4C62-98E5-F9C4B6213EF1}" dt="2024-01-29T21:00:07.929" v="2253" actId="478"/>
          <ac:picMkLst>
            <pc:docMk/>
            <pc:sldMk cId="1387176277" sldId="278"/>
            <ac:picMk id="5" creationId="{323A8DFC-58E0-03F2-8865-DEC8F37FAD0C}"/>
          </ac:picMkLst>
        </pc:picChg>
        <pc:picChg chg="add del mod">
          <ac:chgData name="Daniel Alejandro González Salamanca" userId="34fc9d005d77aec5" providerId="LiveId" clId="{99B5C302-CC9A-4C62-98E5-F9C4B6213EF1}" dt="2024-01-29T21:01:26.441" v="2256" actId="478"/>
          <ac:picMkLst>
            <pc:docMk/>
            <pc:sldMk cId="1387176277" sldId="278"/>
            <ac:picMk id="7" creationId="{E562145A-1561-AF3E-FBD4-409B2534A0E2}"/>
          </ac:picMkLst>
        </pc:picChg>
        <pc:picChg chg="add del mod">
          <ac:chgData name="Daniel Alejandro González Salamanca" userId="34fc9d005d77aec5" providerId="LiveId" clId="{99B5C302-CC9A-4C62-98E5-F9C4B6213EF1}" dt="2024-01-29T21:01:37.026" v="2260" actId="21"/>
          <ac:picMkLst>
            <pc:docMk/>
            <pc:sldMk cId="1387176277" sldId="278"/>
            <ac:picMk id="9" creationId="{40319249-281B-91AF-F54C-9B8122B3E2FB}"/>
          </ac:picMkLst>
        </pc:picChg>
        <pc:picChg chg="add mod">
          <ac:chgData name="Daniel Alejandro González Salamanca" userId="34fc9d005d77aec5" providerId="LiveId" clId="{99B5C302-CC9A-4C62-98E5-F9C4B6213EF1}" dt="2024-01-29T21:01:54.550" v="2265"/>
          <ac:picMkLst>
            <pc:docMk/>
            <pc:sldMk cId="1387176277" sldId="278"/>
            <ac:picMk id="10" creationId="{40319249-281B-91AF-F54C-9B8122B3E2FB}"/>
          </ac:picMkLst>
        </pc:picChg>
      </pc:sldChg>
      <pc:sldChg chg="addSp delSp modSp new mod">
        <pc:chgData name="Daniel Alejandro González Salamanca" userId="34fc9d005d77aec5" providerId="LiveId" clId="{99B5C302-CC9A-4C62-98E5-F9C4B6213EF1}" dt="2024-01-29T21:19:35.906" v="2742" actId="123"/>
        <pc:sldMkLst>
          <pc:docMk/>
          <pc:sldMk cId="2561082004" sldId="279"/>
        </pc:sldMkLst>
        <pc:spChg chg="mod">
          <ac:chgData name="Daniel Alejandro González Salamanca" userId="34fc9d005d77aec5" providerId="LiveId" clId="{99B5C302-CC9A-4C62-98E5-F9C4B6213EF1}" dt="2024-01-29T21:14:36.914" v="2489" actId="20577"/>
          <ac:spMkLst>
            <pc:docMk/>
            <pc:sldMk cId="2561082004" sldId="279"/>
            <ac:spMk id="2" creationId="{DE42BE4F-7082-BDA1-17BF-43AAFA19B6C6}"/>
          </ac:spMkLst>
        </pc:spChg>
        <pc:spChg chg="mod">
          <ac:chgData name="Daniel Alejandro González Salamanca" userId="34fc9d005d77aec5" providerId="LiveId" clId="{99B5C302-CC9A-4C62-98E5-F9C4B6213EF1}" dt="2024-01-29T21:19:35.906" v="2742" actId="123"/>
          <ac:spMkLst>
            <pc:docMk/>
            <pc:sldMk cId="2561082004" sldId="279"/>
            <ac:spMk id="3" creationId="{8609D2DC-669C-A7CF-3A95-08D7629CE5E3}"/>
          </ac:spMkLst>
        </pc:spChg>
        <pc:picChg chg="add del mod">
          <ac:chgData name="Daniel Alejandro González Salamanca" userId="34fc9d005d77aec5" providerId="LiveId" clId="{99B5C302-CC9A-4C62-98E5-F9C4B6213EF1}" dt="2024-01-29T21:11:32.935" v="2475" actId="478"/>
          <ac:picMkLst>
            <pc:docMk/>
            <pc:sldMk cId="2561082004" sldId="279"/>
            <ac:picMk id="5" creationId="{AEE0813C-786E-2F7B-1F94-B29FE0F4CAFC}"/>
          </ac:picMkLst>
        </pc:picChg>
        <pc:picChg chg="add del mod">
          <ac:chgData name="Daniel Alejandro González Salamanca" userId="34fc9d005d77aec5" providerId="LiveId" clId="{99B5C302-CC9A-4C62-98E5-F9C4B6213EF1}" dt="2024-01-29T21:13:57.281" v="2478" actId="478"/>
          <ac:picMkLst>
            <pc:docMk/>
            <pc:sldMk cId="2561082004" sldId="279"/>
            <ac:picMk id="7" creationId="{4A9984A7-3294-5D27-1ABA-1EFF31D7994F}"/>
          </ac:picMkLst>
        </pc:picChg>
        <pc:picChg chg="add mod">
          <ac:chgData name="Daniel Alejandro González Salamanca" userId="34fc9d005d77aec5" providerId="LiveId" clId="{99B5C302-CC9A-4C62-98E5-F9C4B6213EF1}" dt="2024-01-29T21:14:20.645" v="2482" actId="14100"/>
          <ac:picMkLst>
            <pc:docMk/>
            <pc:sldMk cId="2561082004" sldId="279"/>
            <ac:picMk id="9" creationId="{147B2DD0-9254-69D2-6DAA-8F083795072E}"/>
          </ac:picMkLst>
        </pc:picChg>
      </pc:sldChg>
      <pc:sldChg chg="modSp add mod">
        <pc:chgData name="Daniel Alejandro González Salamanca" userId="34fc9d005d77aec5" providerId="LiveId" clId="{99B5C302-CC9A-4C62-98E5-F9C4B6213EF1}" dt="2024-01-29T21:25:27.621" v="3406" actId="20577"/>
        <pc:sldMkLst>
          <pc:docMk/>
          <pc:sldMk cId="1615553802" sldId="280"/>
        </pc:sldMkLst>
        <pc:spChg chg="mod">
          <ac:chgData name="Daniel Alejandro González Salamanca" userId="34fc9d005d77aec5" providerId="LiveId" clId="{99B5C302-CC9A-4C62-98E5-F9C4B6213EF1}" dt="2024-01-29T21:20:07.659" v="2760" actId="14100"/>
          <ac:spMkLst>
            <pc:docMk/>
            <pc:sldMk cId="1615553802" sldId="280"/>
            <ac:spMk id="2" creationId="{0848C70E-A930-8B0A-215F-2940FF408257}"/>
          </ac:spMkLst>
        </pc:spChg>
        <pc:spChg chg="mod">
          <ac:chgData name="Daniel Alejandro González Salamanca" userId="34fc9d005d77aec5" providerId="LiveId" clId="{99B5C302-CC9A-4C62-98E5-F9C4B6213EF1}" dt="2024-01-29T21:25:27.621" v="3406" actId="20577"/>
          <ac:spMkLst>
            <pc:docMk/>
            <pc:sldMk cId="1615553802" sldId="280"/>
            <ac:spMk id="3" creationId="{D5D18145-926C-C631-A448-85D188A07FF4}"/>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D7432F-091F-4935-B5E6-4EEDA53D423F}"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4AAC52E7-8F2A-431B-9F20-494C4C109D15}">
      <dgm:prSet/>
      <dgm:spPr/>
      <dgm:t>
        <a:bodyPr/>
        <a:lstStyle/>
        <a:p>
          <a:r>
            <a:rPr lang="es-ES"/>
            <a:t>Introducción</a:t>
          </a:r>
          <a:endParaRPr lang="en-US"/>
        </a:p>
      </dgm:t>
    </dgm:pt>
    <dgm:pt modelId="{D34AF1AD-4896-4AF2-AC38-C488C4564F69}" type="parTrans" cxnId="{C1C8D0DB-9C15-439B-A672-BC3487B301AE}">
      <dgm:prSet/>
      <dgm:spPr/>
      <dgm:t>
        <a:bodyPr/>
        <a:lstStyle/>
        <a:p>
          <a:endParaRPr lang="en-US"/>
        </a:p>
      </dgm:t>
    </dgm:pt>
    <dgm:pt modelId="{7C8B5A8B-0E68-49D2-966C-D0B617D03C61}" type="sibTrans" cxnId="{C1C8D0DB-9C15-439B-A672-BC3487B301AE}">
      <dgm:prSet/>
      <dgm:spPr/>
      <dgm:t>
        <a:bodyPr/>
        <a:lstStyle/>
        <a:p>
          <a:endParaRPr lang="en-US"/>
        </a:p>
      </dgm:t>
    </dgm:pt>
    <dgm:pt modelId="{ABC646E2-475B-4A8A-ADDF-C8D3943E7721}">
      <dgm:prSet/>
      <dgm:spPr/>
      <dgm:t>
        <a:bodyPr/>
        <a:lstStyle/>
        <a:p>
          <a:r>
            <a:rPr lang="es-ES"/>
            <a:t>Tasa de Desempleo EEUU:</a:t>
          </a:r>
          <a:endParaRPr lang="en-US"/>
        </a:p>
      </dgm:t>
    </dgm:pt>
    <dgm:pt modelId="{80F44BB4-6CCB-4565-B0C3-029C789A6BC5}" type="parTrans" cxnId="{E3E92E72-98E9-4CE2-B172-6336816B8C1A}">
      <dgm:prSet/>
      <dgm:spPr/>
      <dgm:t>
        <a:bodyPr/>
        <a:lstStyle/>
        <a:p>
          <a:endParaRPr lang="en-US"/>
        </a:p>
      </dgm:t>
    </dgm:pt>
    <dgm:pt modelId="{2939B8EB-99BA-446F-B532-7255C4725076}" type="sibTrans" cxnId="{E3E92E72-98E9-4CE2-B172-6336816B8C1A}">
      <dgm:prSet/>
      <dgm:spPr/>
      <dgm:t>
        <a:bodyPr/>
        <a:lstStyle/>
        <a:p>
          <a:endParaRPr lang="en-US"/>
        </a:p>
      </dgm:t>
    </dgm:pt>
    <dgm:pt modelId="{C4FBB6CA-D61A-4D1C-BBE9-9CC0BCDBF6D9}">
      <dgm:prSet/>
      <dgm:spPr/>
      <dgm:t>
        <a:bodyPr/>
        <a:lstStyle/>
        <a:p>
          <a:r>
            <a:rPr lang="es-ES"/>
            <a:t>AIRBNB</a:t>
          </a:r>
          <a:endParaRPr lang="en-US"/>
        </a:p>
      </dgm:t>
    </dgm:pt>
    <dgm:pt modelId="{C0C63F14-6835-4349-8BFC-AE0C30FE72A4}" type="parTrans" cxnId="{E739E21E-2E0A-4AC1-9A5D-3E75170ECCE3}">
      <dgm:prSet/>
      <dgm:spPr/>
      <dgm:t>
        <a:bodyPr/>
        <a:lstStyle/>
        <a:p>
          <a:endParaRPr lang="en-US"/>
        </a:p>
      </dgm:t>
    </dgm:pt>
    <dgm:pt modelId="{7B8E2F08-0DFD-4FB0-80D3-A733A4899165}" type="sibTrans" cxnId="{E739E21E-2E0A-4AC1-9A5D-3E75170ECCE3}">
      <dgm:prSet/>
      <dgm:spPr/>
      <dgm:t>
        <a:bodyPr/>
        <a:lstStyle/>
        <a:p>
          <a:endParaRPr lang="en-US"/>
        </a:p>
      </dgm:t>
    </dgm:pt>
    <dgm:pt modelId="{B00152A3-F127-46CC-9ECD-9EA5CA8DAD63}">
      <dgm:prSet/>
      <dgm:spPr/>
      <dgm:t>
        <a:bodyPr/>
        <a:lstStyle/>
        <a:p>
          <a:r>
            <a:rPr lang="es-ES"/>
            <a:t>Food Brand</a:t>
          </a:r>
          <a:endParaRPr lang="en-US"/>
        </a:p>
      </dgm:t>
    </dgm:pt>
    <dgm:pt modelId="{8BABD3B0-DE18-41FB-88E4-83EBF9601A7A}" type="parTrans" cxnId="{684DCC8B-A269-474E-AD58-D19B415102D4}">
      <dgm:prSet/>
      <dgm:spPr/>
      <dgm:t>
        <a:bodyPr/>
        <a:lstStyle/>
        <a:p>
          <a:endParaRPr lang="en-US"/>
        </a:p>
      </dgm:t>
    </dgm:pt>
    <dgm:pt modelId="{4CAD4F16-1E9B-47B5-BB1F-3A3EDADF70B4}" type="sibTrans" cxnId="{684DCC8B-A269-474E-AD58-D19B415102D4}">
      <dgm:prSet/>
      <dgm:spPr/>
      <dgm:t>
        <a:bodyPr/>
        <a:lstStyle/>
        <a:p>
          <a:endParaRPr lang="en-US"/>
        </a:p>
      </dgm:t>
    </dgm:pt>
    <dgm:pt modelId="{2B68E4AF-D73F-436F-9C21-6658CDE81B15}" type="pres">
      <dgm:prSet presAssocID="{3FD7432F-091F-4935-B5E6-4EEDA53D423F}" presName="outerComposite" presStyleCnt="0">
        <dgm:presLayoutVars>
          <dgm:chMax val="5"/>
          <dgm:dir/>
          <dgm:resizeHandles val="exact"/>
        </dgm:presLayoutVars>
      </dgm:prSet>
      <dgm:spPr/>
    </dgm:pt>
    <dgm:pt modelId="{A4C935CB-5921-4E3C-99DC-4DB28A10EBF1}" type="pres">
      <dgm:prSet presAssocID="{3FD7432F-091F-4935-B5E6-4EEDA53D423F}" presName="dummyMaxCanvas" presStyleCnt="0">
        <dgm:presLayoutVars/>
      </dgm:prSet>
      <dgm:spPr/>
    </dgm:pt>
    <dgm:pt modelId="{6E7D70C7-2367-44AB-9A49-F31A0B9F4023}" type="pres">
      <dgm:prSet presAssocID="{3FD7432F-091F-4935-B5E6-4EEDA53D423F}" presName="FourNodes_1" presStyleLbl="node1" presStyleIdx="0" presStyleCnt="4">
        <dgm:presLayoutVars>
          <dgm:bulletEnabled val="1"/>
        </dgm:presLayoutVars>
      </dgm:prSet>
      <dgm:spPr/>
    </dgm:pt>
    <dgm:pt modelId="{1E94E416-0A6F-455E-92BB-57CECE0EA7E9}" type="pres">
      <dgm:prSet presAssocID="{3FD7432F-091F-4935-B5E6-4EEDA53D423F}" presName="FourNodes_2" presStyleLbl="node1" presStyleIdx="1" presStyleCnt="4">
        <dgm:presLayoutVars>
          <dgm:bulletEnabled val="1"/>
        </dgm:presLayoutVars>
      </dgm:prSet>
      <dgm:spPr/>
    </dgm:pt>
    <dgm:pt modelId="{7621ADA4-B4B6-4CEC-A283-6F535A512DE2}" type="pres">
      <dgm:prSet presAssocID="{3FD7432F-091F-4935-B5E6-4EEDA53D423F}" presName="FourNodes_3" presStyleLbl="node1" presStyleIdx="2" presStyleCnt="4">
        <dgm:presLayoutVars>
          <dgm:bulletEnabled val="1"/>
        </dgm:presLayoutVars>
      </dgm:prSet>
      <dgm:spPr/>
    </dgm:pt>
    <dgm:pt modelId="{F797ABF1-9EFE-4847-AF19-CB365A6CB4C5}" type="pres">
      <dgm:prSet presAssocID="{3FD7432F-091F-4935-B5E6-4EEDA53D423F}" presName="FourNodes_4" presStyleLbl="node1" presStyleIdx="3" presStyleCnt="4">
        <dgm:presLayoutVars>
          <dgm:bulletEnabled val="1"/>
        </dgm:presLayoutVars>
      </dgm:prSet>
      <dgm:spPr/>
    </dgm:pt>
    <dgm:pt modelId="{69F5BEF6-103E-4435-BA9E-BD3431EBE8DF}" type="pres">
      <dgm:prSet presAssocID="{3FD7432F-091F-4935-B5E6-4EEDA53D423F}" presName="FourConn_1-2" presStyleLbl="fgAccFollowNode1" presStyleIdx="0" presStyleCnt="3">
        <dgm:presLayoutVars>
          <dgm:bulletEnabled val="1"/>
        </dgm:presLayoutVars>
      </dgm:prSet>
      <dgm:spPr/>
    </dgm:pt>
    <dgm:pt modelId="{EEBA0C9E-592F-45EE-834B-951492664E98}" type="pres">
      <dgm:prSet presAssocID="{3FD7432F-091F-4935-B5E6-4EEDA53D423F}" presName="FourConn_2-3" presStyleLbl="fgAccFollowNode1" presStyleIdx="1" presStyleCnt="3">
        <dgm:presLayoutVars>
          <dgm:bulletEnabled val="1"/>
        </dgm:presLayoutVars>
      </dgm:prSet>
      <dgm:spPr/>
    </dgm:pt>
    <dgm:pt modelId="{52467A78-1BF9-468A-B3AA-99AE98F20E57}" type="pres">
      <dgm:prSet presAssocID="{3FD7432F-091F-4935-B5E6-4EEDA53D423F}" presName="FourConn_3-4" presStyleLbl="fgAccFollowNode1" presStyleIdx="2" presStyleCnt="3">
        <dgm:presLayoutVars>
          <dgm:bulletEnabled val="1"/>
        </dgm:presLayoutVars>
      </dgm:prSet>
      <dgm:spPr/>
    </dgm:pt>
    <dgm:pt modelId="{F29AA18E-D767-4F7C-9450-7DF7DE396171}" type="pres">
      <dgm:prSet presAssocID="{3FD7432F-091F-4935-B5E6-4EEDA53D423F}" presName="FourNodes_1_text" presStyleLbl="node1" presStyleIdx="3" presStyleCnt="4">
        <dgm:presLayoutVars>
          <dgm:bulletEnabled val="1"/>
        </dgm:presLayoutVars>
      </dgm:prSet>
      <dgm:spPr/>
    </dgm:pt>
    <dgm:pt modelId="{E9538E74-9C91-4344-BBEB-24C12FB71772}" type="pres">
      <dgm:prSet presAssocID="{3FD7432F-091F-4935-B5E6-4EEDA53D423F}" presName="FourNodes_2_text" presStyleLbl="node1" presStyleIdx="3" presStyleCnt="4">
        <dgm:presLayoutVars>
          <dgm:bulletEnabled val="1"/>
        </dgm:presLayoutVars>
      </dgm:prSet>
      <dgm:spPr/>
    </dgm:pt>
    <dgm:pt modelId="{ED512E10-8298-4F59-9497-2C97AFE766D3}" type="pres">
      <dgm:prSet presAssocID="{3FD7432F-091F-4935-B5E6-4EEDA53D423F}" presName="FourNodes_3_text" presStyleLbl="node1" presStyleIdx="3" presStyleCnt="4">
        <dgm:presLayoutVars>
          <dgm:bulletEnabled val="1"/>
        </dgm:presLayoutVars>
      </dgm:prSet>
      <dgm:spPr/>
    </dgm:pt>
    <dgm:pt modelId="{5A27184F-7CC0-46B7-B670-14D35ED0F8C6}" type="pres">
      <dgm:prSet presAssocID="{3FD7432F-091F-4935-B5E6-4EEDA53D423F}" presName="FourNodes_4_text" presStyleLbl="node1" presStyleIdx="3" presStyleCnt="4">
        <dgm:presLayoutVars>
          <dgm:bulletEnabled val="1"/>
        </dgm:presLayoutVars>
      </dgm:prSet>
      <dgm:spPr/>
    </dgm:pt>
  </dgm:ptLst>
  <dgm:cxnLst>
    <dgm:cxn modelId="{E739E21E-2E0A-4AC1-9A5D-3E75170ECCE3}" srcId="{3FD7432F-091F-4935-B5E6-4EEDA53D423F}" destId="{C4FBB6CA-D61A-4D1C-BBE9-9CC0BCDBF6D9}" srcOrd="2" destOrd="0" parTransId="{C0C63F14-6835-4349-8BFC-AE0C30FE72A4}" sibTransId="{7B8E2F08-0DFD-4FB0-80D3-A733A4899165}"/>
    <dgm:cxn modelId="{C31FEE21-CF1E-4AB6-B2D0-DE95CD2E3213}" type="presOf" srcId="{7B8E2F08-0DFD-4FB0-80D3-A733A4899165}" destId="{52467A78-1BF9-468A-B3AA-99AE98F20E57}" srcOrd="0" destOrd="0" presId="urn:microsoft.com/office/officeart/2005/8/layout/vProcess5"/>
    <dgm:cxn modelId="{9127BC26-2141-4407-9A6C-3FF832AE150A}" type="presOf" srcId="{4AAC52E7-8F2A-431B-9F20-494C4C109D15}" destId="{F29AA18E-D767-4F7C-9450-7DF7DE396171}" srcOrd="1" destOrd="0" presId="urn:microsoft.com/office/officeart/2005/8/layout/vProcess5"/>
    <dgm:cxn modelId="{DBD7C951-00E6-4A47-A03C-EFB5CD8FB7B1}" type="presOf" srcId="{ABC646E2-475B-4A8A-ADDF-C8D3943E7721}" destId="{E9538E74-9C91-4344-BBEB-24C12FB71772}" srcOrd="1" destOrd="0" presId="urn:microsoft.com/office/officeart/2005/8/layout/vProcess5"/>
    <dgm:cxn modelId="{E3E92E72-98E9-4CE2-B172-6336816B8C1A}" srcId="{3FD7432F-091F-4935-B5E6-4EEDA53D423F}" destId="{ABC646E2-475B-4A8A-ADDF-C8D3943E7721}" srcOrd="1" destOrd="0" parTransId="{80F44BB4-6CCB-4565-B0C3-029C789A6BC5}" sibTransId="{2939B8EB-99BA-446F-B532-7255C4725076}"/>
    <dgm:cxn modelId="{5119E973-D97A-4D91-8F14-4A877C5A4494}" type="presOf" srcId="{3FD7432F-091F-4935-B5E6-4EEDA53D423F}" destId="{2B68E4AF-D73F-436F-9C21-6658CDE81B15}" srcOrd="0" destOrd="0" presId="urn:microsoft.com/office/officeart/2005/8/layout/vProcess5"/>
    <dgm:cxn modelId="{01094880-7C24-4958-B538-F6DB270D70EE}" type="presOf" srcId="{2939B8EB-99BA-446F-B532-7255C4725076}" destId="{EEBA0C9E-592F-45EE-834B-951492664E98}" srcOrd="0" destOrd="0" presId="urn:microsoft.com/office/officeart/2005/8/layout/vProcess5"/>
    <dgm:cxn modelId="{684DCC8B-A269-474E-AD58-D19B415102D4}" srcId="{3FD7432F-091F-4935-B5E6-4EEDA53D423F}" destId="{B00152A3-F127-46CC-9ECD-9EA5CA8DAD63}" srcOrd="3" destOrd="0" parTransId="{8BABD3B0-DE18-41FB-88E4-83EBF9601A7A}" sibTransId="{4CAD4F16-1E9B-47B5-BB1F-3A3EDADF70B4}"/>
    <dgm:cxn modelId="{C5A61C8C-C907-41E4-B520-EE0E20B4D615}" type="presOf" srcId="{B00152A3-F127-46CC-9ECD-9EA5CA8DAD63}" destId="{F797ABF1-9EFE-4847-AF19-CB365A6CB4C5}" srcOrd="0" destOrd="0" presId="urn:microsoft.com/office/officeart/2005/8/layout/vProcess5"/>
    <dgm:cxn modelId="{02D3A88F-45C8-463F-9100-68D4283D1505}" type="presOf" srcId="{ABC646E2-475B-4A8A-ADDF-C8D3943E7721}" destId="{1E94E416-0A6F-455E-92BB-57CECE0EA7E9}" srcOrd="0" destOrd="0" presId="urn:microsoft.com/office/officeart/2005/8/layout/vProcess5"/>
    <dgm:cxn modelId="{3EF76293-8D82-460D-990C-F74D5E4D8D88}" type="presOf" srcId="{C4FBB6CA-D61A-4D1C-BBE9-9CC0BCDBF6D9}" destId="{7621ADA4-B4B6-4CEC-A283-6F535A512DE2}" srcOrd="0" destOrd="0" presId="urn:microsoft.com/office/officeart/2005/8/layout/vProcess5"/>
    <dgm:cxn modelId="{59196A94-564F-40B8-8FFB-4D7D40F85F7E}" type="presOf" srcId="{7C8B5A8B-0E68-49D2-966C-D0B617D03C61}" destId="{69F5BEF6-103E-4435-BA9E-BD3431EBE8DF}" srcOrd="0" destOrd="0" presId="urn:microsoft.com/office/officeart/2005/8/layout/vProcess5"/>
    <dgm:cxn modelId="{FD775DA6-F5E7-4720-9858-B699D9289C3B}" type="presOf" srcId="{4AAC52E7-8F2A-431B-9F20-494C4C109D15}" destId="{6E7D70C7-2367-44AB-9A49-F31A0B9F4023}" srcOrd="0" destOrd="0" presId="urn:microsoft.com/office/officeart/2005/8/layout/vProcess5"/>
    <dgm:cxn modelId="{C1C8D0DB-9C15-439B-A672-BC3487B301AE}" srcId="{3FD7432F-091F-4935-B5E6-4EEDA53D423F}" destId="{4AAC52E7-8F2A-431B-9F20-494C4C109D15}" srcOrd="0" destOrd="0" parTransId="{D34AF1AD-4896-4AF2-AC38-C488C4564F69}" sibTransId="{7C8B5A8B-0E68-49D2-966C-D0B617D03C61}"/>
    <dgm:cxn modelId="{429836E0-88F9-41D8-B9E9-FF8A60209809}" type="presOf" srcId="{C4FBB6CA-D61A-4D1C-BBE9-9CC0BCDBF6D9}" destId="{ED512E10-8298-4F59-9497-2C97AFE766D3}" srcOrd="1" destOrd="0" presId="urn:microsoft.com/office/officeart/2005/8/layout/vProcess5"/>
    <dgm:cxn modelId="{C70769FC-BE52-4623-8FC3-A3973D2447AF}" type="presOf" srcId="{B00152A3-F127-46CC-9ECD-9EA5CA8DAD63}" destId="{5A27184F-7CC0-46B7-B670-14D35ED0F8C6}" srcOrd="1" destOrd="0" presId="urn:microsoft.com/office/officeart/2005/8/layout/vProcess5"/>
    <dgm:cxn modelId="{F249ABB2-94D5-44CC-A581-DB1927C4A80F}" type="presParOf" srcId="{2B68E4AF-D73F-436F-9C21-6658CDE81B15}" destId="{A4C935CB-5921-4E3C-99DC-4DB28A10EBF1}" srcOrd="0" destOrd="0" presId="urn:microsoft.com/office/officeart/2005/8/layout/vProcess5"/>
    <dgm:cxn modelId="{33C073FF-43EA-4B67-B0A7-06A5EE688E00}" type="presParOf" srcId="{2B68E4AF-D73F-436F-9C21-6658CDE81B15}" destId="{6E7D70C7-2367-44AB-9A49-F31A0B9F4023}" srcOrd="1" destOrd="0" presId="urn:microsoft.com/office/officeart/2005/8/layout/vProcess5"/>
    <dgm:cxn modelId="{475B3BC7-1221-413F-8AE1-F7A7AA7F02F1}" type="presParOf" srcId="{2B68E4AF-D73F-436F-9C21-6658CDE81B15}" destId="{1E94E416-0A6F-455E-92BB-57CECE0EA7E9}" srcOrd="2" destOrd="0" presId="urn:microsoft.com/office/officeart/2005/8/layout/vProcess5"/>
    <dgm:cxn modelId="{75390A92-46E9-4617-AE6A-D71B1E453D04}" type="presParOf" srcId="{2B68E4AF-D73F-436F-9C21-6658CDE81B15}" destId="{7621ADA4-B4B6-4CEC-A283-6F535A512DE2}" srcOrd="3" destOrd="0" presId="urn:microsoft.com/office/officeart/2005/8/layout/vProcess5"/>
    <dgm:cxn modelId="{A765109A-98CD-4283-A608-88347AB3F97A}" type="presParOf" srcId="{2B68E4AF-D73F-436F-9C21-6658CDE81B15}" destId="{F797ABF1-9EFE-4847-AF19-CB365A6CB4C5}" srcOrd="4" destOrd="0" presId="urn:microsoft.com/office/officeart/2005/8/layout/vProcess5"/>
    <dgm:cxn modelId="{06FC675B-ECEA-4475-B93F-A171972181FA}" type="presParOf" srcId="{2B68E4AF-D73F-436F-9C21-6658CDE81B15}" destId="{69F5BEF6-103E-4435-BA9E-BD3431EBE8DF}" srcOrd="5" destOrd="0" presId="urn:microsoft.com/office/officeart/2005/8/layout/vProcess5"/>
    <dgm:cxn modelId="{12A7A69F-9845-42DC-B47B-A84629C6EA52}" type="presParOf" srcId="{2B68E4AF-D73F-436F-9C21-6658CDE81B15}" destId="{EEBA0C9E-592F-45EE-834B-951492664E98}" srcOrd="6" destOrd="0" presId="urn:microsoft.com/office/officeart/2005/8/layout/vProcess5"/>
    <dgm:cxn modelId="{67FA6D6C-2548-4B2F-AA0B-8E2A0DFD150F}" type="presParOf" srcId="{2B68E4AF-D73F-436F-9C21-6658CDE81B15}" destId="{52467A78-1BF9-468A-B3AA-99AE98F20E57}" srcOrd="7" destOrd="0" presId="urn:microsoft.com/office/officeart/2005/8/layout/vProcess5"/>
    <dgm:cxn modelId="{8C8BE513-82D2-4061-8736-D9B63FBB4B2E}" type="presParOf" srcId="{2B68E4AF-D73F-436F-9C21-6658CDE81B15}" destId="{F29AA18E-D767-4F7C-9450-7DF7DE396171}" srcOrd="8" destOrd="0" presId="urn:microsoft.com/office/officeart/2005/8/layout/vProcess5"/>
    <dgm:cxn modelId="{D8263994-ED90-43F5-A8E7-8A3FD609CF7E}" type="presParOf" srcId="{2B68E4AF-D73F-436F-9C21-6658CDE81B15}" destId="{E9538E74-9C91-4344-BBEB-24C12FB71772}" srcOrd="9" destOrd="0" presId="urn:microsoft.com/office/officeart/2005/8/layout/vProcess5"/>
    <dgm:cxn modelId="{53517D78-C737-48CA-BB2E-384F123E712A}" type="presParOf" srcId="{2B68E4AF-D73F-436F-9C21-6658CDE81B15}" destId="{ED512E10-8298-4F59-9497-2C97AFE766D3}" srcOrd="10" destOrd="0" presId="urn:microsoft.com/office/officeart/2005/8/layout/vProcess5"/>
    <dgm:cxn modelId="{085E5E41-B216-4C35-B86F-5584E86D3517}" type="presParOf" srcId="{2B68E4AF-D73F-436F-9C21-6658CDE81B15}" destId="{5A27184F-7CC0-46B7-B670-14D35ED0F8C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00EDE0-773C-4E3B-995C-DD5DA95328A9}"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C141A911-1E5F-41B3-9FEE-37E995AF1C52}">
      <dgm:prSet custT="1"/>
      <dgm:spPr/>
      <dgm:t>
        <a:bodyPr/>
        <a:lstStyle/>
        <a:p>
          <a:r>
            <a:rPr lang="es-ES" sz="1600" dirty="0"/>
            <a:t>A continuación, se presentarán los desarrollos realizados para los puntos propuestos en el </a:t>
          </a:r>
          <a:r>
            <a:rPr lang="es-ES" sz="1600" dirty="0" err="1"/>
            <a:t>assessment</a:t>
          </a:r>
          <a:r>
            <a:rPr lang="es-ES" sz="1600" dirty="0"/>
            <a:t> para el puesto de Data </a:t>
          </a:r>
          <a:r>
            <a:rPr lang="es-ES" sz="1600" dirty="0" err="1"/>
            <a:t>Scientist</a:t>
          </a:r>
          <a:r>
            <a:rPr lang="es-ES" sz="1600" dirty="0"/>
            <a:t>.</a:t>
          </a:r>
          <a:endParaRPr lang="en-US" sz="1600" dirty="0"/>
        </a:p>
      </dgm:t>
    </dgm:pt>
    <dgm:pt modelId="{630CF437-0134-437B-868D-FBB391E34638}" type="parTrans" cxnId="{BD8D8955-32B6-47CE-BB7D-7D9CE03DD12F}">
      <dgm:prSet/>
      <dgm:spPr/>
      <dgm:t>
        <a:bodyPr/>
        <a:lstStyle/>
        <a:p>
          <a:endParaRPr lang="en-US" sz="1600"/>
        </a:p>
      </dgm:t>
    </dgm:pt>
    <dgm:pt modelId="{FB72FDFF-E75A-486C-A506-9AE99412539C}" type="sibTrans" cxnId="{BD8D8955-32B6-47CE-BB7D-7D9CE03DD12F}">
      <dgm:prSet/>
      <dgm:spPr/>
      <dgm:t>
        <a:bodyPr/>
        <a:lstStyle/>
        <a:p>
          <a:endParaRPr lang="en-US"/>
        </a:p>
      </dgm:t>
    </dgm:pt>
    <dgm:pt modelId="{B3056A33-5C0B-4D42-AC2F-1107F1F9D07D}">
      <dgm:prSet custT="1"/>
      <dgm:spPr/>
      <dgm:t>
        <a:bodyPr/>
        <a:lstStyle/>
        <a:p>
          <a:r>
            <a:rPr lang="es-ES" sz="1600" dirty="0"/>
            <a:t>Todo lo que se encuentra en la presentación fue desarrollado en código Python, si se desea ver los notebooks de cada uno de estos, pueden ser consultados en el siguiente link</a:t>
          </a:r>
          <a:endParaRPr lang="en-US" sz="1600" dirty="0"/>
        </a:p>
      </dgm:t>
    </dgm:pt>
    <dgm:pt modelId="{DE3F9CA9-B138-47D9-BAD8-56C7AAB195E1}" type="parTrans" cxnId="{2B236DA3-BF8B-4BEB-9C59-202C2B27CC3A}">
      <dgm:prSet/>
      <dgm:spPr/>
      <dgm:t>
        <a:bodyPr/>
        <a:lstStyle/>
        <a:p>
          <a:endParaRPr lang="en-US" sz="1600"/>
        </a:p>
      </dgm:t>
    </dgm:pt>
    <dgm:pt modelId="{7E5EE1E0-CEBA-477A-8A41-4FB706EA5A0D}" type="sibTrans" cxnId="{2B236DA3-BF8B-4BEB-9C59-202C2B27CC3A}">
      <dgm:prSet/>
      <dgm:spPr/>
      <dgm:t>
        <a:bodyPr/>
        <a:lstStyle/>
        <a:p>
          <a:endParaRPr lang="en-US"/>
        </a:p>
      </dgm:t>
    </dgm:pt>
    <dgm:pt modelId="{82CA2490-33F7-4F53-9978-00C38C1BCD82}">
      <dgm:prSet custT="1"/>
      <dgm:spPr/>
      <dgm:t>
        <a:bodyPr/>
        <a:lstStyle/>
        <a:p>
          <a:r>
            <a:rPr lang="es-CO" sz="1600" i="1"/>
            <a:t>https://github.com/daagonzalezsa/Media.Monks_Assesment</a:t>
          </a:r>
          <a:endParaRPr lang="en-US" sz="1600"/>
        </a:p>
      </dgm:t>
    </dgm:pt>
    <dgm:pt modelId="{5BE666B7-35FB-451C-B3FF-58394BED2919}" type="parTrans" cxnId="{38033AF5-5A12-422A-AF03-462062115C52}">
      <dgm:prSet/>
      <dgm:spPr/>
      <dgm:t>
        <a:bodyPr/>
        <a:lstStyle/>
        <a:p>
          <a:endParaRPr lang="en-US" sz="1600"/>
        </a:p>
      </dgm:t>
    </dgm:pt>
    <dgm:pt modelId="{C463EBB1-2015-4ACC-87B9-CD570AFF8D5B}" type="sibTrans" cxnId="{38033AF5-5A12-422A-AF03-462062115C52}">
      <dgm:prSet/>
      <dgm:spPr/>
      <dgm:t>
        <a:bodyPr/>
        <a:lstStyle/>
        <a:p>
          <a:endParaRPr lang="en-US"/>
        </a:p>
      </dgm:t>
    </dgm:pt>
    <dgm:pt modelId="{34186371-B8C6-43B3-8C23-98205EA4BD0D}" type="pres">
      <dgm:prSet presAssocID="{9600EDE0-773C-4E3B-995C-DD5DA95328A9}" presName="root" presStyleCnt="0">
        <dgm:presLayoutVars>
          <dgm:dir/>
          <dgm:resizeHandles val="exact"/>
        </dgm:presLayoutVars>
      </dgm:prSet>
      <dgm:spPr/>
    </dgm:pt>
    <dgm:pt modelId="{7A0FE4A2-3647-4D83-BDE4-54F3374A3076}" type="pres">
      <dgm:prSet presAssocID="{C141A911-1E5F-41B3-9FEE-37E995AF1C52}" presName="compNode" presStyleCnt="0"/>
      <dgm:spPr/>
    </dgm:pt>
    <dgm:pt modelId="{1C1D8824-C670-40FF-8B4F-7966485B604D}" type="pres">
      <dgm:prSet presAssocID="{C141A911-1E5F-41B3-9FEE-37E995AF1C52}" presName="iconRect" presStyleLbl="node1" presStyleIdx="0" presStyleCnt="3" custLinFactX="-46470" custLinFactNeighborX="-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jeras"/>
        </a:ext>
      </dgm:extLst>
    </dgm:pt>
    <dgm:pt modelId="{BB5139BE-7D94-4D04-8E92-FFBF41DAED3A}" type="pres">
      <dgm:prSet presAssocID="{C141A911-1E5F-41B3-9FEE-37E995AF1C52}" presName="spaceRect" presStyleCnt="0"/>
      <dgm:spPr/>
    </dgm:pt>
    <dgm:pt modelId="{340F9232-DE8A-4F87-AEB5-415A90E8A723}" type="pres">
      <dgm:prSet presAssocID="{C141A911-1E5F-41B3-9FEE-37E995AF1C52}" presName="textRect" presStyleLbl="revTx" presStyleIdx="0" presStyleCnt="3" custLinFactNeighborX="-65913">
        <dgm:presLayoutVars>
          <dgm:chMax val="1"/>
          <dgm:chPref val="1"/>
        </dgm:presLayoutVars>
      </dgm:prSet>
      <dgm:spPr/>
    </dgm:pt>
    <dgm:pt modelId="{54A93B9C-A854-4751-9148-262A62D16103}" type="pres">
      <dgm:prSet presAssocID="{FB72FDFF-E75A-486C-A506-9AE99412539C}" presName="sibTrans" presStyleCnt="0"/>
      <dgm:spPr/>
    </dgm:pt>
    <dgm:pt modelId="{E8BAD2FC-7E45-464E-B17C-5955181B4253}" type="pres">
      <dgm:prSet presAssocID="{B3056A33-5C0B-4D42-AC2F-1107F1F9D07D}" presName="compNode" presStyleCnt="0"/>
      <dgm:spPr/>
    </dgm:pt>
    <dgm:pt modelId="{F808073F-31E1-4CAD-9636-ED58C9BA9CCC}" type="pres">
      <dgm:prSet presAssocID="{B3056A33-5C0B-4D42-AC2F-1107F1F9D0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12BA7BE3-121B-4A9C-B0E8-C9ECDE79A864}" type="pres">
      <dgm:prSet presAssocID="{B3056A33-5C0B-4D42-AC2F-1107F1F9D07D}" presName="spaceRect" presStyleCnt="0"/>
      <dgm:spPr/>
    </dgm:pt>
    <dgm:pt modelId="{606D2995-C9DD-4918-967E-2DBF4F4954D6}" type="pres">
      <dgm:prSet presAssocID="{B3056A33-5C0B-4D42-AC2F-1107F1F9D07D}" presName="textRect" presStyleLbl="revTx" presStyleIdx="1" presStyleCnt="3">
        <dgm:presLayoutVars>
          <dgm:chMax val="1"/>
          <dgm:chPref val="1"/>
        </dgm:presLayoutVars>
      </dgm:prSet>
      <dgm:spPr/>
    </dgm:pt>
    <dgm:pt modelId="{4B4F6796-40B0-4FCE-B59F-77F2B7FA3E16}" type="pres">
      <dgm:prSet presAssocID="{7E5EE1E0-CEBA-477A-8A41-4FB706EA5A0D}" presName="sibTrans" presStyleCnt="0"/>
      <dgm:spPr/>
    </dgm:pt>
    <dgm:pt modelId="{D1A11417-C0BA-460B-A0DE-8DAD21488D2C}" type="pres">
      <dgm:prSet presAssocID="{82CA2490-33F7-4F53-9978-00C38C1BCD82}" presName="compNode" presStyleCnt="0"/>
      <dgm:spPr/>
    </dgm:pt>
    <dgm:pt modelId="{3BE4BCFB-81DB-4882-A27C-E9B7500A3ACC}" type="pres">
      <dgm:prSet presAssocID="{82CA2490-33F7-4F53-9978-00C38C1BCD82}" presName="iconRect" presStyleLbl="node1" presStyleIdx="2" presStyleCnt="3" custLinFactX="100000" custLinFactNeighborX="13629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517530B1-52C9-4CF1-8D00-0FFAA21CA35B}" type="pres">
      <dgm:prSet presAssocID="{82CA2490-33F7-4F53-9978-00C38C1BCD82}" presName="spaceRect" presStyleCnt="0"/>
      <dgm:spPr/>
    </dgm:pt>
    <dgm:pt modelId="{0BE20E98-6896-451B-B497-D2000FDF9609}" type="pres">
      <dgm:prSet presAssocID="{82CA2490-33F7-4F53-9978-00C38C1BCD82}" presName="textRect" presStyleLbl="revTx" presStyleIdx="2" presStyleCnt="3" custLinFactX="6330" custLinFactNeighborX="100000">
        <dgm:presLayoutVars>
          <dgm:chMax val="1"/>
          <dgm:chPref val="1"/>
        </dgm:presLayoutVars>
      </dgm:prSet>
      <dgm:spPr/>
    </dgm:pt>
  </dgm:ptLst>
  <dgm:cxnLst>
    <dgm:cxn modelId="{9D515625-4239-4BF6-8B6F-6AD131DCAD88}" type="presOf" srcId="{82CA2490-33F7-4F53-9978-00C38C1BCD82}" destId="{0BE20E98-6896-451B-B497-D2000FDF9609}" srcOrd="0" destOrd="0" presId="urn:microsoft.com/office/officeart/2018/2/layout/IconLabelList"/>
    <dgm:cxn modelId="{E8CED72B-08A3-4146-A837-46FA1EB3C023}" type="presOf" srcId="{9600EDE0-773C-4E3B-995C-DD5DA95328A9}" destId="{34186371-B8C6-43B3-8C23-98205EA4BD0D}" srcOrd="0" destOrd="0" presId="urn:microsoft.com/office/officeart/2018/2/layout/IconLabelList"/>
    <dgm:cxn modelId="{BD8D8955-32B6-47CE-BB7D-7D9CE03DD12F}" srcId="{9600EDE0-773C-4E3B-995C-DD5DA95328A9}" destId="{C141A911-1E5F-41B3-9FEE-37E995AF1C52}" srcOrd="0" destOrd="0" parTransId="{630CF437-0134-437B-868D-FBB391E34638}" sibTransId="{FB72FDFF-E75A-486C-A506-9AE99412539C}"/>
    <dgm:cxn modelId="{2B236DA3-BF8B-4BEB-9C59-202C2B27CC3A}" srcId="{9600EDE0-773C-4E3B-995C-DD5DA95328A9}" destId="{B3056A33-5C0B-4D42-AC2F-1107F1F9D07D}" srcOrd="1" destOrd="0" parTransId="{DE3F9CA9-B138-47D9-BAD8-56C7AAB195E1}" sibTransId="{7E5EE1E0-CEBA-477A-8A41-4FB706EA5A0D}"/>
    <dgm:cxn modelId="{2F8378CF-C538-4676-B7B5-A08906C48EFE}" type="presOf" srcId="{C141A911-1E5F-41B3-9FEE-37E995AF1C52}" destId="{340F9232-DE8A-4F87-AEB5-415A90E8A723}" srcOrd="0" destOrd="0" presId="urn:microsoft.com/office/officeart/2018/2/layout/IconLabelList"/>
    <dgm:cxn modelId="{26810BED-5138-4B4E-8E44-3CB29F673437}" type="presOf" srcId="{B3056A33-5C0B-4D42-AC2F-1107F1F9D07D}" destId="{606D2995-C9DD-4918-967E-2DBF4F4954D6}" srcOrd="0" destOrd="0" presId="urn:microsoft.com/office/officeart/2018/2/layout/IconLabelList"/>
    <dgm:cxn modelId="{38033AF5-5A12-422A-AF03-462062115C52}" srcId="{9600EDE0-773C-4E3B-995C-DD5DA95328A9}" destId="{82CA2490-33F7-4F53-9978-00C38C1BCD82}" srcOrd="2" destOrd="0" parTransId="{5BE666B7-35FB-451C-B3FF-58394BED2919}" sibTransId="{C463EBB1-2015-4ACC-87B9-CD570AFF8D5B}"/>
    <dgm:cxn modelId="{E2452274-14E3-4F2E-90A7-50100E61D20D}" type="presParOf" srcId="{34186371-B8C6-43B3-8C23-98205EA4BD0D}" destId="{7A0FE4A2-3647-4D83-BDE4-54F3374A3076}" srcOrd="0" destOrd="0" presId="urn:microsoft.com/office/officeart/2018/2/layout/IconLabelList"/>
    <dgm:cxn modelId="{8014039B-E7C5-453A-8AE5-39A3572961B4}" type="presParOf" srcId="{7A0FE4A2-3647-4D83-BDE4-54F3374A3076}" destId="{1C1D8824-C670-40FF-8B4F-7966485B604D}" srcOrd="0" destOrd="0" presId="urn:microsoft.com/office/officeart/2018/2/layout/IconLabelList"/>
    <dgm:cxn modelId="{7005811D-9B50-4504-A328-8BDA76E93D21}" type="presParOf" srcId="{7A0FE4A2-3647-4D83-BDE4-54F3374A3076}" destId="{BB5139BE-7D94-4D04-8E92-FFBF41DAED3A}" srcOrd="1" destOrd="0" presId="urn:microsoft.com/office/officeart/2018/2/layout/IconLabelList"/>
    <dgm:cxn modelId="{FB2080E5-492D-42E3-8460-FD9E1D75BACC}" type="presParOf" srcId="{7A0FE4A2-3647-4D83-BDE4-54F3374A3076}" destId="{340F9232-DE8A-4F87-AEB5-415A90E8A723}" srcOrd="2" destOrd="0" presId="urn:microsoft.com/office/officeart/2018/2/layout/IconLabelList"/>
    <dgm:cxn modelId="{446E7DD2-CF5B-4E17-9BDD-73BA0245DE7E}" type="presParOf" srcId="{34186371-B8C6-43B3-8C23-98205EA4BD0D}" destId="{54A93B9C-A854-4751-9148-262A62D16103}" srcOrd="1" destOrd="0" presId="urn:microsoft.com/office/officeart/2018/2/layout/IconLabelList"/>
    <dgm:cxn modelId="{A3C88009-2754-4ED4-8CB3-EC56E94E40A0}" type="presParOf" srcId="{34186371-B8C6-43B3-8C23-98205EA4BD0D}" destId="{E8BAD2FC-7E45-464E-B17C-5955181B4253}" srcOrd="2" destOrd="0" presId="urn:microsoft.com/office/officeart/2018/2/layout/IconLabelList"/>
    <dgm:cxn modelId="{CBF6E594-84D7-43EF-9F60-790D30F947DD}" type="presParOf" srcId="{E8BAD2FC-7E45-464E-B17C-5955181B4253}" destId="{F808073F-31E1-4CAD-9636-ED58C9BA9CCC}" srcOrd="0" destOrd="0" presId="urn:microsoft.com/office/officeart/2018/2/layout/IconLabelList"/>
    <dgm:cxn modelId="{615682A3-686C-4810-9AA0-4846A87FECA9}" type="presParOf" srcId="{E8BAD2FC-7E45-464E-B17C-5955181B4253}" destId="{12BA7BE3-121B-4A9C-B0E8-C9ECDE79A864}" srcOrd="1" destOrd="0" presId="urn:microsoft.com/office/officeart/2018/2/layout/IconLabelList"/>
    <dgm:cxn modelId="{8F1E6D2F-E0CE-44C5-8B2F-19A9B3C9AC98}" type="presParOf" srcId="{E8BAD2FC-7E45-464E-B17C-5955181B4253}" destId="{606D2995-C9DD-4918-967E-2DBF4F4954D6}" srcOrd="2" destOrd="0" presId="urn:microsoft.com/office/officeart/2018/2/layout/IconLabelList"/>
    <dgm:cxn modelId="{C7751BB8-746E-43AB-8D65-3FF7708DEBCE}" type="presParOf" srcId="{34186371-B8C6-43B3-8C23-98205EA4BD0D}" destId="{4B4F6796-40B0-4FCE-B59F-77F2B7FA3E16}" srcOrd="3" destOrd="0" presId="urn:microsoft.com/office/officeart/2018/2/layout/IconLabelList"/>
    <dgm:cxn modelId="{4CCA023E-701B-4676-AEE9-423492A17FC7}" type="presParOf" srcId="{34186371-B8C6-43B3-8C23-98205EA4BD0D}" destId="{D1A11417-C0BA-460B-A0DE-8DAD21488D2C}" srcOrd="4" destOrd="0" presId="urn:microsoft.com/office/officeart/2018/2/layout/IconLabelList"/>
    <dgm:cxn modelId="{9C190A59-E885-4B37-91ED-D846830729D7}" type="presParOf" srcId="{D1A11417-C0BA-460B-A0DE-8DAD21488D2C}" destId="{3BE4BCFB-81DB-4882-A27C-E9B7500A3ACC}" srcOrd="0" destOrd="0" presId="urn:microsoft.com/office/officeart/2018/2/layout/IconLabelList"/>
    <dgm:cxn modelId="{4E6853D0-D736-4D76-8BBB-4363EA8649DB}" type="presParOf" srcId="{D1A11417-C0BA-460B-A0DE-8DAD21488D2C}" destId="{517530B1-52C9-4CF1-8D00-0FFAA21CA35B}" srcOrd="1" destOrd="0" presId="urn:microsoft.com/office/officeart/2018/2/layout/IconLabelList"/>
    <dgm:cxn modelId="{9EC8D997-5C96-4EBA-A178-3FD418D9E26E}" type="presParOf" srcId="{D1A11417-C0BA-460B-A0DE-8DAD21488D2C}" destId="{0BE20E98-6896-451B-B497-D2000FDF96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D70C7-2367-44AB-9A49-F31A0B9F4023}">
      <dsp:nvSpPr>
        <dsp:cNvPr id="0" name=""/>
        <dsp:cNvSpPr/>
      </dsp:nvSpPr>
      <dsp:spPr>
        <a:xfrm>
          <a:off x="0" y="0"/>
          <a:ext cx="6949440" cy="6681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Introducción</a:t>
          </a:r>
          <a:endParaRPr lang="en-US" sz="2900" kern="1200"/>
        </a:p>
      </dsp:txBody>
      <dsp:txXfrm>
        <a:off x="19570" y="19570"/>
        <a:ext cx="6171977" cy="629025"/>
      </dsp:txXfrm>
    </dsp:sp>
    <dsp:sp modelId="{1E94E416-0A6F-455E-92BB-57CECE0EA7E9}">
      <dsp:nvSpPr>
        <dsp:cNvPr id="0" name=""/>
        <dsp:cNvSpPr/>
      </dsp:nvSpPr>
      <dsp:spPr>
        <a:xfrm>
          <a:off x="582015" y="789649"/>
          <a:ext cx="6949440" cy="6681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Tasa de Desempleo EEUU:</a:t>
          </a:r>
          <a:endParaRPr lang="en-US" sz="2900" kern="1200"/>
        </a:p>
      </dsp:txBody>
      <dsp:txXfrm>
        <a:off x="601585" y="809219"/>
        <a:ext cx="5893976" cy="629025"/>
      </dsp:txXfrm>
    </dsp:sp>
    <dsp:sp modelId="{7621ADA4-B4B6-4CEC-A283-6F535A512DE2}">
      <dsp:nvSpPr>
        <dsp:cNvPr id="0" name=""/>
        <dsp:cNvSpPr/>
      </dsp:nvSpPr>
      <dsp:spPr>
        <a:xfrm>
          <a:off x="1155344" y="1579299"/>
          <a:ext cx="6949440" cy="6681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AIRBNB</a:t>
          </a:r>
          <a:endParaRPr lang="en-US" sz="2900" kern="1200"/>
        </a:p>
      </dsp:txBody>
      <dsp:txXfrm>
        <a:off x="1174914" y="1598869"/>
        <a:ext cx="5902663" cy="629025"/>
      </dsp:txXfrm>
    </dsp:sp>
    <dsp:sp modelId="{F797ABF1-9EFE-4847-AF19-CB365A6CB4C5}">
      <dsp:nvSpPr>
        <dsp:cNvPr id="0" name=""/>
        <dsp:cNvSpPr/>
      </dsp:nvSpPr>
      <dsp:spPr>
        <a:xfrm>
          <a:off x="1737359" y="2368949"/>
          <a:ext cx="6949440" cy="66816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sz="2900" kern="1200"/>
            <a:t>Food Brand</a:t>
          </a:r>
          <a:endParaRPr lang="en-US" sz="2900" kern="1200"/>
        </a:p>
      </dsp:txBody>
      <dsp:txXfrm>
        <a:off x="1756929" y="2388519"/>
        <a:ext cx="5893976" cy="629025"/>
      </dsp:txXfrm>
    </dsp:sp>
    <dsp:sp modelId="{69F5BEF6-103E-4435-BA9E-BD3431EBE8DF}">
      <dsp:nvSpPr>
        <dsp:cNvPr id="0" name=""/>
        <dsp:cNvSpPr/>
      </dsp:nvSpPr>
      <dsp:spPr>
        <a:xfrm>
          <a:off x="6515132" y="511753"/>
          <a:ext cx="434307" cy="43430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612851" y="511753"/>
        <a:ext cx="238869" cy="326816"/>
      </dsp:txXfrm>
    </dsp:sp>
    <dsp:sp modelId="{EEBA0C9E-592F-45EE-834B-951492664E98}">
      <dsp:nvSpPr>
        <dsp:cNvPr id="0" name=""/>
        <dsp:cNvSpPr/>
      </dsp:nvSpPr>
      <dsp:spPr>
        <a:xfrm>
          <a:off x="7097148" y="1301403"/>
          <a:ext cx="434307" cy="43430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194867" y="1301403"/>
        <a:ext cx="238869" cy="326816"/>
      </dsp:txXfrm>
    </dsp:sp>
    <dsp:sp modelId="{52467A78-1BF9-468A-B3AA-99AE98F20E57}">
      <dsp:nvSpPr>
        <dsp:cNvPr id="0" name=""/>
        <dsp:cNvSpPr/>
      </dsp:nvSpPr>
      <dsp:spPr>
        <a:xfrm>
          <a:off x="7670476" y="2091053"/>
          <a:ext cx="434307" cy="43430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768195" y="2091053"/>
        <a:ext cx="238869" cy="326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D8824-C670-40FF-8B4F-7966485B604D}">
      <dsp:nvSpPr>
        <dsp:cNvPr id="0" name=""/>
        <dsp:cNvSpPr/>
      </dsp:nvSpPr>
      <dsp:spPr>
        <a:xfrm>
          <a:off x="0" y="525657"/>
          <a:ext cx="1470627" cy="1470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F9232-DE8A-4F87-AEB5-415A90E8A723}">
      <dsp:nvSpPr>
        <dsp:cNvPr id="0" name=""/>
        <dsp:cNvSpPr/>
      </dsp:nvSpPr>
      <dsp:spPr>
        <a:xfrm>
          <a:off x="0" y="2489577"/>
          <a:ext cx="3268061"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s-ES" sz="1600" kern="1200" dirty="0"/>
            <a:t>A continuación, se presentarán los desarrollos realizados para los puntos propuestos en el </a:t>
          </a:r>
          <a:r>
            <a:rPr lang="es-ES" sz="1600" kern="1200" dirty="0" err="1"/>
            <a:t>assessment</a:t>
          </a:r>
          <a:r>
            <a:rPr lang="es-ES" sz="1600" kern="1200" dirty="0"/>
            <a:t> para el puesto de Data </a:t>
          </a:r>
          <a:r>
            <a:rPr lang="es-ES" sz="1600" kern="1200" dirty="0" err="1"/>
            <a:t>Scientist</a:t>
          </a:r>
          <a:r>
            <a:rPr lang="es-ES" sz="1600" kern="1200" dirty="0"/>
            <a:t>.</a:t>
          </a:r>
          <a:endParaRPr lang="en-US" sz="1600" kern="1200" dirty="0"/>
        </a:p>
      </dsp:txBody>
      <dsp:txXfrm>
        <a:off x="0" y="2489577"/>
        <a:ext cx="3268061" cy="1321875"/>
      </dsp:txXfrm>
    </dsp:sp>
    <dsp:sp modelId="{F808073F-31E1-4CAD-9636-ED58C9BA9CCC}">
      <dsp:nvSpPr>
        <dsp:cNvPr id="0" name=""/>
        <dsp:cNvSpPr/>
      </dsp:nvSpPr>
      <dsp:spPr>
        <a:xfrm>
          <a:off x="4862481" y="525657"/>
          <a:ext cx="1470627" cy="1470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6D2995-C9DD-4918-967E-2DBF4F4954D6}">
      <dsp:nvSpPr>
        <dsp:cNvPr id="0" name=""/>
        <dsp:cNvSpPr/>
      </dsp:nvSpPr>
      <dsp:spPr>
        <a:xfrm>
          <a:off x="3963764" y="2489577"/>
          <a:ext cx="3268061"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s-ES" sz="1600" kern="1200" dirty="0"/>
            <a:t>Todo lo que se encuentra en la presentación fue desarrollado en código Python, si se desea ver los notebooks de cada uno de estos, pueden ser consultados en el siguiente link</a:t>
          </a:r>
          <a:endParaRPr lang="en-US" sz="1600" kern="1200" dirty="0"/>
        </a:p>
      </dsp:txBody>
      <dsp:txXfrm>
        <a:off x="3963764" y="2489577"/>
        <a:ext cx="3268061" cy="1321875"/>
      </dsp:txXfrm>
    </dsp:sp>
    <dsp:sp modelId="{3BE4BCFB-81DB-4882-A27C-E9B7500A3ACC}">
      <dsp:nvSpPr>
        <dsp:cNvPr id="0" name=""/>
        <dsp:cNvSpPr/>
      </dsp:nvSpPr>
      <dsp:spPr>
        <a:xfrm>
          <a:off x="9724963" y="525657"/>
          <a:ext cx="1470627" cy="1470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E20E98-6896-451B-B497-D2000FDF9609}">
      <dsp:nvSpPr>
        <dsp:cNvPr id="0" name=""/>
        <dsp:cNvSpPr/>
      </dsp:nvSpPr>
      <dsp:spPr>
        <a:xfrm>
          <a:off x="7927529" y="2489577"/>
          <a:ext cx="3268061"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s-CO" sz="1600" i="1" kern="1200"/>
            <a:t>https://github.com/daagonzalezsa/Media.Monks_Assesment</a:t>
          </a:r>
          <a:endParaRPr lang="en-US" sz="1600" kern="1200"/>
        </a:p>
      </dsp:txBody>
      <dsp:txXfrm>
        <a:off x="7927529" y="2489577"/>
        <a:ext cx="3268061" cy="132187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1/29/2024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1/29/2024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47092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1/29/2024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82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1/29/2024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80552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1/29/2024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85434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1/29/2024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65331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1/29/2024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26747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1/29/2024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72181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1/29/2024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20161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1/29/2024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94439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1/29/2024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25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1/29/2024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17591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Un patrón de acuarela abstracto azul sobre un fondo blanco">
            <a:extLst>
              <a:ext uri="{FF2B5EF4-FFF2-40B4-BE49-F238E27FC236}">
                <a16:creationId xmlns:a16="http://schemas.microsoft.com/office/drawing/2014/main" id="{866709A7-B211-8A9A-9535-303FE7C4974C}"/>
              </a:ext>
            </a:extLst>
          </p:cNvPr>
          <p:cNvPicPr>
            <a:picLocks noChangeAspect="1"/>
          </p:cNvPicPr>
          <p:nvPr/>
        </p:nvPicPr>
        <p:blipFill rotWithShape="1">
          <a:blip r:embed="rId2"/>
          <a:srcRect t="14634" r="-1" b="1074"/>
          <a:stretch/>
        </p:blipFill>
        <p:spPr>
          <a:xfrm>
            <a:off x="20" y="10"/>
            <a:ext cx="12188932" cy="6857990"/>
          </a:xfrm>
          <a:prstGeom prst="rect">
            <a:avLst/>
          </a:prstGeom>
        </p:spPr>
      </p:pic>
      <p:sp>
        <p:nvSpPr>
          <p:cNvPr id="35" name="Rectangle 3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053BA8-960E-7FDB-5D96-8631C029D45C}"/>
              </a:ext>
            </a:extLst>
          </p:cNvPr>
          <p:cNvSpPr>
            <a:spLocks noGrp="1"/>
          </p:cNvSpPr>
          <p:nvPr>
            <p:ph type="ctrTitle"/>
          </p:nvPr>
        </p:nvSpPr>
        <p:spPr>
          <a:xfrm>
            <a:off x="517870" y="978408"/>
            <a:ext cx="5021182" cy="2334248"/>
          </a:xfrm>
        </p:spPr>
        <p:txBody>
          <a:bodyPr anchor="t">
            <a:normAutofit/>
          </a:bodyPr>
          <a:lstStyle/>
          <a:p>
            <a:r>
              <a:rPr lang="es-ES">
                <a:solidFill>
                  <a:srgbClr val="FFFFFF"/>
                </a:solidFill>
              </a:rPr>
              <a:t>Assessment</a:t>
            </a:r>
            <a:r>
              <a:rPr lang="es-ES" dirty="0">
                <a:solidFill>
                  <a:srgbClr val="FFFFFF"/>
                </a:solidFill>
              </a:rPr>
              <a:t> Data </a:t>
            </a:r>
            <a:r>
              <a:rPr lang="es-ES">
                <a:solidFill>
                  <a:srgbClr val="FFFFFF"/>
                </a:solidFill>
              </a:rPr>
              <a:t>Scientist</a:t>
            </a:r>
            <a:endParaRPr lang="es-CO" dirty="0">
              <a:solidFill>
                <a:srgbClr val="FFFFFF"/>
              </a:solidFill>
            </a:endParaRPr>
          </a:p>
        </p:txBody>
      </p:sp>
      <p:sp>
        <p:nvSpPr>
          <p:cNvPr id="3" name="Subtítulo 2">
            <a:extLst>
              <a:ext uri="{FF2B5EF4-FFF2-40B4-BE49-F238E27FC236}">
                <a16:creationId xmlns:a16="http://schemas.microsoft.com/office/drawing/2014/main" id="{635CF8B8-34BF-4D19-4669-52A0ACED29CF}"/>
              </a:ext>
            </a:extLst>
          </p:cNvPr>
          <p:cNvSpPr>
            <a:spLocks noGrp="1"/>
          </p:cNvSpPr>
          <p:nvPr>
            <p:ph type="subTitle" idx="1"/>
          </p:nvPr>
        </p:nvSpPr>
        <p:spPr>
          <a:xfrm>
            <a:off x="6652366" y="4017818"/>
            <a:ext cx="5040785" cy="1828799"/>
          </a:xfrm>
        </p:spPr>
        <p:txBody>
          <a:bodyPr anchor="b">
            <a:normAutofit/>
          </a:bodyPr>
          <a:lstStyle/>
          <a:p>
            <a:r>
              <a:rPr lang="es-ES" dirty="0">
                <a:solidFill>
                  <a:srgbClr val="FFFFFF"/>
                </a:solidFill>
              </a:rPr>
              <a:t>Daniel Alejandro Gonzalez Salamanca</a:t>
            </a:r>
          </a:p>
          <a:p>
            <a:r>
              <a:rPr lang="es-ES" dirty="0">
                <a:solidFill>
                  <a:srgbClr val="FFFFFF"/>
                </a:solidFill>
              </a:rPr>
              <a:t>Enero 29 de 2024</a:t>
            </a:r>
            <a:endParaRPr lang="es-CO" dirty="0">
              <a:solidFill>
                <a:srgbClr val="FFFFFF"/>
              </a:solidFill>
            </a:endParaRPr>
          </a:p>
        </p:txBody>
      </p:sp>
      <p:sp>
        <p:nvSpPr>
          <p:cNvPr id="41" name="Rectangle 4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57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1305D-2B26-77ED-A03B-BED94C96DC8C}"/>
              </a:ext>
            </a:extLst>
          </p:cNvPr>
          <p:cNvSpPr>
            <a:spLocks noGrp="1"/>
          </p:cNvSpPr>
          <p:nvPr>
            <p:ph type="title"/>
          </p:nvPr>
        </p:nvSpPr>
        <p:spPr/>
        <p:txBody>
          <a:bodyPr/>
          <a:lstStyle/>
          <a:p>
            <a:pPr algn="just"/>
            <a:r>
              <a:rPr lang="es-ES" dirty="0"/>
              <a:t>Contexto:</a:t>
            </a:r>
            <a:br>
              <a:rPr lang="es-ES" dirty="0"/>
            </a:br>
            <a:br>
              <a:rPr lang="es-ES" dirty="0"/>
            </a:br>
            <a:r>
              <a:rPr lang="es-ES" sz="2000" b="0" dirty="0">
                <a:latin typeface="Bierstadt" panose="020B0004020202020204" pitchFamily="34" charset="0"/>
              </a:rPr>
              <a:t>Se tiene una base de datos de algunos AIRBNB registrados en la ciudad de Nueva York. Se nos solicita revisar si podemos ayudar a generar mayores ingresos para AIRBNB, evaluar los Scores de </a:t>
            </a:r>
            <a:r>
              <a:rPr lang="es-ES" sz="2000" b="0" dirty="0" err="1">
                <a:latin typeface="Bierstadt" panose="020B0004020202020204" pitchFamily="34" charset="0"/>
              </a:rPr>
              <a:t>Review</a:t>
            </a:r>
            <a:r>
              <a:rPr lang="es-ES" sz="2000" b="0" dirty="0">
                <a:latin typeface="Bierstadt" panose="020B0004020202020204" pitchFamily="34" charset="0"/>
              </a:rPr>
              <a:t> y generar agrupaciones que permitan la mejora para esta empresa.</a:t>
            </a:r>
            <a:endParaRPr lang="es-CO" dirty="0"/>
          </a:p>
        </p:txBody>
      </p:sp>
      <p:sp>
        <p:nvSpPr>
          <p:cNvPr id="4" name="Título 1">
            <a:extLst>
              <a:ext uri="{FF2B5EF4-FFF2-40B4-BE49-F238E27FC236}">
                <a16:creationId xmlns:a16="http://schemas.microsoft.com/office/drawing/2014/main" id="{AD042D44-05C5-30EC-45E7-A82BDB2DF9F3}"/>
              </a:ext>
            </a:extLst>
          </p:cNvPr>
          <p:cNvSpPr txBox="1">
            <a:spLocks/>
          </p:cNvSpPr>
          <p:nvPr/>
        </p:nvSpPr>
        <p:spPr>
          <a:xfrm>
            <a:off x="6441331" y="978407"/>
            <a:ext cx="5021182" cy="48704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r>
              <a:rPr lang="es-ES" dirty="0"/>
              <a:t>Desarrollo:</a:t>
            </a:r>
            <a:br>
              <a:rPr lang="es-ES" dirty="0"/>
            </a:br>
            <a:br>
              <a:rPr lang="es-ES" dirty="0"/>
            </a:br>
            <a:r>
              <a:rPr lang="es-ES" sz="2000" b="0" dirty="0">
                <a:latin typeface="Bierstadt" panose="020B0004020202020204" pitchFamily="34" charset="0"/>
              </a:rPr>
              <a:t>Se implementó un modelo de Aprendizaje No Supervisado para buscar posibles agrupaciones de viviendas y parones dentro de los datos. También se generó un análisis descriptivo sobre estos grupos y finalmente se desarrolló un modelo de Aprendizaje Supervisado para la predicción del precio de un AIRBNB acorde a sus características.</a:t>
            </a:r>
            <a:endParaRPr lang="es-CO" dirty="0"/>
          </a:p>
        </p:txBody>
      </p:sp>
    </p:spTree>
    <p:extLst>
      <p:ext uri="{BB962C8B-B14F-4D97-AF65-F5344CB8AC3E}">
        <p14:creationId xmlns:p14="http://schemas.microsoft.com/office/powerpoint/2010/main" val="261266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9C481F-C8B9-D852-E4DB-441DE2233331}"/>
              </a:ext>
            </a:extLst>
          </p:cNvPr>
          <p:cNvSpPr>
            <a:spLocks noGrp="1"/>
          </p:cNvSpPr>
          <p:nvPr>
            <p:ph type="title"/>
          </p:nvPr>
        </p:nvSpPr>
        <p:spPr>
          <a:xfrm>
            <a:off x="6652947" y="976160"/>
            <a:ext cx="5021183" cy="957415"/>
          </a:xfrm>
        </p:spPr>
        <p:txBody>
          <a:bodyPr>
            <a:normAutofit/>
          </a:bodyPr>
          <a:lstStyle/>
          <a:p>
            <a:r>
              <a:rPr lang="es-CO" dirty="0"/>
              <a:t>Correlación</a:t>
            </a:r>
          </a:p>
        </p:txBody>
      </p:sp>
      <p:sp>
        <p:nvSpPr>
          <p:cNvPr id="12" name="Rectangle 11">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F951F63-9D83-C809-FE70-3CE953E93AEA}"/>
              </a:ext>
            </a:extLst>
          </p:cNvPr>
          <p:cNvSpPr>
            <a:spLocks noGrp="1"/>
          </p:cNvSpPr>
          <p:nvPr>
            <p:ph idx="1"/>
          </p:nvPr>
        </p:nvSpPr>
        <p:spPr>
          <a:xfrm>
            <a:off x="6652947" y="2028825"/>
            <a:ext cx="5253303" cy="4572000"/>
          </a:xfrm>
        </p:spPr>
        <p:txBody>
          <a:bodyPr>
            <a:normAutofit/>
          </a:bodyPr>
          <a:lstStyle/>
          <a:p>
            <a:pPr algn="just"/>
            <a:r>
              <a:rPr lang="es-CO" dirty="0"/>
              <a:t>Para las variables numéricas que encontramos dentro de la base de datos, realizamos un análisis de correlación para ver si se encuentran relaciones significantes.</a:t>
            </a:r>
          </a:p>
          <a:p>
            <a:pPr algn="just"/>
            <a:r>
              <a:rPr lang="es-CO" dirty="0"/>
              <a:t>En cuanto al precio, observamos que tiene una alta correlación con la cantidad de personas que pueden hospedarse (</a:t>
            </a:r>
            <a:r>
              <a:rPr lang="es-CO" dirty="0" err="1"/>
              <a:t>accommodates</a:t>
            </a:r>
            <a:r>
              <a:rPr lang="es-CO" dirty="0"/>
              <a:t>).</a:t>
            </a:r>
          </a:p>
          <a:p>
            <a:pPr algn="just"/>
            <a:r>
              <a:rPr lang="es-CO" dirty="0"/>
              <a:t>También encontramos una relación negativa entre la longitud y el precio, es decir, que a medida que nos dirigimos hacia el Oeste, tiende a aumentar el precio. </a:t>
            </a:r>
          </a:p>
        </p:txBody>
      </p:sp>
      <p:sp>
        <p:nvSpPr>
          <p:cNvPr id="14" name="Rectangle 13">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87E55AC0-D6B9-2E0C-3833-83E0BC214E91}"/>
              </a:ext>
            </a:extLst>
          </p:cNvPr>
          <p:cNvPicPr>
            <a:picLocks noChangeAspect="1"/>
          </p:cNvPicPr>
          <p:nvPr/>
        </p:nvPicPr>
        <p:blipFill>
          <a:blip r:embed="rId2"/>
          <a:stretch>
            <a:fillRect/>
          </a:stretch>
        </p:blipFill>
        <p:spPr>
          <a:xfrm>
            <a:off x="0" y="0"/>
            <a:ext cx="6575409" cy="6858000"/>
          </a:xfrm>
          <a:prstGeom prst="rect">
            <a:avLst/>
          </a:prstGeom>
        </p:spPr>
      </p:pic>
    </p:spTree>
    <p:extLst>
      <p:ext uri="{BB962C8B-B14F-4D97-AF65-F5344CB8AC3E}">
        <p14:creationId xmlns:p14="http://schemas.microsoft.com/office/powerpoint/2010/main" val="106358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9C481F-C8B9-D852-E4DB-441DE2233331}"/>
              </a:ext>
            </a:extLst>
          </p:cNvPr>
          <p:cNvSpPr>
            <a:spLocks noGrp="1"/>
          </p:cNvSpPr>
          <p:nvPr>
            <p:ph type="title"/>
          </p:nvPr>
        </p:nvSpPr>
        <p:spPr>
          <a:xfrm>
            <a:off x="6652947" y="976160"/>
            <a:ext cx="5021183" cy="957415"/>
          </a:xfrm>
        </p:spPr>
        <p:txBody>
          <a:bodyPr>
            <a:normAutofit/>
          </a:bodyPr>
          <a:lstStyle/>
          <a:p>
            <a:r>
              <a:rPr lang="es-CO" dirty="0" err="1"/>
              <a:t>Kmeans</a:t>
            </a:r>
            <a:endParaRPr lang="es-CO" dirty="0"/>
          </a:p>
        </p:txBody>
      </p:sp>
      <p:sp>
        <p:nvSpPr>
          <p:cNvPr id="12" name="Rectangle 11">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F951F63-9D83-C809-FE70-3CE953E93AEA}"/>
              </a:ext>
            </a:extLst>
          </p:cNvPr>
          <p:cNvSpPr>
            <a:spLocks noGrp="1"/>
          </p:cNvSpPr>
          <p:nvPr>
            <p:ph idx="1"/>
          </p:nvPr>
        </p:nvSpPr>
        <p:spPr>
          <a:xfrm>
            <a:off x="6652947" y="2028825"/>
            <a:ext cx="5253303" cy="4572000"/>
          </a:xfrm>
        </p:spPr>
        <p:txBody>
          <a:bodyPr>
            <a:normAutofit/>
          </a:bodyPr>
          <a:lstStyle/>
          <a:p>
            <a:pPr algn="just"/>
            <a:r>
              <a:rPr lang="es-CO" dirty="0"/>
              <a:t>El algoritmo implementado para la segmentación de los AIRBNB fue </a:t>
            </a:r>
            <a:r>
              <a:rPr lang="es-CO" dirty="0" err="1"/>
              <a:t>Kmeans</a:t>
            </a:r>
            <a:r>
              <a:rPr lang="es-CO" dirty="0"/>
              <a:t>. Se utilizaron un total de 6 grupos teniendo en cuenta la mayoría de las variables compartidas. </a:t>
            </a:r>
          </a:p>
          <a:p>
            <a:pPr algn="just"/>
            <a:r>
              <a:rPr lang="es-CO" dirty="0"/>
              <a:t>El gráfico de la izquierda presenta la acomodación en la ciudad de Nueva York con respecto a cada una de las coordenadas de los AIRBNB.</a:t>
            </a:r>
          </a:p>
          <a:p>
            <a:pPr algn="just"/>
            <a:r>
              <a:rPr lang="es-CO" dirty="0"/>
              <a:t>En este caso no se observa patrones claros de manera geográfica.</a:t>
            </a:r>
          </a:p>
        </p:txBody>
      </p:sp>
      <p:sp>
        <p:nvSpPr>
          <p:cNvPr id="14" name="Rectangle 13">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79CBE4ED-707A-7FC5-60FE-63129E04AEE4}"/>
              </a:ext>
            </a:extLst>
          </p:cNvPr>
          <p:cNvPicPr>
            <a:picLocks noChangeAspect="1"/>
          </p:cNvPicPr>
          <p:nvPr/>
        </p:nvPicPr>
        <p:blipFill>
          <a:blip r:embed="rId2"/>
          <a:stretch>
            <a:fillRect/>
          </a:stretch>
        </p:blipFill>
        <p:spPr>
          <a:xfrm>
            <a:off x="41356" y="0"/>
            <a:ext cx="6096769" cy="6858000"/>
          </a:xfrm>
          <a:prstGeom prst="rect">
            <a:avLst/>
          </a:prstGeom>
        </p:spPr>
      </p:pic>
    </p:spTree>
    <p:extLst>
      <p:ext uri="{BB962C8B-B14F-4D97-AF65-F5344CB8AC3E}">
        <p14:creationId xmlns:p14="http://schemas.microsoft.com/office/powerpoint/2010/main" val="183553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9C481F-C8B9-D852-E4DB-441DE2233331}"/>
              </a:ext>
            </a:extLst>
          </p:cNvPr>
          <p:cNvSpPr>
            <a:spLocks noGrp="1"/>
          </p:cNvSpPr>
          <p:nvPr>
            <p:ph type="title"/>
          </p:nvPr>
        </p:nvSpPr>
        <p:spPr>
          <a:xfrm>
            <a:off x="517870" y="976160"/>
            <a:ext cx="5021183" cy="1934172"/>
          </a:xfrm>
        </p:spPr>
        <p:txBody>
          <a:bodyPr>
            <a:normAutofit/>
          </a:bodyPr>
          <a:lstStyle/>
          <a:p>
            <a:r>
              <a:rPr lang="es-CO" dirty="0" err="1"/>
              <a:t>Kmeans</a:t>
            </a:r>
            <a:endParaRPr lang="es-CO" dirty="0"/>
          </a:p>
        </p:txBody>
      </p:sp>
      <p:sp>
        <p:nvSpPr>
          <p:cNvPr id="23" name="Rectangle 2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F951F63-9D83-C809-FE70-3CE953E93AEA}"/>
              </a:ext>
            </a:extLst>
          </p:cNvPr>
          <p:cNvSpPr>
            <a:spLocks noGrp="1"/>
          </p:cNvSpPr>
          <p:nvPr>
            <p:ph idx="1"/>
          </p:nvPr>
        </p:nvSpPr>
        <p:spPr>
          <a:xfrm>
            <a:off x="517870" y="2714626"/>
            <a:ext cx="4539905" cy="3771900"/>
          </a:xfrm>
        </p:spPr>
        <p:txBody>
          <a:bodyPr>
            <a:normAutofit/>
          </a:bodyPr>
          <a:lstStyle/>
          <a:p>
            <a:pPr algn="just">
              <a:lnSpc>
                <a:spcPct val="100000"/>
              </a:lnSpc>
            </a:pPr>
            <a:r>
              <a:rPr lang="es-CO" sz="1700" dirty="0"/>
              <a:t>Encontramos que los grupos 3 y 1 son los que tienen menor precio, y los del grupo 4 son los que mayor precio presentan.</a:t>
            </a:r>
          </a:p>
          <a:p>
            <a:pPr algn="just">
              <a:lnSpc>
                <a:spcPct val="100000"/>
              </a:lnSpc>
            </a:pPr>
            <a:r>
              <a:rPr lang="es-CO" sz="1700" dirty="0"/>
              <a:t>Adicionalmente, sobre todo para el caso de los AIRBNB del grupo 3, se encontró que la gran mayoría de </a:t>
            </a:r>
            <a:r>
              <a:rPr lang="es-CO" sz="1700" dirty="0" err="1"/>
              <a:t>Review</a:t>
            </a:r>
            <a:r>
              <a:rPr lang="es-CO" sz="1700" dirty="0"/>
              <a:t> Scores son mucho más bajas en comparación a los demás grupos.</a:t>
            </a:r>
          </a:p>
          <a:p>
            <a:pPr algn="just">
              <a:lnSpc>
                <a:spcPct val="100000"/>
              </a:lnSpc>
            </a:pPr>
            <a:r>
              <a:rPr lang="es-CO" sz="1700" dirty="0"/>
              <a:t>Algo que vemos es que la limpieza de estos sitios tiende a ser muy baja debido a las </a:t>
            </a:r>
            <a:r>
              <a:rPr lang="es-CO" sz="1700" dirty="0" err="1"/>
              <a:t>Review</a:t>
            </a:r>
            <a:r>
              <a:rPr lang="es-CO" sz="1700" dirty="0"/>
              <a:t> Obtenidas.</a:t>
            </a:r>
          </a:p>
        </p:txBody>
      </p:sp>
      <p:pic>
        <p:nvPicPr>
          <p:cNvPr id="17" name="Imagen 16">
            <a:extLst>
              <a:ext uri="{FF2B5EF4-FFF2-40B4-BE49-F238E27FC236}">
                <a16:creationId xmlns:a16="http://schemas.microsoft.com/office/drawing/2014/main" id="{ABA9836F-E944-EDCA-1898-05879A706B28}"/>
              </a:ext>
            </a:extLst>
          </p:cNvPr>
          <p:cNvPicPr>
            <a:picLocks noChangeAspect="1"/>
          </p:cNvPicPr>
          <p:nvPr/>
        </p:nvPicPr>
        <p:blipFill>
          <a:blip r:embed="rId2"/>
          <a:stretch>
            <a:fillRect/>
          </a:stretch>
        </p:blipFill>
        <p:spPr>
          <a:xfrm>
            <a:off x="5365004" y="0"/>
            <a:ext cx="6823948" cy="6858000"/>
          </a:xfrm>
          <a:prstGeom prst="rect">
            <a:avLst/>
          </a:prstGeom>
        </p:spPr>
      </p:pic>
    </p:spTree>
    <p:extLst>
      <p:ext uri="{BB962C8B-B14F-4D97-AF65-F5344CB8AC3E}">
        <p14:creationId xmlns:p14="http://schemas.microsoft.com/office/powerpoint/2010/main" val="40579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50C084C-2967-474A-B5F9-270F1FB4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9C481F-C8B9-D852-E4DB-441DE2233331}"/>
              </a:ext>
            </a:extLst>
          </p:cNvPr>
          <p:cNvSpPr>
            <a:spLocks noGrp="1"/>
          </p:cNvSpPr>
          <p:nvPr>
            <p:ph type="title"/>
          </p:nvPr>
        </p:nvSpPr>
        <p:spPr>
          <a:xfrm>
            <a:off x="517870" y="976160"/>
            <a:ext cx="5021183" cy="1934172"/>
          </a:xfrm>
        </p:spPr>
        <p:txBody>
          <a:bodyPr>
            <a:normAutofit/>
          </a:bodyPr>
          <a:lstStyle/>
          <a:p>
            <a:r>
              <a:rPr lang="es-CO" dirty="0" err="1"/>
              <a:t>Kmeans</a:t>
            </a:r>
            <a:endParaRPr lang="es-CO" dirty="0"/>
          </a:p>
        </p:txBody>
      </p:sp>
      <p:sp>
        <p:nvSpPr>
          <p:cNvPr id="23" name="Rectangle 2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F951F63-9D83-C809-FE70-3CE953E93AEA}"/>
              </a:ext>
            </a:extLst>
          </p:cNvPr>
          <p:cNvSpPr>
            <a:spLocks noGrp="1"/>
          </p:cNvSpPr>
          <p:nvPr>
            <p:ph idx="1"/>
          </p:nvPr>
        </p:nvSpPr>
        <p:spPr>
          <a:xfrm>
            <a:off x="517870" y="2714626"/>
            <a:ext cx="4539905" cy="3771900"/>
          </a:xfrm>
        </p:spPr>
        <p:txBody>
          <a:bodyPr>
            <a:normAutofit/>
          </a:bodyPr>
          <a:lstStyle/>
          <a:p>
            <a:pPr algn="just">
              <a:lnSpc>
                <a:spcPct val="100000"/>
              </a:lnSpc>
            </a:pPr>
            <a:r>
              <a:rPr lang="es-CO" sz="1700" dirty="0"/>
              <a:t>También se halló que para este grupo 3, el Score del </a:t>
            </a:r>
            <a:r>
              <a:rPr lang="es-CO" sz="1700" dirty="0" err="1"/>
              <a:t>Check</a:t>
            </a:r>
            <a:r>
              <a:rPr lang="es-CO" sz="1700" dirty="0"/>
              <a:t> In son muchos más bajos que el resto de los grupos; además, sucede algo muy similar con los demás Scores.</a:t>
            </a:r>
          </a:p>
          <a:p>
            <a:pPr algn="just">
              <a:lnSpc>
                <a:spcPct val="100000"/>
              </a:lnSpc>
            </a:pPr>
            <a:r>
              <a:rPr lang="es-CO" sz="1700" dirty="0"/>
              <a:t>En cuanto a comunicación y locación también el Score tiende a ser más bajo. Lo que es extraño es que este grupo, a pesar de que presenta los precios más bajos, en el </a:t>
            </a:r>
            <a:r>
              <a:rPr lang="es-CO" sz="1700" dirty="0" err="1"/>
              <a:t>Review</a:t>
            </a:r>
            <a:r>
              <a:rPr lang="es-CO" sz="1700" dirty="0"/>
              <a:t> Score </a:t>
            </a:r>
            <a:r>
              <a:rPr lang="es-CO" sz="1700" dirty="0" err="1"/>
              <a:t>Value</a:t>
            </a:r>
            <a:r>
              <a:rPr lang="es-CO" sz="1700" dirty="0"/>
              <a:t> también presento los valores más bajos.</a:t>
            </a:r>
          </a:p>
        </p:txBody>
      </p:sp>
      <p:pic>
        <p:nvPicPr>
          <p:cNvPr id="9" name="Imagen 8">
            <a:extLst>
              <a:ext uri="{FF2B5EF4-FFF2-40B4-BE49-F238E27FC236}">
                <a16:creationId xmlns:a16="http://schemas.microsoft.com/office/drawing/2014/main" id="{298AE447-C164-A581-1496-8D472CAA7639}"/>
              </a:ext>
            </a:extLst>
          </p:cNvPr>
          <p:cNvPicPr>
            <a:picLocks noChangeAspect="1"/>
          </p:cNvPicPr>
          <p:nvPr/>
        </p:nvPicPr>
        <p:blipFill>
          <a:blip r:embed="rId2"/>
          <a:stretch>
            <a:fillRect/>
          </a:stretch>
        </p:blipFill>
        <p:spPr>
          <a:xfrm>
            <a:off x="5419486" y="0"/>
            <a:ext cx="6769466" cy="6858000"/>
          </a:xfrm>
          <a:prstGeom prst="rect">
            <a:avLst/>
          </a:prstGeom>
        </p:spPr>
      </p:pic>
    </p:spTree>
    <p:extLst>
      <p:ext uri="{BB962C8B-B14F-4D97-AF65-F5344CB8AC3E}">
        <p14:creationId xmlns:p14="http://schemas.microsoft.com/office/powerpoint/2010/main" val="200028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9C481F-C8B9-D852-E4DB-441DE2233331}"/>
              </a:ext>
            </a:extLst>
          </p:cNvPr>
          <p:cNvSpPr>
            <a:spLocks noGrp="1"/>
          </p:cNvSpPr>
          <p:nvPr>
            <p:ph type="title"/>
          </p:nvPr>
        </p:nvSpPr>
        <p:spPr>
          <a:xfrm>
            <a:off x="6652947" y="976160"/>
            <a:ext cx="5021183" cy="957415"/>
          </a:xfrm>
        </p:spPr>
        <p:txBody>
          <a:bodyPr>
            <a:normAutofit/>
          </a:bodyPr>
          <a:lstStyle/>
          <a:p>
            <a:r>
              <a:rPr lang="es-CO" dirty="0"/>
              <a:t>Grupos Foco</a:t>
            </a:r>
          </a:p>
        </p:txBody>
      </p:sp>
      <p:sp>
        <p:nvSpPr>
          <p:cNvPr id="12" name="Rectangle 11">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F951F63-9D83-C809-FE70-3CE953E93AEA}"/>
              </a:ext>
            </a:extLst>
          </p:cNvPr>
          <p:cNvSpPr>
            <a:spLocks noGrp="1"/>
          </p:cNvSpPr>
          <p:nvPr>
            <p:ph idx="1"/>
          </p:nvPr>
        </p:nvSpPr>
        <p:spPr>
          <a:xfrm>
            <a:off x="6652947" y="2028825"/>
            <a:ext cx="5253303" cy="4572000"/>
          </a:xfrm>
        </p:spPr>
        <p:txBody>
          <a:bodyPr>
            <a:normAutofit/>
          </a:bodyPr>
          <a:lstStyle/>
          <a:p>
            <a:pPr algn="just"/>
            <a:r>
              <a:rPr lang="es-CO" dirty="0"/>
              <a:t>Se tomaron los grupos 3, 4 y 1 como grupos objetivo, ya que el 3 y el 1 tienden a tener precios bajos, mientras que el grupo 4 presenta precios muy altos.</a:t>
            </a:r>
          </a:p>
          <a:p>
            <a:pPr algn="just"/>
            <a:r>
              <a:rPr lang="es-CO" dirty="0"/>
              <a:t>Para el grupo 4 estamos encontrando que la gran mayoría de estos se encuentran hacia el centro de New York, mientras que el 3 y el 1 tienden a estar dispersos a lo largo de la ciudad.</a:t>
            </a:r>
          </a:p>
        </p:txBody>
      </p:sp>
      <p:sp>
        <p:nvSpPr>
          <p:cNvPr id="14" name="Rectangle 13">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EBC4951A-7FF5-0F20-C7DB-936D7664B214}"/>
              </a:ext>
            </a:extLst>
          </p:cNvPr>
          <p:cNvPicPr>
            <a:picLocks noChangeAspect="1"/>
          </p:cNvPicPr>
          <p:nvPr/>
        </p:nvPicPr>
        <p:blipFill>
          <a:blip r:embed="rId2"/>
          <a:stretch>
            <a:fillRect/>
          </a:stretch>
        </p:blipFill>
        <p:spPr>
          <a:xfrm>
            <a:off x="0" y="-5"/>
            <a:ext cx="6241630" cy="6858000"/>
          </a:xfrm>
          <a:prstGeom prst="rect">
            <a:avLst/>
          </a:prstGeom>
        </p:spPr>
      </p:pic>
    </p:spTree>
    <p:extLst>
      <p:ext uri="{BB962C8B-B14F-4D97-AF65-F5344CB8AC3E}">
        <p14:creationId xmlns:p14="http://schemas.microsoft.com/office/powerpoint/2010/main" val="38797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99C481F-C8B9-D852-E4DB-441DE2233331}"/>
              </a:ext>
            </a:extLst>
          </p:cNvPr>
          <p:cNvSpPr>
            <a:spLocks noGrp="1"/>
          </p:cNvSpPr>
          <p:nvPr>
            <p:ph type="title"/>
          </p:nvPr>
        </p:nvSpPr>
        <p:spPr>
          <a:xfrm>
            <a:off x="6652947" y="976160"/>
            <a:ext cx="5021183" cy="957415"/>
          </a:xfrm>
        </p:spPr>
        <p:txBody>
          <a:bodyPr>
            <a:normAutofit/>
          </a:bodyPr>
          <a:lstStyle/>
          <a:p>
            <a:r>
              <a:rPr lang="es-CO" dirty="0"/>
              <a:t>Grupos Foco</a:t>
            </a:r>
          </a:p>
        </p:txBody>
      </p:sp>
      <p:sp>
        <p:nvSpPr>
          <p:cNvPr id="12" name="Rectangle 11">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F951F63-9D83-C809-FE70-3CE953E93AEA}"/>
              </a:ext>
            </a:extLst>
          </p:cNvPr>
          <p:cNvSpPr>
            <a:spLocks noGrp="1"/>
          </p:cNvSpPr>
          <p:nvPr>
            <p:ph idx="1"/>
          </p:nvPr>
        </p:nvSpPr>
        <p:spPr>
          <a:xfrm>
            <a:off x="6652947" y="2981205"/>
            <a:ext cx="5253303" cy="3619619"/>
          </a:xfrm>
        </p:spPr>
        <p:txBody>
          <a:bodyPr>
            <a:normAutofit/>
          </a:bodyPr>
          <a:lstStyle/>
          <a:p>
            <a:pPr algn="just"/>
            <a:r>
              <a:rPr lang="es-CO" dirty="0"/>
              <a:t>Se observa que el Score de limpieza es uno de los que más afecta a los grupos, en el caso de los que tienen un costo alto, presenta un Score alto de limpieza, mientras que el grupo 1 y 3 son los que presentan un valor mucho más bajo, sobre todo para el caso de este último.</a:t>
            </a:r>
          </a:p>
        </p:txBody>
      </p:sp>
      <p:sp>
        <p:nvSpPr>
          <p:cNvPr id="14" name="Rectangle 13">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DA459A2F-82EF-15BA-2707-303849EE167E}"/>
              </a:ext>
            </a:extLst>
          </p:cNvPr>
          <p:cNvPicPr>
            <a:picLocks noChangeAspect="1"/>
          </p:cNvPicPr>
          <p:nvPr/>
        </p:nvPicPr>
        <p:blipFill>
          <a:blip r:embed="rId2"/>
          <a:stretch>
            <a:fillRect/>
          </a:stretch>
        </p:blipFill>
        <p:spPr>
          <a:xfrm>
            <a:off x="381000" y="508090"/>
            <a:ext cx="5471374" cy="5460811"/>
          </a:xfrm>
          <a:prstGeom prst="rect">
            <a:avLst/>
          </a:prstGeom>
        </p:spPr>
      </p:pic>
    </p:spTree>
    <p:extLst>
      <p:ext uri="{BB962C8B-B14F-4D97-AF65-F5344CB8AC3E}">
        <p14:creationId xmlns:p14="http://schemas.microsoft.com/office/powerpoint/2010/main" val="112152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FEA48-1201-C17D-0E94-17146B8375DC}"/>
              </a:ext>
            </a:extLst>
          </p:cNvPr>
          <p:cNvSpPr>
            <a:spLocks noGrp="1"/>
          </p:cNvSpPr>
          <p:nvPr>
            <p:ph type="title"/>
          </p:nvPr>
        </p:nvSpPr>
        <p:spPr>
          <a:xfrm>
            <a:off x="517870" y="978408"/>
            <a:ext cx="4768505" cy="4870457"/>
          </a:xfrm>
        </p:spPr>
        <p:txBody>
          <a:bodyPr/>
          <a:lstStyle/>
          <a:p>
            <a:pPr algn="just"/>
            <a:r>
              <a:rPr lang="es-CO" dirty="0"/>
              <a:t>Predicciones</a:t>
            </a:r>
            <a:br>
              <a:rPr lang="es-CO" dirty="0"/>
            </a:br>
            <a:r>
              <a:rPr lang="es-CO" sz="2000" b="0" dirty="0">
                <a:latin typeface="+mn-lt"/>
              </a:rPr>
              <a:t>Se compararon diferentes modelos para predecir el precio que podría tener un AIRBNB acorde a las características que presentaba.  El mejor modelo fue el Gradiente </a:t>
            </a:r>
            <a:r>
              <a:rPr lang="es-CO" sz="2000" b="0" dirty="0" err="1">
                <a:latin typeface="+mn-lt"/>
              </a:rPr>
              <a:t>Boosting</a:t>
            </a:r>
            <a:r>
              <a:rPr lang="es-CO" sz="2000" b="0" dirty="0">
                <a:latin typeface="+mn-lt"/>
              </a:rPr>
              <a:t> </a:t>
            </a:r>
            <a:r>
              <a:rPr lang="es-CO" sz="2000" b="0" dirty="0" err="1">
                <a:latin typeface="+mn-lt"/>
              </a:rPr>
              <a:t>Regressor</a:t>
            </a:r>
            <a:r>
              <a:rPr lang="es-CO" sz="2000" b="0" dirty="0">
                <a:latin typeface="+mn-lt"/>
              </a:rPr>
              <a:t>.</a:t>
            </a:r>
            <a:br>
              <a:rPr lang="es-CO" sz="2000" b="0" dirty="0">
                <a:latin typeface="+mn-lt"/>
              </a:rPr>
            </a:br>
            <a:br>
              <a:rPr lang="es-CO" sz="2000" b="0" dirty="0">
                <a:latin typeface="+mn-lt"/>
              </a:rPr>
            </a:br>
            <a:r>
              <a:rPr lang="es-CO" sz="2000" b="0" dirty="0">
                <a:latin typeface="+mn-lt"/>
              </a:rPr>
              <a:t>La siguiente imagen presenta los valores del precio original y predicho por el modelo para AIRBNB los cuales no fueron utilizados en el entrenamiento del modelo:</a:t>
            </a:r>
          </a:p>
        </p:txBody>
      </p:sp>
      <p:sp>
        <p:nvSpPr>
          <p:cNvPr id="3" name="Marcador de contenido 2">
            <a:extLst>
              <a:ext uri="{FF2B5EF4-FFF2-40B4-BE49-F238E27FC236}">
                <a16:creationId xmlns:a16="http://schemas.microsoft.com/office/drawing/2014/main" id="{02273E56-00DF-FEFC-4722-70419C0532C0}"/>
              </a:ext>
            </a:extLst>
          </p:cNvPr>
          <p:cNvSpPr>
            <a:spLocks noGrp="1"/>
          </p:cNvSpPr>
          <p:nvPr>
            <p:ph idx="1"/>
          </p:nvPr>
        </p:nvSpPr>
        <p:spPr/>
        <p:txBody>
          <a:bodyPr/>
          <a:lstStyle/>
          <a:p>
            <a:endParaRPr lang="es-CO"/>
          </a:p>
        </p:txBody>
      </p:sp>
      <p:pic>
        <p:nvPicPr>
          <p:cNvPr id="7" name="Imagen 6">
            <a:extLst>
              <a:ext uri="{FF2B5EF4-FFF2-40B4-BE49-F238E27FC236}">
                <a16:creationId xmlns:a16="http://schemas.microsoft.com/office/drawing/2014/main" id="{0B5126AA-F30C-F831-0E51-D04192629697}"/>
              </a:ext>
            </a:extLst>
          </p:cNvPr>
          <p:cNvPicPr>
            <a:picLocks noChangeAspect="1"/>
          </p:cNvPicPr>
          <p:nvPr/>
        </p:nvPicPr>
        <p:blipFill>
          <a:blip r:embed="rId2"/>
          <a:stretch>
            <a:fillRect/>
          </a:stretch>
        </p:blipFill>
        <p:spPr>
          <a:xfrm>
            <a:off x="5398168" y="0"/>
            <a:ext cx="6793832" cy="6858000"/>
          </a:xfrm>
          <a:prstGeom prst="rect">
            <a:avLst/>
          </a:prstGeom>
        </p:spPr>
      </p:pic>
    </p:spTree>
    <p:extLst>
      <p:ext uri="{BB962C8B-B14F-4D97-AF65-F5344CB8AC3E}">
        <p14:creationId xmlns:p14="http://schemas.microsoft.com/office/powerpoint/2010/main" val="267845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8C70E-A930-8B0A-215F-2940FF408257}"/>
              </a:ext>
            </a:extLst>
          </p:cNvPr>
          <p:cNvSpPr>
            <a:spLocks noGrp="1"/>
          </p:cNvSpPr>
          <p:nvPr>
            <p:ph type="title"/>
          </p:nvPr>
        </p:nvSpPr>
        <p:spPr>
          <a:xfrm>
            <a:off x="517870" y="978409"/>
            <a:ext cx="5021182" cy="1764792"/>
          </a:xfrm>
        </p:spPr>
        <p:txBody>
          <a:bodyPr>
            <a:normAutofit fontScale="90000"/>
          </a:bodyPr>
          <a:lstStyle/>
          <a:p>
            <a:r>
              <a:rPr lang="es-CO" dirty="0"/>
              <a:t>Hallazgos y Conclusiones:</a:t>
            </a:r>
            <a:br>
              <a:rPr lang="es-CO" dirty="0"/>
            </a:br>
            <a:br>
              <a:rPr lang="es-CO" dirty="0"/>
            </a:br>
            <a:endParaRPr lang="es-CO" sz="2000" b="0" dirty="0">
              <a:latin typeface="+mn-lt"/>
            </a:endParaRPr>
          </a:p>
        </p:txBody>
      </p:sp>
      <p:sp>
        <p:nvSpPr>
          <p:cNvPr id="3" name="Marcador de contenido 2">
            <a:extLst>
              <a:ext uri="{FF2B5EF4-FFF2-40B4-BE49-F238E27FC236}">
                <a16:creationId xmlns:a16="http://schemas.microsoft.com/office/drawing/2014/main" id="{D5D18145-926C-C631-A448-85D188A07FF4}"/>
              </a:ext>
            </a:extLst>
          </p:cNvPr>
          <p:cNvSpPr>
            <a:spLocks noGrp="1"/>
          </p:cNvSpPr>
          <p:nvPr>
            <p:ph idx="1"/>
          </p:nvPr>
        </p:nvSpPr>
        <p:spPr>
          <a:xfrm>
            <a:off x="517871" y="2743201"/>
            <a:ext cx="11308944" cy="3976776"/>
          </a:xfrm>
        </p:spPr>
        <p:txBody>
          <a:bodyPr numCol="2" spcCol="180000">
            <a:normAutofit lnSpcReduction="10000"/>
          </a:bodyPr>
          <a:lstStyle/>
          <a:p>
            <a:pPr marL="342900" indent="-342900" algn="just">
              <a:buFont typeface="Arial" panose="020B0604020202020204" pitchFamily="34" charset="0"/>
              <a:buChar char="•"/>
            </a:pPr>
            <a:r>
              <a:rPr lang="es-CO" dirty="0"/>
              <a:t>La gran mayoría de </a:t>
            </a:r>
            <a:r>
              <a:rPr lang="es-CO" dirty="0" err="1"/>
              <a:t>Review</a:t>
            </a:r>
            <a:r>
              <a:rPr lang="es-CO" dirty="0"/>
              <a:t> Scores presentan un comportamiento muy similar entre los AIRBNB, pero los que son relacionados al precio, limpieza y comunicación son los que más impactan y hacen segmentar las viviendas.</a:t>
            </a:r>
          </a:p>
          <a:p>
            <a:pPr marL="342900" indent="-342900" algn="just">
              <a:buFont typeface="Arial" panose="020B0604020202020204" pitchFamily="34" charset="0"/>
              <a:buChar char="•"/>
            </a:pPr>
            <a:r>
              <a:rPr lang="es-CO" dirty="0"/>
              <a:t>El grupo 3 es objetivo para revisar qué está pasado con este, principalmente debido a que, aunque cuenta con valores bajos, tiene las calificaciones más bajas.</a:t>
            </a:r>
          </a:p>
          <a:p>
            <a:pPr marL="342900" indent="-342900" algn="just">
              <a:buFont typeface="Arial" panose="020B0604020202020204" pitchFamily="34" charset="0"/>
              <a:buChar char="•"/>
            </a:pPr>
            <a:r>
              <a:rPr lang="es-CO" dirty="0"/>
              <a:t>Se puede evaluar el precio de las viviendas que están en el centro de la ciudad, ya que como se observó, el grupo 4 se encuentra cerca a este sector.</a:t>
            </a:r>
          </a:p>
          <a:p>
            <a:pPr marL="342900" indent="-342900" algn="just">
              <a:buFont typeface="Arial" panose="020B0604020202020204" pitchFamily="34" charset="0"/>
              <a:buChar char="•"/>
            </a:pPr>
            <a:r>
              <a:rPr lang="es-CO" dirty="0"/>
              <a:t>El modelo de predicción puede ser implementado para tener una mayor </a:t>
            </a:r>
            <a:r>
              <a:rPr lang="es-CO" dirty="0" err="1"/>
              <a:t>acertividad</a:t>
            </a:r>
            <a:r>
              <a:rPr lang="es-CO" dirty="0"/>
              <a:t> acerca de los precios. Esto permitirá un valor más homogéneo y que no dependa de la subjetividad del dueño.</a:t>
            </a:r>
          </a:p>
          <a:p>
            <a:pPr marL="342900" indent="-342900" algn="just">
              <a:buFont typeface="Arial" panose="020B0604020202020204" pitchFamily="34" charset="0"/>
              <a:buChar char="•"/>
            </a:pPr>
            <a:endParaRPr lang="es-CO" dirty="0"/>
          </a:p>
          <a:p>
            <a:pPr marL="342900" indent="-342900" algn="just">
              <a:buFont typeface="Arial" panose="020B0604020202020204" pitchFamily="34" charset="0"/>
              <a:buChar char="•"/>
            </a:pPr>
            <a:endParaRPr lang="es-CO" dirty="0"/>
          </a:p>
        </p:txBody>
      </p:sp>
    </p:spTree>
    <p:extLst>
      <p:ext uri="{BB962C8B-B14F-4D97-AF65-F5344CB8AC3E}">
        <p14:creationId xmlns:p14="http://schemas.microsoft.com/office/powerpoint/2010/main" val="2720073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53BA8-960E-7FDB-5D96-8631C029D45C}"/>
              </a:ext>
            </a:extLst>
          </p:cNvPr>
          <p:cNvSpPr>
            <a:spLocks noGrp="1"/>
          </p:cNvSpPr>
          <p:nvPr>
            <p:ph type="ctrTitle"/>
          </p:nvPr>
        </p:nvSpPr>
        <p:spPr>
          <a:xfrm>
            <a:off x="6662169" y="978408"/>
            <a:ext cx="5021182" cy="2334248"/>
          </a:xfrm>
        </p:spPr>
        <p:txBody>
          <a:bodyPr anchor="t">
            <a:normAutofit/>
          </a:bodyPr>
          <a:lstStyle/>
          <a:p>
            <a:r>
              <a:rPr lang="es-ES" dirty="0" err="1"/>
              <a:t>Food</a:t>
            </a:r>
            <a:r>
              <a:rPr lang="es-ES" dirty="0"/>
              <a:t> Brand</a:t>
            </a:r>
            <a:endParaRPr lang="es-CO" dirty="0"/>
          </a:p>
        </p:txBody>
      </p:sp>
      <p:sp>
        <p:nvSpPr>
          <p:cNvPr id="6" name="Subtítulo 5">
            <a:extLst>
              <a:ext uri="{FF2B5EF4-FFF2-40B4-BE49-F238E27FC236}">
                <a16:creationId xmlns:a16="http://schemas.microsoft.com/office/drawing/2014/main" id="{45E4937F-4143-CB93-820E-BDE1704DB0A6}"/>
              </a:ext>
            </a:extLst>
          </p:cNvPr>
          <p:cNvSpPr>
            <a:spLocks noGrp="1"/>
          </p:cNvSpPr>
          <p:nvPr>
            <p:ph type="subTitle" idx="1"/>
          </p:nvPr>
        </p:nvSpPr>
        <p:spPr>
          <a:xfrm>
            <a:off x="6642566" y="4482450"/>
            <a:ext cx="5040785" cy="1724029"/>
          </a:xfrm>
        </p:spPr>
        <p:txBody>
          <a:bodyPr anchor="t">
            <a:normAutofit/>
          </a:bodyPr>
          <a:lstStyle/>
          <a:p>
            <a:endParaRPr lang="es-CO" dirty="0"/>
          </a:p>
        </p:txBody>
      </p:sp>
      <p:pic>
        <p:nvPicPr>
          <p:cNvPr id="4" name="Picture 3" descr="Un patrón de acuarela abstracto azul sobre un fondo blanco">
            <a:extLst>
              <a:ext uri="{FF2B5EF4-FFF2-40B4-BE49-F238E27FC236}">
                <a16:creationId xmlns:a16="http://schemas.microsoft.com/office/drawing/2014/main" id="{866709A7-B211-8A9A-9535-303FE7C4974C}"/>
              </a:ext>
            </a:extLst>
          </p:cNvPr>
          <p:cNvPicPr>
            <a:picLocks noChangeAspect="1"/>
          </p:cNvPicPr>
          <p:nvPr/>
        </p:nvPicPr>
        <p:blipFill rotWithShape="1">
          <a:blip r:embed="rId2"/>
          <a:srcRect l="14833" r="24762" b="-1"/>
          <a:stretch/>
        </p:blipFill>
        <p:spPr>
          <a:xfrm>
            <a:off x="525665" y="657369"/>
            <a:ext cx="5005592" cy="5531495"/>
          </a:xfrm>
          <a:prstGeom prst="rect">
            <a:avLst/>
          </a:prstGeom>
        </p:spPr>
      </p:pic>
    </p:spTree>
    <p:extLst>
      <p:ext uri="{BB962C8B-B14F-4D97-AF65-F5344CB8AC3E}">
        <p14:creationId xmlns:p14="http://schemas.microsoft.com/office/powerpoint/2010/main" val="21155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9B8B856-FEAE-BAA0-53EC-17C34B37F60A}"/>
              </a:ext>
            </a:extLst>
          </p:cNvPr>
          <p:cNvSpPr>
            <a:spLocks noGrp="1"/>
          </p:cNvSpPr>
          <p:nvPr>
            <p:ph type="title"/>
          </p:nvPr>
        </p:nvSpPr>
        <p:spPr>
          <a:xfrm>
            <a:off x="517526" y="976160"/>
            <a:ext cx="8687143" cy="1934172"/>
          </a:xfrm>
        </p:spPr>
        <p:txBody>
          <a:bodyPr>
            <a:normAutofit/>
          </a:bodyPr>
          <a:lstStyle/>
          <a:p>
            <a:r>
              <a:rPr lang="es-ES" dirty="0"/>
              <a:t>Contenido</a:t>
            </a:r>
            <a:br>
              <a:rPr lang="es-ES" dirty="0"/>
            </a:br>
            <a:endParaRPr lang="es-CO" dirty="0"/>
          </a:p>
        </p:txBody>
      </p:sp>
      <p:sp>
        <p:nvSpPr>
          <p:cNvPr id="11" name="Rectangle 10">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271BE7E8-E01F-E006-3FE9-51068B32401D}"/>
              </a:ext>
            </a:extLst>
          </p:cNvPr>
          <p:cNvGraphicFramePr>
            <a:graphicFrameLocks noGrp="1"/>
          </p:cNvGraphicFramePr>
          <p:nvPr>
            <p:ph idx="1"/>
            <p:extLst>
              <p:ext uri="{D42A27DB-BD31-4B8C-83A1-F6EECF244321}">
                <p14:modId xmlns:p14="http://schemas.microsoft.com/office/powerpoint/2010/main" val="1914855531"/>
              </p:ext>
            </p:extLst>
          </p:nvPr>
        </p:nvGraphicFramePr>
        <p:xfrm>
          <a:off x="517526" y="3177072"/>
          <a:ext cx="8686800" cy="3037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711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1305D-2B26-77ED-A03B-BED94C96DC8C}"/>
              </a:ext>
            </a:extLst>
          </p:cNvPr>
          <p:cNvSpPr>
            <a:spLocks noGrp="1"/>
          </p:cNvSpPr>
          <p:nvPr>
            <p:ph type="title"/>
          </p:nvPr>
        </p:nvSpPr>
        <p:spPr/>
        <p:txBody>
          <a:bodyPr/>
          <a:lstStyle/>
          <a:p>
            <a:pPr algn="just"/>
            <a:r>
              <a:rPr lang="es-ES" dirty="0" err="1"/>
              <a:t>Context</a:t>
            </a:r>
            <a:r>
              <a:rPr lang="es-ES" dirty="0"/>
              <a:t>:</a:t>
            </a:r>
            <a:br>
              <a:rPr lang="es-ES" dirty="0"/>
            </a:br>
            <a:br>
              <a:rPr lang="es-ES" dirty="0"/>
            </a:br>
            <a:r>
              <a:rPr lang="es-ES" sz="2000" b="0" dirty="0" err="1">
                <a:latin typeface="Bierstadt" panose="020B0004020202020204" pitchFamily="34" charset="0"/>
              </a:rPr>
              <a:t>We</a:t>
            </a:r>
            <a:r>
              <a:rPr lang="es-ES" sz="2000" b="0" dirty="0">
                <a:latin typeface="Bierstadt" panose="020B0004020202020204" pitchFamily="34" charset="0"/>
              </a:rPr>
              <a:t> </a:t>
            </a:r>
            <a:r>
              <a:rPr lang="es-ES" sz="2000" b="0" dirty="0" err="1">
                <a:latin typeface="Bierstadt" panose="020B0004020202020204" pitchFamily="34" charset="0"/>
              </a:rPr>
              <a:t>have</a:t>
            </a:r>
            <a:r>
              <a:rPr lang="es-ES" sz="2000" b="0" dirty="0">
                <a:latin typeface="Bierstadt" panose="020B0004020202020204" pitchFamily="34" charset="0"/>
              </a:rPr>
              <a:t> a data base </a:t>
            </a:r>
            <a:r>
              <a:rPr lang="es-ES" sz="2000" b="0" dirty="0" err="1">
                <a:latin typeface="Bierstadt" panose="020B0004020202020204" pitchFamily="34" charset="0"/>
              </a:rPr>
              <a:t>related</a:t>
            </a:r>
            <a:r>
              <a:rPr lang="es-ES" sz="2000" b="0" dirty="0">
                <a:latin typeface="Bierstadt" panose="020B0004020202020204" pitchFamily="34" charset="0"/>
              </a:rPr>
              <a:t> </a:t>
            </a:r>
            <a:r>
              <a:rPr lang="es-ES" sz="2000" b="0" dirty="0" err="1">
                <a:latin typeface="Bierstadt" panose="020B0004020202020204" pitchFamily="34" charset="0"/>
              </a:rPr>
              <a:t>to</a:t>
            </a:r>
            <a:r>
              <a:rPr lang="es-ES" sz="2000" b="0" dirty="0">
                <a:latin typeface="Bierstadt" panose="020B0004020202020204" pitchFamily="34" charset="0"/>
              </a:rPr>
              <a:t> social media. </a:t>
            </a:r>
            <a:r>
              <a:rPr lang="es-ES" sz="2000" b="0" dirty="0" err="1">
                <a:latin typeface="Bierstadt" panose="020B0004020202020204" pitchFamily="34" charset="0"/>
              </a:rPr>
              <a:t>The</a:t>
            </a:r>
            <a:r>
              <a:rPr lang="es-ES" sz="2000" b="0" dirty="0">
                <a:latin typeface="Bierstadt" panose="020B0004020202020204" pitchFamily="34" charset="0"/>
              </a:rPr>
              <a:t> </a:t>
            </a:r>
            <a:r>
              <a:rPr lang="es-ES" sz="2000" b="0" dirty="0" err="1">
                <a:latin typeface="Bierstadt" panose="020B0004020202020204" pitchFamily="34" charset="0"/>
              </a:rPr>
              <a:t>aim</a:t>
            </a:r>
            <a:r>
              <a:rPr lang="es-ES" sz="2000" b="0" dirty="0">
                <a:latin typeface="Bierstadt" panose="020B0004020202020204" pitchFamily="34" charset="0"/>
              </a:rPr>
              <a:t> </a:t>
            </a:r>
            <a:r>
              <a:rPr lang="es-ES" sz="2000" b="0" dirty="0" err="1">
                <a:latin typeface="Bierstadt" panose="020B0004020202020204" pitchFamily="34" charset="0"/>
              </a:rPr>
              <a:t>is</a:t>
            </a:r>
            <a:r>
              <a:rPr lang="es-ES" sz="2000" b="0" dirty="0">
                <a:latin typeface="Bierstadt" panose="020B0004020202020204" pitchFamily="34" charset="0"/>
              </a:rPr>
              <a:t> </a:t>
            </a:r>
            <a:r>
              <a:rPr lang="es-ES" sz="2000" b="0" dirty="0" err="1">
                <a:latin typeface="Bierstadt" panose="020B0004020202020204" pitchFamily="34" charset="0"/>
              </a:rPr>
              <a:t>to</a:t>
            </a:r>
            <a:r>
              <a:rPr lang="es-ES" sz="2000" b="0" dirty="0">
                <a:latin typeface="Bierstadt" panose="020B0004020202020204" pitchFamily="34" charset="0"/>
              </a:rPr>
              <a:t> </a:t>
            </a:r>
            <a:r>
              <a:rPr lang="es-ES" sz="2000" b="0" dirty="0" err="1">
                <a:latin typeface="Bierstadt" panose="020B0004020202020204" pitchFamily="34" charset="0"/>
              </a:rPr>
              <a:t>give</a:t>
            </a:r>
            <a:r>
              <a:rPr lang="es-ES" sz="2000" b="0" dirty="0">
                <a:latin typeface="Bierstadt" panose="020B0004020202020204" pitchFamily="34" charset="0"/>
              </a:rPr>
              <a:t> </a:t>
            </a:r>
            <a:r>
              <a:rPr lang="es-ES" sz="2000" b="0" dirty="0" err="1">
                <a:latin typeface="Bierstadt" panose="020B0004020202020204" pitchFamily="34" charset="0"/>
              </a:rPr>
              <a:t>some</a:t>
            </a:r>
            <a:r>
              <a:rPr lang="es-ES" sz="2000" b="0" dirty="0">
                <a:latin typeface="Bierstadt" panose="020B0004020202020204" pitchFamily="34" charset="0"/>
              </a:rPr>
              <a:t> </a:t>
            </a:r>
            <a:r>
              <a:rPr lang="es-ES" sz="2000" b="0" dirty="0" err="1">
                <a:latin typeface="Bierstadt" panose="020B0004020202020204" pitchFamily="34" charset="0"/>
              </a:rPr>
              <a:t>recommendations</a:t>
            </a:r>
            <a:r>
              <a:rPr lang="es-ES" sz="2000" b="0" dirty="0">
                <a:latin typeface="Bierstadt" panose="020B0004020202020204" pitchFamily="34" charset="0"/>
              </a:rPr>
              <a:t> </a:t>
            </a:r>
            <a:r>
              <a:rPr lang="es-ES" sz="2000" b="0" dirty="0" err="1">
                <a:latin typeface="Bierstadt" panose="020B0004020202020204" pitchFamily="34" charset="0"/>
              </a:rPr>
              <a:t>according</a:t>
            </a:r>
            <a:r>
              <a:rPr lang="es-ES" sz="2000" b="0" dirty="0">
                <a:latin typeface="Bierstadt" panose="020B0004020202020204" pitchFamily="34" charset="0"/>
              </a:rPr>
              <a:t> </a:t>
            </a:r>
            <a:r>
              <a:rPr lang="es-ES" sz="2000" b="0" dirty="0" err="1">
                <a:latin typeface="Bierstadt" panose="020B0004020202020204" pitchFamily="34" charset="0"/>
              </a:rPr>
              <a:t>to</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performance </a:t>
            </a:r>
            <a:r>
              <a:rPr lang="es-ES" sz="2000" b="0" dirty="0" err="1">
                <a:latin typeface="Bierstadt" panose="020B0004020202020204" pitchFamily="34" charset="0"/>
              </a:rPr>
              <a:t>of</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a:t>
            </a:r>
            <a:r>
              <a:rPr lang="es-ES" sz="2000" b="0" dirty="0" err="1">
                <a:latin typeface="Bierstadt" panose="020B0004020202020204" pitchFamily="34" charset="0"/>
              </a:rPr>
              <a:t>column</a:t>
            </a:r>
            <a:r>
              <a:rPr lang="es-ES" sz="2000" b="0" dirty="0">
                <a:latin typeface="Bierstadt" panose="020B0004020202020204" pitchFamily="34" charset="0"/>
              </a:rPr>
              <a:t> </a:t>
            </a:r>
            <a:r>
              <a:rPr lang="es-ES" sz="2000" b="0" dirty="0" err="1">
                <a:latin typeface="Bierstadt" panose="020B0004020202020204" pitchFamily="34" charset="0"/>
              </a:rPr>
              <a:t>Type</a:t>
            </a:r>
            <a:r>
              <a:rPr lang="es-ES" sz="2000" b="0" dirty="0">
                <a:latin typeface="Bierstadt" panose="020B0004020202020204" pitchFamily="34" charset="0"/>
              </a:rPr>
              <a:t>.</a:t>
            </a:r>
            <a:endParaRPr lang="es-CO" dirty="0"/>
          </a:p>
        </p:txBody>
      </p:sp>
      <p:sp>
        <p:nvSpPr>
          <p:cNvPr id="4" name="Título 1">
            <a:extLst>
              <a:ext uri="{FF2B5EF4-FFF2-40B4-BE49-F238E27FC236}">
                <a16:creationId xmlns:a16="http://schemas.microsoft.com/office/drawing/2014/main" id="{AD042D44-05C5-30EC-45E7-A82BDB2DF9F3}"/>
              </a:ext>
            </a:extLst>
          </p:cNvPr>
          <p:cNvSpPr txBox="1">
            <a:spLocks/>
          </p:cNvSpPr>
          <p:nvPr/>
        </p:nvSpPr>
        <p:spPr>
          <a:xfrm>
            <a:off x="6441331" y="978407"/>
            <a:ext cx="5021182" cy="48704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r>
              <a:rPr lang="es-ES" dirty="0" err="1"/>
              <a:t>Develop</a:t>
            </a:r>
            <a:r>
              <a:rPr lang="es-ES" dirty="0"/>
              <a:t>:</a:t>
            </a:r>
            <a:br>
              <a:rPr lang="es-ES" dirty="0"/>
            </a:br>
            <a:br>
              <a:rPr lang="es-ES" dirty="0"/>
            </a:br>
            <a:r>
              <a:rPr lang="es-ES" sz="2000" b="0" dirty="0" err="1">
                <a:latin typeface="Bierstadt" panose="020B0004020202020204" pitchFamily="34" charset="0"/>
              </a:rPr>
              <a:t>First</a:t>
            </a:r>
            <a:r>
              <a:rPr lang="es-ES" sz="2000" b="0" dirty="0">
                <a:latin typeface="Bierstadt" panose="020B0004020202020204" pitchFamily="34" charset="0"/>
              </a:rPr>
              <a:t> I </a:t>
            </a:r>
            <a:r>
              <a:rPr lang="es-ES" sz="2000" b="0" dirty="0" err="1">
                <a:latin typeface="Bierstadt" panose="020B0004020202020204" pitchFamily="34" charset="0"/>
              </a:rPr>
              <a:t>clean</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data base, </a:t>
            </a:r>
            <a:r>
              <a:rPr lang="es-ES" sz="2000" b="0" dirty="0" err="1">
                <a:latin typeface="Bierstadt" panose="020B0004020202020204" pitchFamily="34" charset="0"/>
              </a:rPr>
              <a:t>review</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variables and </a:t>
            </a:r>
            <a:r>
              <a:rPr lang="es-ES" sz="2000" b="0" dirty="0" err="1">
                <a:latin typeface="Bierstadt" panose="020B0004020202020204" pitchFamily="34" charset="0"/>
              </a:rPr>
              <a:t>change</a:t>
            </a:r>
            <a:r>
              <a:rPr lang="es-ES" sz="2000" b="0" dirty="0">
                <a:latin typeface="Bierstadt" panose="020B0004020202020204" pitchFamily="34" charset="0"/>
              </a:rPr>
              <a:t> de </a:t>
            </a:r>
            <a:r>
              <a:rPr lang="es-ES" sz="2000" b="0" dirty="0" err="1">
                <a:latin typeface="Bierstadt" panose="020B0004020202020204" pitchFamily="34" charset="0"/>
              </a:rPr>
              <a:t>types</a:t>
            </a:r>
            <a:r>
              <a:rPr lang="es-ES" sz="2000" b="0" dirty="0">
                <a:latin typeface="Bierstadt" panose="020B0004020202020204" pitchFamily="34" charset="0"/>
              </a:rPr>
              <a:t> </a:t>
            </a:r>
            <a:r>
              <a:rPr lang="es-ES" sz="2000" b="0" dirty="0" err="1">
                <a:latin typeface="Bierstadt" panose="020B0004020202020204" pitchFamily="34" charset="0"/>
              </a:rPr>
              <a:t>according</a:t>
            </a:r>
            <a:r>
              <a:rPr lang="es-ES" sz="2000" b="0" dirty="0">
                <a:latin typeface="Bierstadt" panose="020B0004020202020204" pitchFamily="34" charset="0"/>
              </a:rPr>
              <a:t> </a:t>
            </a:r>
            <a:r>
              <a:rPr lang="es-ES" sz="2000" b="0" dirty="0" err="1">
                <a:latin typeface="Bierstadt" panose="020B0004020202020204" pitchFamily="34" charset="0"/>
              </a:rPr>
              <a:t>to</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a:t>
            </a:r>
            <a:r>
              <a:rPr lang="es-ES" sz="2000" b="0" dirty="0" err="1">
                <a:latin typeface="Bierstadt" panose="020B0004020202020204" pitchFamily="34" charset="0"/>
              </a:rPr>
              <a:t>metric</a:t>
            </a:r>
            <a:r>
              <a:rPr lang="es-ES" sz="2000" b="0" dirty="0">
                <a:latin typeface="Bierstadt" panose="020B0004020202020204" pitchFamily="34" charset="0"/>
              </a:rPr>
              <a:t>. After </a:t>
            </a:r>
            <a:r>
              <a:rPr lang="es-ES" sz="2000" b="0" dirty="0" err="1">
                <a:latin typeface="Bierstadt" panose="020B0004020202020204" pitchFamily="34" charset="0"/>
              </a:rPr>
              <a:t>this</a:t>
            </a:r>
            <a:r>
              <a:rPr lang="es-ES" sz="2000" b="0" dirty="0">
                <a:latin typeface="Bierstadt" panose="020B0004020202020204" pitchFamily="34" charset="0"/>
              </a:rPr>
              <a:t>, do a descriptive </a:t>
            </a:r>
            <a:r>
              <a:rPr lang="es-ES" sz="2000" b="0" dirty="0" err="1">
                <a:latin typeface="Bierstadt" panose="020B0004020202020204" pitchFamily="34" charset="0"/>
              </a:rPr>
              <a:t>analysis</a:t>
            </a:r>
            <a:r>
              <a:rPr lang="es-ES" sz="2000" b="0" dirty="0">
                <a:latin typeface="Bierstadt" panose="020B0004020202020204" pitchFamily="34" charset="0"/>
              </a:rPr>
              <a:t> </a:t>
            </a:r>
            <a:r>
              <a:rPr lang="es-ES" sz="2000" b="0" dirty="0" err="1">
                <a:latin typeface="Bierstadt" panose="020B0004020202020204" pitchFamily="34" charset="0"/>
              </a:rPr>
              <a:t>using</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a:t>
            </a:r>
            <a:r>
              <a:rPr lang="es-ES" sz="2000" b="0" dirty="0" err="1">
                <a:latin typeface="Bierstadt" panose="020B0004020202020204" pitchFamily="34" charset="0"/>
              </a:rPr>
              <a:t>Type</a:t>
            </a:r>
            <a:r>
              <a:rPr lang="es-ES" sz="2000" b="0" dirty="0">
                <a:latin typeface="Bierstadt" panose="020B0004020202020204" pitchFamily="34" charset="0"/>
              </a:rPr>
              <a:t> variable and </a:t>
            </a:r>
            <a:r>
              <a:rPr lang="es-ES" sz="2000" b="0" dirty="0" err="1">
                <a:latin typeface="Bierstadt" panose="020B0004020202020204" pitchFamily="34" charset="0"/>
              </a:rPr>
              <a:t>the</a:t>
            </a:r>
            <a:r>
              <a:rPr lang="es-ES" sz="2000" b="0" dirty="0">
                <a:latin typeface="Bierstadt" panose="020B0004020202020204" pitchFamily="34" charset="0"/>
              </a:rPr>
              <a:t> </a:t>
            </a:r>
            <a:r>
              <a:rPr lang="es-ES" sz="2000" b="0" dirty="0" err="1">
                <a:latin typeface="Bierstadt" panose="020B0004020202020204" pitchFamily="34" charset="0"/>
              </a:rPr>
              <a:t>others</a:t>
            </a:r>
            <a:r>
              <a:rPr lang="es-ES" sz="2000" b="0" dirty="0">
                <a:latin typeface="Bierstadt" panose="020B0004020202020204" pitchFamily="34" charset="0"/>
              </a:rPr>
              <a:t>, and </a:t>
            </a:r>
            <a:r>
              <a:rPr lang="es-ES" sz="2000" b="0" dirty="0" err="1">
                <a:latin typeface="Bierstadt" panose="020B0004020202020204" pitchFamily="34" charset="0"/>
              </a:rPr>
              <a:t>finally</a:t>
            </a:r>
            <a:r>
              <a:rPr lang="es-ES" sz="2000" b="0" dirty="0">
                <a:latin typeface="Bierstadt" panose="020B0004020202020204" pitchFamily="34" charset="0"/>
              </a:rPr>
              <a:t>, </a:t>
            </a:r>
            <a:r>
              <a:rPr lang="es-ES" sz="2000" b="0" dirty="0" err="1">
                <a:latin typeface="Bierstadt" panose="020B0004020202020204" pitchFamily="34" charset="0"/>
              </a:rPr>
              <a:t>implement</a:t>
            </a:r>
            <a:r>
              <a:rPr lang="es-ES" sz="2000" b="0" dirty="0">
                <a:latin typeface="Bierstadt" panose="020B0004020202020204" pitchFamily="34" charset="0"/>
              </a:rPr>
              <a:t> a </a:t>
            </a:r>
            <a:r>
              <a:rPr lang="es-ES" sz="2000" b="0" dirty="0" err="1">
                <a:latin typeface="Bierstadt" panose="020B0004020202020204" pitchFamily="34" charset="0"/>
              </a:rPr>
              <a:t>WordCloud</a:t>
            </a:r>
            <a:r>
              <a:rPr lang="es-ES" sz="2000" b="0" dirty="0">
                <a:latin typeface="Bierstadt" panose="020B0004020202020204" pitchFamily="34" charset="0"/>
              </a:rPr>
              <a:t> </a:t>
            </a:r>
            <a:r>
              <a:rPr lang="es-ES" sz="2000" b="0" dirty="0" err="1">
                <a:latin typeface="Bierstadt" panose="020B0004020202020204" pitchFamily="34" charset="0"/>
              </a:rPr>
              <a:t>using</a:t>
            </a:r>
            <a:r>
              <a:rPr lang="es-ES" sz="2000" b="0" dirty="0">
                <a:latin typeface="Bierstadt" panose="020B0004020202020204" pitchFamily="34" charset="0"/>
              </a:rPr>
              <a:t> </a:t>
            </a:r>
            <a:r>
              <a:rPr lang="es-ES" sz="2000" b="0" dirty="0" err="1">
                <a:latin typeface="Bierstadt" panose="020B0004020202020204" pitchFamily="34" charset="0"/>
              </a:rPr>
              <a:t>the</a:t>
            </a:r>
            <a:r>
              <a:rPr lang="es-ES" sz="2000" b="0" dirty="0">
                <a:latin typeface="Bierstadt" panose="020B0004020202020204" pitchFamily="34" charset="0"/>
              </a:rPr>
              <a:t> Brand post.</a:t>
            </a:r>
            <a:endParaRPr lang="es-CO" dirty="0"/>
          </a:p>
        </p:txBody>
      </p:sp>
    </p:spTree>
    <p:extLst>
      <p:ext uri="{BB962C8B-B14F-4D97-AF65-F5344CB8AC3E}">
        <p14:creationId xmlns:p14="http://schemas.microsoft.com/office/powerpoint/2010/main" val="259646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F312D-B68B-E662-FDC9-607A65B1257C}"/>
              </a:ext>
            </a:extLst>
          </p:cNvPr>
          <p:cNvSpPr>
            <a:spLocks noGrp="1"/>
          </p:cNvSpPr>
          <p:nvPr>
            <p:ph type="title"/>
          </p:nvPr>
        </p:nvSpPr>
        <p:spPr>
          <a:xfrm>
            <a:off x="517870" y="978408"/>
            <a:ext cx="4641404" cy="1679067"/>
          </a:xfrm>
        </p:spPr>
        <p:txBody>
          <a:bodyPr/>
          <a:lstStyle/>
          <a:p>
            <a:r>
              <a:rPr lang="es-CO" dirty="0" err="1"/>
              <a:t>HeatMap</a:t>
            </a:r>
            <a:endParaRPr lang="es-CO" dirty="0"/>
          </a:p>
        </p:txBody>
      </p:sp>
      <p:sp>
        <p:nvSpPr>
          <p:cNvPr id="3" name="Marcador de contenido 2">
            <a:extLst>
              <a:ext uri="{FF2B5EF4-FFF2-40B4-BE49-F238E27FC236}">
                <a16:creationId xmlns:a16="http://schemas.microsoft.com/office/drawing/2014/main" id="{07B67323-7AC6-EF80-7CFA-5A54D14A4D92}"/>
              </a:ext>
            </a:extLst>
          </p:cNvPr>
          <p:cNvSpPr>
            <a:spLocks noGrp="1"/>
          </p:cNvSpPr>
          <p:nvPr>
            <p:ph idx="1"/>
          </p:nvPr>
        </p:nvSpPr>
        <p:spPr>
          <a:xfrm>
            <a:off x="559095" y="2232756"/>
            <a:ext cx="4461480" cy="3760985"/>
          </a:xfrm>
        </p:spPr>
        <p:txBody>
          <a:bodyPr/>
          <a:lstStyle/>
          <a:p>
            <a:pPr algn="just"/>
            <a:r>
              <a:rPr lang="es-CO" dirty="0" err="1"/>
              <a:t>We</a:t>
            </a:r>
            <a:r>
              <a:rPr lang="es-CO" dirty="0"/>
              <a:t> </a:t>
            </a:r>
            <a:r>
              <a:rPr lang="es-CO" dirty="0" err="1"/>
              <a:t>found</a:t>
            </a:r>
            <a:r>
              <a:rPr lang="es-CO" dirty="0"/>
              <a:t> </a:t>
            </a:r>
            <a:r>
              <a:rPr lang="es-CO" dirty="0" err="1"/>
              <a:t>that</a:t>
            </a:r>
            <a:r>
              <a:rPr lang="es-CO" dirty="0"/>
              <a:t> </a:t>
            </a:r>
            <a:r>
              <a:rPr lang="es-CO" dirty="0" err="1"/>
              <a:t>Food</a:t>
            </a:r>
            <a:r>
              <a:rPr lang="es-CO" dirty="0"/>
              <a:t> </a:t>
            </a:r>
            <a:r>
              <a:rPr lang="es-CO" dirty="0" err="1"/>
              <a:t>is</a:t>
            </a:r>
            <a:r>
              <a:rPr lang="es-CO" dirty="0"/>
              <a:t> </a:t>
            </a:r>
            <a:r>
              <a:rPr lang="es-CO" dirty="0" err="1"/>
              <a:t>the</a:t>
            </a:r>
            <a:r>
              <a:rPr lang="es-CO" dirty="0"/>
              <a:t> </a:t>
            </a:r>
            <a:r>
              <a:rPr lang="es-CO" dirty="0" err="1"/>
              <a:t>most</a:t>
            </a:r>
            <a:r>
              <a:rPr lang="es-CO" dirty="0"/>
              <a:t> </a:t>
            </a:r>
            <a:r>
              <a:rPr lang="es-CO" dirty="0" err="1"/>
              <a:t>category</a:t>
            </a:r>
            <a:r>
              <a:rPr lang="es-CO" dirty="0"/>
              <a:t> </a:t>
            </a:r>
            <a:r>
              <a:rPr lang="es-CO" dirty="0" err="1"/>
              <a:t>present</a:t>
            </a:r>
            <a:r>
              <a:rPr lang="es-CO" dirty="0"/>
              <a:t> in </a:t>
            </a:r>
            <a:r>
              <a:rPr lang="es-CO" dirty="0" err="1"/>
              <a:t>the</a:t>
            </a:r>
            <a:r>
              <a:rPr lang="es-CO" dirty="0"/>
              <a:t> </a:t>
            </a:r>
            <a:r>
              <a:rPr lang="es-CO" dirty="0" err="1"/>
              <a:t>Type</a:t>
            </a:r>
            <a:r>
              <a:rPr lang="es-CO" dirty="0"/>
              <a:t>, after </a:t>
            </a:r>
            <a:r>
              <a:rPr lang="es-CO" dirty="0" err="1"/>
              <a:t>this</a:t>
            </a:r>
            <a:r>
              <a:rPr lang="es-CO" dirty="0"/>
              <a:t>, </a:t>
            </a:r>
            <a:r>
              <a:rPr lang="es-CO" dirty="0" err="1"/>
              <a:t>is</a:t>
            </a:r>
            <a:r>
              <a:rPr lang="es-CO" dirty="0"/>
              <a:t> Social </a:t>
            </a:r>
            <a:r>
              <a:rPr lang="es-CO" dirty="0" err="1"/>
              <a:t>Events</a:t>
            </a:r>
            <a:r>
              <a:rPr lang="es-CO" dirty="0"/>
              <a:t>.</a:t>
            </a:r>
          </a:p>
          <a:p>
            <a:pPr algn="just"/>
            <a:r>
              <a:rPr lang="es-CO" dirty="0"/>
              <a:t>In </a:t>
            </a:r>
            <a:r>
              <a:rPr lang="es-CO" dirty="0" err="1"/>
              <a:t>the</a:t>
            </a:r>
            <a:r>
              <a:rPr lang="es-CO" dirty="0"/>
              <a:t> </a:t>
            </a:r>
            <a:r>
              <a:rPr lang="es-CO" dirty="0" err="1"/>
              <a:t>other</a:t>
            </a:r>
            <a:r>
              <a:rPr lang="es-CO" dirty="0"/>
              <a:t> </a:t>
            </a:r>
            <a:r>
              <a:rPr lang="es-CO" dirty="0" err="1"/>
              <a:t>hand</a:t>
            </a:r>
            <a:r>
              <a:rPr lang="es-CO" dirty="0"/>
              <a:t>, </a:t>
            </a:r>
            <a:r>
              <a:rPr lang="es-CO" dirty="0" err="1"/>
              <a:t>Mexico</a:t>
            </a:r>
            <a:r>
              <a:rPr lang="es-CO" dirty="0"/>
              <a:t> </a:t>
            </a:r>
            <a:r>
              <a:rPr lang="es-CO" dirty="0" err="1"/>
              <a:t>is</a:t>
            </a:r>
            <a:r>
              <a:rPr lang="es-CO" dirty="0"/>
              <a:t> </a:t>
            </a:r>
            <a:r>
              <a:rPr lang="es-CO" dirty="0" err="1"/>
              <a:t>the</a:t>
            </a:r>
            <a:r>
              <a:rPr lang="es-CO" dirty="0"/>
              <a:t> country </a:t>
            </a:r>
            <a:r>
              <a:rPr lang="es-CO" dirty="0" err="1"/>
              <a:t>with</a:t>
            </a:r>
            <a:r>
              <a:rPr lang="es-CO" dirty="0"/>
              <a:t> more </a:t>
            </a:r>
            <a:r>
              <a:rPr lang="es-CO" dirty="0" err="1"/>
              <a:t>participations</a:t>
            </a:r>
            <a:r>
              <a:rPr lang="es-CO" dirty="0"/>
              <a:t>, and </a:t>
            </a:r>
            <a:r>
              <a:rPr lang="es-CO" dirty="0" err="1"/>
              <a:t>Brazil</a:t>
            </a:r>
            <a:r>
              <a:rPr lang="es-CO" dirty="0"/>
              <a:t> </a:t>
            </a:r>
            <a:r>
              <a:rPr lang="es-CO" dirty="0" err="1"/>
              <a:t>is</a:t>
            </a:r>
            <a:r>
              <a:rPr lang="es-CO" dirty="0"/>
              <a:t> </a:t>
            </a:r>
            <a:r>
              <a:rPr lang="es-CO" dirty="0" err="1"/>
              <a:t>the</a:t>
            </a:r>
            <a:r>
              <a:rPr lang="es-CO" dirty="0"/>
              <a:t> </a:t>
            </a:r>
            <a:r>
              <a:rPr lang="es-CO" dirty="0" err="1"/>
              <a:t>second</a:t>
            </a:r>
            <a:r>
              <a:rPr lang="es-CO" dirty="0"/>
              <a:t>.</a:t>
            </a:r>
          </a:p>
          <a:p>
            <a:pPr algn="just"/>
            <a:r>
              <a:rPr lang="es-CO" dirty="0" err="1"/>
              <a:t>The</a:t>
            </a:r>
            <a:r>
              <a:rPr lang="es-CO" dirty="0"/>
              <a:t> </a:t>
            </a:r>
            <a:r>
              <a:rPr lang="es-CO" dirty="0" err="1"/>
              <a:t>Channel</a:t>
            </a:r>
            <a:r>
              <a:rPr lang="es-CO" dirty="0"/>
              <a:t> more </a:t>
            </a:r>
            <a:r>
              <a:rPr lang="es-CO" dirty="0" err="1"/>
              <a:t>implemented</a:t>
            </a:r>
            <a:r>
              <a:rPr lang="es-CO" dirty="0"/>
              <a:t> </a:t>
            </a:r>
            <a:r>
              <a:rPr lang="es-CO" dirty="0" err="1"/>
              <a:t>is</a:t>
            </a:r>
            <a:r>
              <a:rPr lang="es-CO" dirty="0"/>
              <a:t> Instagram and in Pillar, </a:t>
            </a:r>
            <a:r>
              <a:rPr lang="es-CO" dirty="0" err="1"/>
              <a:t>is</a:t>
            </a:r>
            <a:r>
              <a:rPr lang="es-CO" dirty="0"/>
              <a:t> </a:t>
            </a:r>
            <a:r>
              <a:rPr lang="es-CO" dirty="0" err="1"/>
              <a:t>Latam</a:t>
            </a:r>
            <a:r>
              <a:rPr lang="es-CO" dirty="0"/>
              <a:t> </a:t>
            </a:r>
            <a:r>
              <a:rPr lang="es-CO" dirty="0" err="1"/>
              <a:t>Eats</a:t>
            </a:r>
            <a:r>
              <a:rPr lang="es-CO" dirty="0"/>
              <a:t> </a:t>
            </a:r>
            <a:r>
              <a:rPr lang="es-CO" dirty="0" err="1"/>
              <a:t>Costumer</a:t>
            </a:r>
            <a:r>
              <a:rPr lang="es-CO" dirty="0"/>
              <a:t> Love </a:t>
            </a:r>
            <a:r>
              <a:rPr lang="es-CO" dirty="0" err="1"/>
              <a:t>that</a:t>
            </a:r>
            <a:r>
              <a:rPr lang="es-CO" dirty="0"/>
              <a:t> </a:t>
            </a:r>
            <a:r>
              <a:rPr lang="es-CO" dirty="0" err="1"/>
              <a:t>generates</a:t>
            </a:r>
            <a:r>
              <a:rPr lang="es-CO" dirty="0"/>
              <a:t> more </a:t>
            </a:r>
            <a:r>
              <a:rPr lang="es-CO" dirty="0" err="1"/>
              <a:t>interactions</a:t>
            </a:r>
            <a:r>
              <a:rPr lang="es-CO" dirty="0"/>
              <a:t>.</a:t>
            </a:r>
          </a:p>
        </p:txBody>
      </p:sp>
      <p:pic>
        <p:nvPicPr>
          <p:cNvPr id="11" name="Imagen 10">
            <a:extLst>
              <a:ext uri="{FF2B5EF4-FFF2-40B4-BE49-F238E27FC236}">
                <a16:creationId xmlns:a16="http://schemas.microsoft.com/office/drawing/2014/main" id="{347F8E49-1F0F-8E5C-C72D-E2D589B88D1D}"/>
              </a:ext>
            </a:extLst>
          </p:cNvPr>
          <p:cNvPicPr>
            <a:picLocks noChangeAspect="1"/>
          </p:cNvPicPr>
          <p:nvPr/>
        </p:nvPicPr>
        <p:blipFill>
          <a:blip r:embed="rId2"/>
          <a:stretch>
            <a:fillRect/>
          </a:stretch>
        </p:blipFill>
        <p:spPr>
          <a:xfrm>
            <a:off x="5159274" y="0"/>
            <a:ext cx="7032726" cy="6858000"/>
          </a:xfrm>
          <a:prstGeom prst="rect">
            <a:avLst/>
          </a:prstGeom>
        </p:spPr>
      </p:pic>
    </p:spTree>
    <p:extLst>
      <p:ext uri="{BB962C8B-B14F-4D97-AF65-F5344CB8AC3E}">
        <p14:creationId xmlns:p14="http://schemas.microsoft.com/office/powerpoint/2010/main" val="318078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F312D-B68B-E662-FDC9-607A65B1257C}"/>
              </a:ext>
            </a:extLst>
          </p:cNvPr>
          <p:cNvSpPr>
            <a:spLocks noGrp="1"/>
          </p:cNvSpPr>
          <p:nvPr>
            <p:ph type="title"/>
          </p:nvPr>
        </p:nvSpPr>
        <p:spPr>
          <a:xfrm>
            <a:off x="5909379" y="0"/>
            <a:ext cx="4641404" cy="1679067"/>
          </a:xfrm>
        </p:spPr>
        <p:txBody>
          <a:bodyPr/>
          <a:lstStyle/>
          <a:p>
            <a:r>
              <a:rPr lang="es-CO" dirty="0" err="1"/>
              <a:t>HeatMap</a:t>
            </a:r>
            <a:endParaRPr lang="es-CO" dirty="0"/>
          </a:p>
        </p:txBody>
      </p:sp>
      <p:sp>
        <p:nvSpPr>
          <p:cNvPr id="3" name="Marcador de contenido 2">
            <a:extLst>
              <a:ext uri="{FF2B5EF4-FFF2-40B4-BE49-F238E27FC236}">
                <a16:creationId xmlns:a16="http://schemas.microsoft.com/office/drawing/2014/main" id="{07B67323-7AC6-EF80-7CFA-5A54D14A4D92}"/>
              </a:ext>
            </a:extLst>
          </p:cNvPr>
          <p:cNvSpPr>
            <a:spLocks noGrp="1"/>
          </p:cNvSpPr>
          <p:nvPr>
            <p:ph idx="1"/>
          </p:nvPr>
        </p:nvSpPr>
        <p:spPr>
          <a:xfrm>
            <a:off x="517870" y="2896990"/>
            <a:ext cx="4558955" cy="3760985"/>
          </a:xfrm>
        </p:spPr>
        <p:txBody>
          <a:bodyPr/>
          <a:lstStyle/>
          <a:p>
            <a:endParaRPr lang="es-CO" dirty="0"/>
          </a:p>
        </p:txBody>
      </p:sp>
      <p:pic>
        <p:nvPicPr>
          <p:cNvPr id="6" name="Imagen 5">
            <a:extLst>
              <a:ext uri="{FF2B5EF4-FFF2-40B4-BE49-F238E27FC236}">
                <a16:creationId xmlns:a16="http://schemas.microsoft.com/office/drawing/2014/main" id="{4FBB18BC-1931-71BF-7C14-A1F9568A947C}"/>
              </a:ext>
            </a:extLst>
          </p:cNvPr>
          <p:cNvPicPr>
            <a:picLocks noChangeAspect="1"/>
          </p:cNvPicPr>
          <p:nvPr/>
        </p:nvPicPr>
        <p:blipFill>
          <a:blip r:embed="rId2"/>
          <a:stretch>
            <a:fillRect/>
          </a:stretch>
        </p:blipFill>
        <p:spPr>
          <a:xfrm>
            <a:off x="517870" y="895350"/>
            <a:ext cx="10584108" cy="5962650"/>
          </a:xfrm>
          <a:prstGeom prst="rect">
            <a:avLst/>
          </a:prstGeom>
        </p:spPr>
      </p:pic>
    </p:spTree>
    <p:extLst>
      <p:ext uri="{BB962C8B-B14F-4D97-AF65-F5344CB8AC3E}">
        <p14:creationId xmlns:p14="http://schemas.microsoft.com/office/powerpoint/2010/main" val="2129326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2BE4F-7082-BDA1-17BF-43AAFA19B6C6}"/>
              </a:ext>
            </a:extLst>
          </p:cNvPr>
          <p:cNvSpPr>
            <a:spLocks noGrp="1"/>
          </p:cNvSpPr>
          <p:nvPr>
            <p:ph type="title"/>
          </p:nvPr>
        </p:nvSpPr>
        <p:spPr>
          <a:xfrm>
            <a:off x="517870" y="978408"/>
            <a:ext cx="3996980" cy="1107567"/>
          </a:xfrm>
        </p:spPr>
        <p:txBody>
          <a:bodyPr/>
          <a:lstStyle/>
          <a:p>
            <a:r>
              <a:rPr lang="es-CO" dirty="0"/>
              <a:t>Total</a:t>
            </a:r>
          </a:p>
        </p:txBody>
      </p:sp>
      <p:sp>
        <p:nvSpPr>
          <p:cNvPr id="3" name="Marcador de contenido 2">
            <a:extLst>
              <a:ext uri="{FF2B5EF4-FFF2-40B4-BE49-F238E27FC236}">
                <a16:creationId xmlns:a16="http://schemas.microsoft.com/office/drawing/2014/main" id="{8609D2DC-669C-A7CF-3A95-08D7629CE5E3}"/>
              </a:ext>
            </a:extLst>
          </p:cNvPr>
          <p:cNvSpPr>
            <a:spLocks noGrp="1"/>
          </p:cNvSpPr>
          <p:nvPr>
            <p:ph idx="1"/>
          </p:nvPr>
        </p:nvSpPr>
        <p:spPr>
          <a:xfrm>
            <a:off x="517870" y="2321814"/>
            <a:ext cx="3996980" cy="4012311"/>
          </a:xfrm>
        </p:spPr>
        <p:txBody>
          <a:bodyPr/>
          <a:lstStyle/>
          <a:p>
            <a:pPr algn="just"/>
            <a:r>
              <a:rPr lang="es-CO" dirty="0" err="1"/>
              <a:t>This</a:t>
            </a:r>
            <a:r>
              <a:rPr lang="es-CO" dirty="0"/>
              <a:t> table </a:t>
            </a:r>
            <a:r>
              <a:rPr lang="es-CO" dirty="0" err="1"/>
              <a:t>present</a:t>
            </a:r>
            <a:r>
              <a:rPr lang="es-CO" dirty="0"/>
              <a:t> </a:t>
            </a:r>
            <a:r>
              <a:rPr lang="es-CO" dirty="0" err="1"/>
              <a:t>the</a:t>
            </a:r>
            <a:r>
              <a:rPr lang="es-CO" dirty="0"/>
              <a:t> total </a:t>
            </a:r>
            <a:r>
              <a:rPr lang="es-CO" dirty="0" err="1"/>
              <a:t>for</a:t>
            </a:r>
            <a:r>
              <a:rPr lang="es-CO" dirty="0"/>
              <a:t> </a:t>
            </a:r>
            <a:r>
              <a:rPr lang="es-CO" dirty="0" err="1"/>
              <a:t>each</a:t>
            </a:r>
            <a:r>
              <a:rPr lang="es-CO" dirty="0"/>
              <a:t> variable </a:t>
            </a:r>
            <a:r>
              <a:rPr lang="es-CO" dirty="0" err="1"/>
              <a:t>cross</a:t>
            </a:r>
            <a:r>
              <a:rPr lang="es-CO" dirty="0"/>
              <a:t> </a:t>
            </a:r>
            <a:r>
              <a:rPr lang="es-CO" dirty="0" err="1"/>
              <a:t>with</a:t>
            </a:r>
            <a:r>
              <a:rPr lang="es-CO" dirty="0"/>
              <a:t> </a:t>
            </a:r>
            <a:r>
              <a:rPr lang="es-CO" dirty="0" err="1"/>
              <a:t>type</a:t>
            </a:r>
            <a:r>
              <a:rPr lang="es-CO" dirty="0"/>
              <a:t>. </a:t>
            </a:r>
            <a:r>
              <a:rPr lang="es-CO" dirty="0" err="1"/>
              <a:t>We</a:t>
            </a:r>
            <a:r>
              <a:rPr lang="es-CO" dirty="0"/>
              <a:t> </a:t>
            </a:r>
            <a:r>
              <a:rPr lang="es-CO" dirty="0" err="1"/>
              <a:t>found</a:t>
            </a:r>
            <a:r>
              <a:rPr lang="es-CO" dirty="0"/>
              <a:t> </a:t>
            </a:r>
            <a:r>
              <a:rPr lang="es-CO" dirty="0" err="1"/>
              <a:t>that</a:t>
            </a:r>
            <a:r>
              <a:rPr lang="es-CO" dirty="0"/>
              <a:t> </a:t>
            </a:r>
            <a:r>
              <a:rPr lang="es-CO" dirty="0" err="1"/>
              <a:t>Costumer</a:t>
            </a:r>
            <a:r>
              <a:rPr lang="es-CO" dirty="0"/>
              <a:t> Love </a:t>
            </a:r>
            <a:r>
              <a:rPr lang="es-CO" dirty="0" err="1"/>
              <a:t>have</a:t>
            </a:r>
            <a:r>
              <a:rPr lang="es-CO" dirty="0"/>
              <a:t> </a:t>
            </a:r>
            <a:r>
              <a:rPr lang="es-CO" dirty="0" err="1"/>
              <a:t>not</a:t>
            </a:r>
            <a:r>
              <a:rPr lang="es-CO" dirty="0"/>
              <a:t> </a:t>
            </a:r>
            <a:r>
              <a:rPr lang="es-CO" dirty="0" err="1"/>
              <a:t>reactions</a:t>
            </a:r>
            <a:r>
              <a:rPr lang="es-CO" dirty="0"/>
              <a:t> and </a:t>
            </a:r>
            <a:r>
              <a:rPr lang="es-CO" dirty="0" err="1"/>
              <a:t>the</a:t>
            </a:r>
            <a:r>
              <a:rPr lang="es-CO" dirty="0"/>
              <a:t> </a:t>
            </a:r>
            <a:r>
              <a:rPr lang="es-CO" dirty="0" err="1"/>
              <a:t>Impressions</a:t>
            </a:r>
            <a:r>
              <a:rPr lang="es-CO" dirty="0"/>
              <a:t> and </a:t>
            </a:r>
            <a:r>
              <a:rPr lang="es-CO" dirty="0" err="1"/>
              <a:t>Cost</a:t>
            </a:r>
            <a:r>
              <a:rPr lang="es-CO" dirty="0"/>
              <a:t> are </a:t>
            </a:r>
            <a:r>
              <a:rPr lang="es-CO" dirty="0" err="1"/>
              <a:t>the</a:t>
            </a:r>
            <a:r>
              <a:rPr lang="es-CO" dirty="0"/>
              <a:t> </a:t>
            </a:r>
            <a:r>
              <a:rPr lang="es-CO" dirty="0" err="1"/>
              <a:t>lowest</a:t>
            </a:r>
            <a:r>
              <a:rPr lang="es-CO" dirty="0"/>
              <a:t>. </a:t>
            </a:r>
            <a:r>
              <a:rPr lang="es-CO" dirty="0" err="1"/>
              <a:t>For</a:t>
            </a:r>
            <a:r>
              <a:rPr lang="es-CO" dirty="0"/>
              <a:t> </a:t>
            </a:r>
            <a:r>
              <a:rPr lang="es-CO" dirty="0" err="1"/>
              <a:t>Food</a:t>
            </a:r>
            <a:r>
              <a:rPr lang="es-CO" dirty="0"/>
              <a:t>, </a:t>
            </a:r>
            <a:r>
              <a:rPr lang="es-CO" dirty="0" err="1"/>
              <a:t>this</a:t>
            </a:r>
            <a:r>
              <a:rPr lang="es-CO" dirty="0"/>
              <a:t> has </a:t>
            </a:r>
            <a:r>
              <a:rPr lang="es-CO" dirty="0" err="1"/>
              <a:t>the</a:t>
            </a:r>
            <a:r>
              <a:rPr lang="es-CO" dirty="0"/>
              <a:t> </a:t>
            </a:r>
            <a:r>
              <a:rPr lang="es-CO" dirty="0" err="1"/>
              <a:t>greatest</a:t>
            </a:r>
            <a:r>
              <a:rPr lang="es-CO" dirty="0"/>
              <a:t> </a:t>
            </a:r>
            <a:r>
              <a:rPr lang="es-CO" dirty="0" err="1"/>
              <a:t>values</a:t>
            </a:r>
            <a:r>
              <a:rPr lang="es-CO" dirty="0"/>
              <a:t> in general.</a:t>
            </a:r>
          </a:p>
        </p:txBody>
      </p:sp>
      <p:pic>
        <p:nvPicPr>
          <p:cNvPr id="9" name="Imagen 8">
            <a:extLst>
              <a:ext uri="{FF2B5EF4-FFF2-40B4-BE49-F238E27FC236}">
                <a16:creationId xmlns:a16="http://schemas.microsoft.com/office/drawing/2014/main" id="{147B2DD0-9254-69D2-6DAA-8F083795072E}"/>
              </a:ext>
            </a:extLst>
          </p:cNvPr>
          <p:cNvPicPr>
            <a:picLocks noChangeAspect="1"/>
          </p:cNvPicPr>
          <p:nvPr/>
        </p:nvPicPr>
        <p:blipFill>
          <a:blip r:embed="rId2"/>
          <a:stretch>
            <a:fillRect/>
          </a:stretch>
        </p:blipFill>
        <p:spPr>
          <a:xfrm>
            <a:off x="4514850" y="0"/>
            <a:ext cx="7677149" cy="6858000"/>
          </a:xfrm>
          <a:prstGeom prst="rect">
            <a:avLst/>
          </a:prstGeom>
        </p:spPr>
      </p:pic>
    </p:spTree>
    <p:extLst>
      <p:ext uri="{BB962C8B-B14F-4D97-AF65-F5344CB8AC3E}">
        <p14:creationId xmlns:p14="http://schemas.microsoft.com/office/powerpoint/2010/main" val="2561082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13042-CBF9-8E63-D954-AE1FEE4FAACA}"/>
              </a:ext>
            </a:extLst>
          </p:cNvPr>
          <p:cNvSpPr>
            <a:spLocks noGrp="1"/>
          </p:cNvSpPr>
          <p:nvPr>
            <p:ph type="title"/>
          </p:nvPr>
        </p:nvSpPr>
        <p:spPr>
          <a:xfrm>
            <a:off x="517870" y="978408"/>
            <a:ext cx="4349405" cy="1074679"/>
          </a:xfrm>
        </p:spPr>
        <p:txBody>
          <a:bodyPr/>
          <a:lstStyle/>
          <a:p>
            <a:r>
              <a:rPr lang="es-CO" dirty="0" err="1"/>
              <a:t>WordCloud</a:t>
            </a:r>
            <a:endParaRPr lang="es-CO" dirty="0"/>
          </a:p>
        </p:txBody>
      </p:sp>
      <p:sp>
        <p:nvSpPr>
          <p:cNvPr id="3" name="Marcador de contenido 2">
            <a:extLst>
              <a:ext uri="{FF2B5EF4-FFF2-40B4-BE49-F238E27FC236}">
                <a16:creationId xmlns:a16="http://schemas.microsoft.com/office/drawing/2014/main" id="{B5F7B29E-BF5F-818E-14DD-59D88C682E0C}"/>
              </a:ext>
            </a:extLst>
          </p:cNvPr>
          <p:cNvSpPr>
            <a:spLocks noGrp="1"/>
          </p:cNvSpPr>
          <p:nvPr>
            <p:ph idx="1"/>
          </p:nvPr>
        </p:nvSpPr>
        <p:spPr>
          <a:xfrm>
            <a:off x="517869" y="2911597"/>
            <a:ext cx="4349405" cy="2736728"/>
          </a:xfrm>
        </p:spPr>
        <p:txBody>
          <a:bodyPr/>
          <a:lstStyle/>
          <a:p>
            <a:pPr algn="just"/>
            <a:r>
              <a:rPr lang="es-CO" dirty="0"/>
              <a:t>In </a:t>
            </a:r>
            <a:r>
              <a:rPr lang="es-CO" dirty="0" err="1"/>
              <a:t>food</a:t>
            </a:r>
            <a:r>
              <a:rPr lang="es-CO" dirty="0"/>
              <a:t>, </a:t>
            </a:r>
            <a:r>
              <a:rPr lang="es-CO" dirty="0" err="1"/>
              <a:t>the</a:t>
            </a:r>
            <a:r>
              <a:rPr lang="es-CO" dirty="0"/>
              <a:t> </a:t>
            </a:r>
            <a:r>
              <a:rPr lang="es-CO" dirty="0" err="1"/>
              <a:t>words</a:t>
            </a:r>
            <a:r>
              <a:rPr lang="es-CO" dirty="0"/>
              <a:t> are </a:t>
            </a:r>
            <a:r>
              <a:rPr lang="es-CO" dirty="0" err="1"/>
              <a:t>related</a:t>
            </a:r>
            <a:r>
              <a:rPr lang="es-CO" dirty="0"/>
              <a:t> </a:t>
            </a:r>
            <a:r>
              <a:rPr lang="es-CO" dirty="0" err="1"/>
              <a:t>to</a:t>
            </a:r>
            <a:r>
              <a:rPr lang="es-CO" dirty="0"/>
              <a:t> hashtags </a:t>
            </a:r>
            <a:r>
              <a:rPr lang="es-CO" dirty="0" err="1"/>
              <a:t>to</a:t>
            </a:r>
            <a:r>
              <a:rPr lang="es-CO" dirty="0"/>
              <a:t> </a:t>
            </a:r>
            <a:r>
              <a:rPr lang="es-CO" dirty="0" err="1"/>
              <a:t>increase</a:t>
            </a:r>
            <a:r>
              <a:rPr lang="es-CO" dirty="0"/>
              <a:t> </a:t>
            </a:r>
            <a:r>
              <a:rPr lang="es-CO" dirty="0" err="1"/>
              <a:t>the</a:t>
            </a:r>
            <a:r>
              <a:rPr lang="es-CO" dirty="0"/>
              <a:t> </a:t>
            </a:r>
            <a:r>
              <a:rPr lang="es-CO" dirty="0" err="1"/>
              <a:t>reactions</a:t>
            </a:r>
            <a:r>
              <a:rPr lang="es-CO" dirty="0"/>
              <a:t>, and are similar </a:t>
            </a:r>
            <a:r>
              <a:rPr lang="es-CO" dirty="0" err="1"/>
              <a:t>to</a:t>
            </a:r>
            <a:r>
              <a:rPr lang="es-CO" dirty="0"/>
              <a:t> </a:t>
            </a:r>
            <a:r>
              <a:rPr lang="es-CO" dirty="0" err="1"/>
              <a:t>Special</a:t>
            </a:r>
            <a:r>
              <a:rPr lang="es-CO" dirty="0"/>
              <a:t> </a:t>
            </a:r>
            <a:r>
              <a:rPr lang="es-CO" dirty="0" err="1"/>
              <a:t>Events</a:t>
            </a:r>
            <a:r>
              <a:rPr lang="es-CO" dirty="0"/>
              <a:t>. In </a:t>
            </a:r>
            <a:r>
              <a:rPr lang="es-CO" dirty="0" err="1"/>
              <a:t>the</a:t>
            </a:r>
            <a:r>
              <a:rPr lang="es-CO" dirty="0"/>
              <a:t> Universal </a:t>
            </a:r>
            <a:r>
              <a:rPr lang="es-CO" dirty="0" err="1"/>
              <a:t>Lenguage</a:t>
            </a:r>
            <a:r>
              <a:rPr lang="es-CO" dirty="0"/>
              <a:t>, </a:t>
            </a:r>
            <a:r>
              <a:rPr lang="es-CO" dirty="0" err="1"/>
              <a:t>the</a:t>
            </a:r>
            <a:r>
              <a:rPr lang="es-CO" dirty="0"/>
              <a:t> </a:t>
            </a:r>
            <a:r>
              <a:rPr lang="es-CO" dirty="0" err="1"/>
              <a:t>words</a:t>
            </a:r>
            <a:r>
              <a:rPr lang="es-CO" dirty="0"/>
              <a:t> are </a:t>
            </a:r>
            <a:r>
              <a:rPr lang="es-CO" dirty="0" err="1"/>
              <a:t>related</a:t>
            </a:r>
            <a:r>
              <a:rPr lang="es-CO" dirty="0"/>
              <a:t> </a:t>
            </a:r>
            <a:r>
              <a:rPr lang="es-CO" dirty="0" err="1"/>
              <a:t>to</a:t>
            </a:r>
            <a:r>
              <a:rPr lang="es-CO" dirty="0"/>
              <a:t> </a:t>
            </a:r>
            <a:r>
              <a:rPr lang="es-CO" dirty="0" err="1"/>
              <a:t>greet</a:t>
            </a:r>
            <a:r>
              <a:rPr lang="es-CO" dirty="0"/>
              <a:t>.</a:t>
            </a:r>
          </a:p>
        </p:txBody>
      </p:sp>
      <p:pic>
        <p:nvPicPr>
          <p:cNvPr id="10" name="Imagen 9">
            <a:extLst>
              <a:ext uri="{FF2B5EF4-FFF2-40B4-BE49-F238E27FC236}">
                <a16:creationId xmlns:a16="http://schemas.microsoft.com/office/drawing/2014/main" id="{40319249-281B-91AF-F54C-9B8122B3E2FB}"/>
              </a:ext>
            </a:extLst>
          </p:cNvPr>
          <p:cNvPicPr>
            <a:picLocks noChangeAspect="1"/>
          </p:cNvPicPr>
          <p:nvPr/>
        </p:nvPicPr>
        <p:blipFill>
          <a:blip r:embed="rId2"/>
          <a:stretch>
            <a:fillRect/>
          </a:stretch>
        </p:blipFill>
        <p:spPr>
          <a:xfrm>
            <a:off x="5092584" y="0"/>
            <a:ext cx="7099416" cy="6858000"/>
          </a:xfrm>
          <a:prstGeom prst="rect">
            <a:avLst/>
          </a:prstGeom>
        </p:spPr>
      </p:pic>
    </p:spTree>
    <p:extLst>
      <p:ext uri="{BB962C8B-B14F-4D97-AF65-F5344CB8AC3E}">
        <p14:creationId xmlns:p14="http://schemas.microsoft.com/office/powerpoint/2010/main" val="1387176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48C70E-A930-8B0A-215F-2940FF408257}"/>
              </a:ext>
            </a:extLst>
          </p:cNvPr>
          <p:cNvSpPr>
            <a:spLocks noGrp="1"/>
          </p:cNvSpPr>
          <p:nvPr>
            <p:ph type="title"/>
          </p:nvPr>
        </p:nvSpPr>
        <p:spPr>
          <a:xfrm>
            <a:off x="517869" y="978409"/>
            <a:ext cx="5701775" cy="1764792"/>
          </a:xfrm>
        </p:spPr>
        <p:txBody>
          <a:bodyPr>
            <a:normAutofit fontScale="90000"/>
          </a:bodyPr>
          <a:lstStyle/>
          <a:p>
            <a:r>
              <a:rPr lang="es-CO" dirty="0" err="1"/>
              <a:t>Recommendations</a:t>
            </a:r>
            <a:br>
              <a:rPr lang="es-CO" dirty="0"/>
            </a:br>
            <a:br>
              <a:rPr lang="es-CO" dirty="0"/>
            </a:br>
            <a:endParaRPr lang="es-CO" sz="2000" b="0" dirty="0">
              <a:latin typeface="+mn-lt"/>
            </a:endParaRPr>
          </a:p>
        </p:txBody>
      </p:sp>
      <p:sp>
        <p:nvSpPr>
          <p:cNvPr id="3" name="Marcador de contenido 2">
            <a:extLst>
              <a:ext uri="{FF2B5EF4-FFF2-40B4-BE49-F238E27FC236}">
                <a16:creationId xmlns:a16="http://schemas.microsoft.com/office/drawing/2014/main" id="{D5D18145-926C-C631-A448-85D188A07FF4}"/>
              </a:ext>
            </a:extLst>
          </p:cNvPr>
          <p:cNvSpPr>
            <a:spLocks noGrp="1"/>
          </p:cNvSpPr>
          <p:nvPr>
            <p:ph idx="1"/>
          </p:nvPr>
        </p:nvSpPr>
        <p:spPr>
          <a:xfrm>
            <a:off x="517871" y="2743201"/>
            <a:ext cx="11308944" cy="3976776"/>
          </a:xfrm>
        </p:spPr>
        <p:txBody>
          <a:bodyPr numCol="2" spcCol="180000">
            <a:normAutofit/>
          </a:bodyPr>
          <a:lstStyle/>
          <a:p>
            <a:pPr marL="342900" indent="-342900" algn="just">
              <a:buFont typeface="Arial" panose="020B0604020202020204" pitchFamily="34" charset="0"/>
              <a:buChar char="•"/>
            </a:pPr>
            <a:r>
              <a:rPr lang="es-CO" dirty="0" err="1"/>
              <a:t>Evaluate</a:t>
            </a:r>
            <a:r>
              <a:rPr lang="es-CO" dirty="0"/>
              <a:t> </a:t>
            </a:r>
            <a:r>
              <a:rPr lang="es-CO" dirty="0" err="1"/>
              <a:t>if</a:t>
            </a:r>
            <a:r>
              <a:rPr lang="es-CO" dirty="0"/>
              <a:t> </a:t>
            </a:r>
            <a:r>
              <a:rPr lang="es-CO" dirty="0" err="1"/>
              <a:t>is</a:t>
            </a:r>
            <a:r>
              <a:rPr lang="es-CO" dirty="0"/>
              <a:t> </a:t>
            </a:r>
            <a:r>
              <a:rPr lang="es-CO" dirty="0" err="1"/>
              <a:t>necessary</a:t>
            </a:r>
            <a:r>
              <a:rPr lang="es-CO" dirty="0"/>
              <a:t> </a:t>
            </a:r>
            <a:r>
              <a:rPr lang="es-CO" dirty="0" err="1"/>
              <a:t>to</a:t>
            </a:r>
            <a:r>
              <a:rPr lang="es-CO" dirty="0"/>
              <a:t> </a:t>
            </a:r>
            <a:r>
              <a:rPr lang="es-CO" dirty="0" err="1"/>
              <a:t>work</a:t>
            </a:r>
            <a:r>
              <a:rPr lang="es-CO" dirty="0"/>
              <a:t> </a:t>
            </a:r>
            <a:r>
              <a:rPr lang="es-CO" dirty="0" err="1"/>
              <a:t>with</a:t>
            </a:r>
            <a:r>
              <a:rPr lang="es-CO" dirty="0"/>
              <a:t> </a:t>
            </a:r>
            <a:r>
              <a:rPr lang="es-CO" dirty="0" err="1"/>
              <a:t>Consumer</a:t>
            </a:r>
            <a:r>
              <a:rPr lang="es-CO" dirty="0"/>
              <a:t> </a:t>
            </a:r>
            <a:r>
              <a:rPr lang="es-CO" dirty="0" err="1"/>
              <a:t>love</a:t>
            </a:r>
            <a:r>
              <a:rPr lang="es-CO" dirty="0"/>
              <a:t>, </a:t>
            </a:r>
            <a:r>
              <a:rPr lang="es-CO" dirty="0" err="1"/>
              <a:t>because</a:t>
            </a:r>
            <a:r>
              <a:rPr lang="es-CO" dirty="0"/>
              <a:t> </a:t>
            </a:r>
            <a:r>
              <a:rPr lang="es-CO" dirty="0" err="1"/>
              <a:t>the</a:t>
            </a:r>
            <a:r>
              <a:rPr lang="es-CO" dirty="0"/>
              <a:t> </a:t>
            </a:r>
            <a:r>
              <a:rPr lang="es-CO" dirty="0" err="1"/>
              <a:t>metrics</a:t>
            </a:r>
            <a:r>
              <a:rPr lang="es-CO" dirty="0"/>
              <a:t> </a:t>
            </a:r>
            <a:r>
              <a:rPr lang="es-CO" dirty="0" err="1"/>
              <a:t>of</a:t>
            </a:r>
            <a:r>
              <a:rPr lang="es-CO" dirty="0"/>
              <a:t> </a:t>
            </a:r>
            <a:r>
              <a:rPr lang="es-CO" dirty="0" err="1"/>
              <a:t>this</a:t>
            </a:r>
            <a:r>
              <a:rPr lang="es-CO" dirty="0"/>
              <a:t> are </a:t>
            </a:r>
            <a:r>
              <a:rPr lang="es-CO" dirty="0" err="1"/>
              <a:t>the</a:t>
            </a:r>
            <a:r>
              <a:rPr lang="es-CO" dirty="0"/>
              <a:t> </a:t>
            </a:r>
            <a:r>
              <a:rPr lang="es-CO" dirty="0" err="1"/>
              <a:t>lowest</a:t>
            </a:r>
            <a:r>
              <a:rPr lang="es-CO" dirty="0"/>
              <a:t> in general.</a:t>
            </a:r>
          </a:p>
          <a:p>
            <a:pPr marL="342900" indent="-342900" algn="just">
              <a:buFont typeface="Arial" panose="020B0604020202020204" pitchFamily="34" charset="0"/>
              <a:buChar char="•"/>
            </a:pPr>
            <a:r>
              <a:rPr lang="es-CO" dirty="0" err="1"/>
              <a:t>Food</a:t>
            </a:r>
            <a:r>
              <a:rPr lang="es-CO" dirty="0"/>
              <a:t> has </a:t>
            </a:r>
            <a:r>
              <a:rPr lang="es-CO" dirty="0" err="1"/>
              <a:t>the</a:t>
            </a:r>
            <a:r>
              <a:rPr lang="es-CO" dirty="0"/>
              <a:t> </a:t>
            </a:r>
            <a:r>
              <a:rPr lang="es-CO" dirty="0" err="1"/>
              <a:t>highest</a:t>
            </a:r>
            <a:r>
              <a:rPr lang="es-CO" dirty="0"/>
              <a:t> </a:t>
            </a:r>
            <a:r>
              <a:rPr lang="es-CO" dirty="0" err="1"/>
              <a:t>values</a:t>
            </a:r>
            <a:r>
              <a:rPr lang="es-CO" dirty="0"/>
              <a:t> </a:t>
            </a:r>
            <a:r>
              <a:rPr lang="es-CO" dirty="0" err="1"/>
              <a:t>of</a:t>
            </a:r>
            <a:r>
              <a:rPr lang="es-CO" dirty="0"/>
              <a:t> </a:t>
            </a:r>
            <a:r>
              <a:rPr lang="es-CO" dirty="0" err="1"/>
              <a:t>metrics</a:t>
            </a:r>
            <a:r>
              <a:rPr lang="es-CO" dirty="0"/>
              <a:t>, </a:t>
            </a:r>
            <a:r>
              <a:rPr lang="es-CO" dirty="0" err="1"/>
              <a:t>for</a:t>
            </a:r>
            <a:r>
              <a:rPr lang="es-CO" dirty="0"/>
              <a:t> </a:t>
            </a:r>
            <a:r>
              <a:rPr lang="es-CO" dirty="0" err="1"/>
              <a:t>this</a:t>
            </a:r>
            <a:r>
              <a:rPr lang="es-CO" dirty="0"/>
              <a:t>, </a:t>
            </a:r>
            <a:r>
              <a:rPr lang="es-CO" dirty="0" err="1"/>
              <a:t>the</a:t>
            </a:r>
            <a:r>
              <a:rPr lang="es-CO" dirty="0"/>
              <a:t> post in Instagram </a:t>
            </a:r>
            <a:r>
              <a:rPr lang="es-CO" dirty="0" err="1"/>
              <a:t>could</a:t>
            </a:r>
            <a:r>
              <a:rPr lang="es-CO" dirty="0"/>
              <a:t> be </a:t>
            </a:r>
            <a:r>
              <a:rPr lang="es-CO" dirty="0" err="1"/>
              <a:t>ingrease</a:t>
            </a:r>
            <a:r>
              <a:rPr lang="es-CO" dirty="0"/>
              <a:t> </a:t>
            </a:r>
            <a:r>
              <a:rPr lang="es-CO" dirty="0" err="1"/>
              <a:t>the</a:t>
            </a:r>
            <a:r>
              <a:rPr lang="es-CO" dirty="0"/>
              <a:t> </a:t>
            </a:r>
            <a:r>
              <a:rPr lang="es-CO" dirty="0" err="1"/>
              <a:t>reactions</a:t>
            </a:r>
            <a:r>
              <a:rPr lang="es-CO" dirty="0"/>
              <a:t>.</a:t>
            </a:r>
          </a:p>
          <a:p>
            <a:pPr marL="342900" indent="-342900" algn="just">
              <a:buFont typeface="Arial" panose="020B0604020202020204" pitchFamily="34" charset="0"/>
              <a:buChar char="•"/>
            </a:pPr>
            <a:r>
              <a:rPr lang="es-CO" dirty="0" err="1"/>
              <a:t>Take</a:t>
            </a:r>
            <a:r>
              <a:rPr lang="es-CO" dirty="0"/>
              <a:t> in care </a:t>
            </a:r>
            <a:r>
              <a:rPr lang="es-CO" dirty="0" err="1"/>
              <a:t>the</a:t>
            </a:r>
            <a:r>
              <a:rPr lang="es-CO" dirty="0"/>
              <a:t> post </a:t>
            </a:r>
            <a:r>
              <a:rPr lang="es-CO" dirty="0" err="1"/>
              <a:t>for</a:t>
            </a:r>
            <a:r>
              <a:rPr lang="es-CO" dirty="0"/>
              <a:t> </a:t>
            </a:r>
            <a:r>
              <a:rPr lang="es-CO" dirty="0" err="1"/>
              <a:t>each</a:t>
            </a:r>
            <a:r>
              <a:rPr lang="es-CO" dirty="0"/>
              <a:t> country. </a:t>
            </a:r>
            <a:r>
              <a:rPr lang="es-CO" dirty="0" err="1"/>
              <a:t>If</a:t>
            </a:r>
            <a:r>
              <a:rPr lang="es-CO" dirty="0"/>
              <a:t> </a:t>
            </a:r>
            <a:r>
              <a:rPr lang="es-CO" dirty="0" err="1"/>
              <a:t>we</a:t>
            </a:r>
            <a:r>
              <a:rPr lang="es-CO" dirty="0"/>
              <a:t> can créate media </a:t>
            </a:r>
            <a:r>
              <a:rPr lang="es-CO" dirty="0" err="1"/>
              <a:t>that</a:t>
            </a:r>
            <a:r>
              <a:rPr lang="es-CO" dirty="0"/>
              <a:t> are </a:t>
            </a:r>
            <a:r>
              <a:rPr lang="es-CO" dirty="0" err="1"/>
              <a:t>related</a:t>
            </a:r>
            <a:r>
              <a:rPr lang="es-CO" dirty="0"/>
              <a:t> </a:t>
            </a:r>
            <a:r>
              <a:rPr lang="es-CO" dirty="0" err="1"/>
              <a:t>for</a:t>
            </a:r>
            <a:r>
              <a:rPr lang="es-CO" dirty="0"/>
              <a:t> </a:t>
            </a:r>
            <a:r>
              <a:rPr lang="es-CO" dirty="0" err="1"/>
              <a:t>each</a:t>
            </a:r>
            <a:r>
              <a:rPr lang="es-CO" dirty="0"/>
              <a:t> country, </a:t>
            </a:r>
            <a:r>
              <a:rPr lang="es-CO" dirty="0" err="1"/>
              <a:t>the</a:t>
            </a:r>
            <a:r>
              <a:rPr lang="es-CO" dirty="0"/>
              <a:t> </a:t>
            </a:r>
            <a:r>
              <a:rPr lang="es-CO" dirty="0" err="1"/>
              <a:t>impact</a:t>
            </a:r>
            <a:r>
              <a:rPr lang="es-CO" dirty="0"/>
              <a:t> </a:t>
            </a:r>
            <a:r>
              <a:rPr lang="es-CO" dirty="0" err="1"/>
              <a:t>could</a:t>
            </a:r>
            <a:r>
              <a:rPr lang="es-CO" dirty="0"/>
              <a:t> be </a:t>
            </a:r>
            <a:r>
              <a:rPr lang="es-CO" dirty="0" err="1"/>
              <a:t>highter</a:t>
            </a:r>
            <a:r>
              <a:rPr lang="es-CO" dirty="0"/>
              <a:t>.</a:t>
            </a:r>
          </a:p>
          <a:p>
            <a:pPr marL="342900" indent="-342900" algn="just">
              <a:buFont typeface="Arial" panose="020B0604020202020204" pitchFamily="34" charset="0"/>
              <a:buChar char="•"/>
            </a:pPr>
            <a:r>
              <a:rPr lang="es-CO" dirty="0" err="1"/>
              <a:t>Also</a:t>
            </a:r>
            <a:r>
              <a:rPr lang="es-CO" dirty="0"/>
              <a:t>, </a:t>
            </a:r>
            <a:r>
              <a:rPr lang="es-CO" dirty="0" err="1"/>
              <a:t>the</a:t>
            </a:r>
            <a:r>
              <a:rPr lang="es-CO" dirty="0"/>
              <a:t> use </a:t>
            </a:r>
            <a:r>
              <a:rPr lang="es-CO" dirty="0" err="1"/>
              <a:t>of</a:t>
            </a:r>
            <a:r>
              <a:rPr lang="es-CO" dirty="0"/>
              <a:t> hashtags </a:t>
            </a:r>
            <a:r>
              <a:rPr lang="es-CO" dirty="0" err="1"/>
              <a:t>that</a:t>
            </a:r>
            <a:r>
              <a:rPr lang="es-CO" dirty="0"/>
              <a:t> are </a:t>
            </a:r>
            <a:r>
              <a:rPr lang="es-CO" dirty="0" err="1"/>
              <a:t>currently</a:t>
            </a:r>
            <a:r>
              <a:rPr lang="es-CO" dirty="0"/>
              <a:t> </a:t>
            </a:r>
            <a:r>
              <a:rPr lang="es-CO" dirty="0" err="1"/>
              <a:t>used</a:t>
            </a:r>
            <a:r>
              <a:rPr lang="es-CO" dirty="0"/>
              <a:t> in </a:t>
            </a:r>
            <a:r>
              <a:rPr lang="es-CO" dirty="0" err="1"/>
              <a:t>the</a:t>
            </a:r>
            <a:r>
              <a:rPr lang="es-CO" dirty="0"/>
              <a:t> social media can </a:t>
            </a:r>
            <a:r>
              <a:rPr lang="es-CO" dirty="0" err="1"/>
              <a:t>help</a:t>
            </a:r>
            <a:r>
              <a:rPr lang="es-CO" dirty="0"/>
              <a:t> </a:t>
            </a:r>
            <a:r>
              <a:rPr lang="es-CO" dirty="0" err="1"/>
              <a:t>us</a:t>
            </a:r>
            <a:r>
              <a:rPr lang="es-CO" dirty="0"/>
              <a:t> </a:t>
            </a:r>
            <a:r>
              <a:rPr lang="es-CO" dirty="0" err="1"/>
              <a:t>to</a:t>
            </a:r>
            <a:r>
              <a:rPr lang="es-CO" dirty="0"/>
              <a:t> </a:t>
            </a:r>
            <a:r>
              <a:rPr lang="es-CO" dirty="0" err="1"/>
              <a:t>impact</a:t>
            </a:r>
            <a:r>
              <a:rPr lang="es-CO" dirty="0"/>
              <a:t> in more </a:t>
            </a:r>
            <a:r>
              <a:rPr lang="es-CO" dirty="0" err="1"/>
              <a:t>people</a:t>
            </a:r>
            <a:r>
              <a:rPr lang="es-CO" dirty="0"/>
              <a:t>.</a:t>
            </a:r>
          </a:p>
          <a:p>
            <a:pPr marL="342900" indent="-342900" algn="just">
              <a:buFont typeface="Arial" panose="020B0604020202020204" pitchFamily="34" charset="0"/>
              <a:buChar char="•"/>
            </a:pPr>
            <a:r>
              <a:rPr lang="es-CO" dirty="0" err="1"/>
              <a:t>Finally</a:t>
            </a:r>
            <a:r>
              <a:rPr lang="es-CO" dirty="0"/>
              <a:t>, in </a:t>
            </a:r>
            <a:r>
              <a:rPr lang="es-CO" dirty="0" err="1"/>
              <a:t>Special</a:t>
            </a:r>
            <a:r>
              <a:rPr lang="es-CO" dirty="0"/>
              <a:t> </a:t>
            </a:r>
            <a:r>
              <a:rPr lang="es-CO" dirty="0" err="1"/>
              <a:t>Events</a:t>
            </a:r>
            <a:r>
              <a:rPr lang="es-CO" dirty="0"/>
              <a:t>, </a:t>
            </a:r>
            <a:r>
              <a:rPr lang="es-CO" dirty="0" err="1"/>
              <a:t>we</a:t>
            </a:r>
            <a:r>
              <a:rPr lang="es-CO" dirty="0"/>
              <a:t> can use </a:t>
            </a:r>
            <a:r>
              <a:rPr lang="es-CO" dirty="0" err="1"/>
              <a:t>the</a:t>
            </a:r>
            <a:r>
              <a:rPr lang="es-CO" dirty="0"/>
              <a:t> </a:t>
            </a:r>
            <a:r>
              <a:rPr lang="es-CO" dirty="0" err="1"/>
              <a:t>festivities</a:t>
            </a:r>
            <a:r>
              <a:rPr lang="es-CO" dirty="0"/>
              <a:t> </a:t>
            </a:r>
            <a:r>
              <a:rPr lang="es-CO" dirty="0" err="1"/>
              <a:t>of</a:t>
            </a:r>
            <a:r>
              <a:rPr lang="es-CO" dirty="0"/>
              <a:t> </a:t>
            </a:r>
            <a:r>
              <a:rPr lang="es-CO" dirty="0" err="1"/>
              <a:t>each</a:t>
            </a:r>
            <a:r>
              <a:rPr lang="es-CO" dirty="0"/>
              <a:t> country </a:t>
            </a:r>
            <a:r>
              <a:rPr lang="es-CO" dirty="0" err="1"/>
              <a:t>to</a:t>
            </a:r>
            <a:r>
              <a:rPr lang="es-CO" dirty="0"/>
              <a:t> </a:t>
            </a:r>
            <a:r>
              <a:rPr lang="es-CO" dirty="0" err="1"/>
              <a:t>generate</a:t>
            </a:r>
            <a:r>
              <a:rPr lang="es-CO" dirty="0"/>
              <a:t> more </a:t>
            </a:r>
            <a:r>
              <a:rPr lang="es-CO" dirty="0" err="1"/>
              <a:t>reviews</a:t>
            </a:r>
            <a:r>
              <a:rPr lang="es-CO" dirty="0"/>
              <a:t> in </a:t>
            </a:r>
            <a:r>
              <a:rPr lang="es-CO" dirty="0" err="1"/>
              <a:t>this</a:t>
            </a:r>
            <a:r>
              <a:rPr lang="es-CO" dirty="0"/>
              <a:t> </a:t>
            </a:r>
            <a:r>
              <a:rPr lang="es-CO" dirty="0" err="1"/>
              <a:t>type</a:t>
            </a:r>
            <a:r>
              <a:rPr lang="es-CO" dirty="0"/>
              <a:t>.</a:t>
            </a:r>
          </a:p>
          <a:p>
            <a:pPr marL="342900" indent="-342900" algn="just">
              <a:buFont typeface="Arial" panose="020B0604020202020204" pitchFamily="34" charset="0"/>
              <a:buChar char="•"/>
            </a:pPr>
            <a:endParaRPr lang="es-CO" dirty="0"/>
          </a:p>
          <a:p>
            <a:pPr marL="342900" indent="-342900" algn="just">
              <a:buFont typeface="Arial" panose="020B0604020202020204" pitchFamily="34" charset="0"/>
              <a:buChar char="•"/>
            </a:pPr>
            <a:endParaRPr lang="es-CO" dirty="0"/>
          </a:p>
        </p:txBody>
      </p:sp>
    </p:spTree>
    <p:extLst>
      <p:ext uri="{BB962C8B-B14F-4D97-AF65-F5344CB8AC3E}">
        <p14:creationId xmlns:p14="http://schemas.microsoft.com/office/powerpoint/2010/main" val="161555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A177C56-7687-F686-A53A-D69EC5E08284}"/>
              </a:ext>
            </a:extLst>
          </p:cNvPr>
          <p:cNvSpPr>
            <a:spLocks noGrp="1"/>
          </p:cNvSpPr>
          <p:nvPr>
            <p:ph type="title"/>
          </p:nvPr>
        </p:nvSpPr>
        <p:spPr>
          <a:xfrm>
            <a:off x="6652947" y="976160"/>
            <a:ext cx="5021183" cy="1995640"/>
          </a:xfrm>
        </p:spPr>
        <p:txBody>
          <a:bodyPr>
            <a:normAutofit/>
          </a:bodyPr>
          <a:lstStyle/>
          <a:p>
            <a:r>
              <a:rPr lang="es-ES" dirty="0"/>
              <a:t>Introducción</a:t>
            </a:r>
            <a:endParaRPr lang="es-CO" dirty="0"/>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794A2686-A10B-B532-D8BC-EF19B02FE3C6}"/>
              </a:ext>
            </a:extLst>
          </p:cNvPr>
          <p:cNvGraphicFramePr>
            <a:graphicFrameLocks noGrp="1"/>
          </p:cNvGraphicFramePr>
          <p:nvPr>
            <p:ph idx="1"/>
            <p:extLst>
              <p:ext uri="{D42A27DB-BD31-4B8C-83A1-F6EECF244321}">
                <p14:modId xmlns:p14="http://schemas.microsoft.com/office/powerpoint/2010/main" val="146993612"/>
              </p:ext>
            </p:extLst>
          </p:nvPr>
        </p:nvGraphicFramePr>
        <p:xfrm>
          <a:off x="648477" y="2225615"/>
          <a:ext cx="11195591" cy="4337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07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7A7C490-FB0D-4946-BDB7-1CF2F58DA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455898E-1D0B-453B-A8AB-E169E93C0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4053BA8-960E-7FDB-5D96-8631C029D45C}"/>
              </a:ext>
            </a:extLst>
          </p:cNvPr>
          <p:cNvSpPr>
            <a:spLocks noGrp="1"/>
          </p:cNvSpPr>
          <p:nvPr>
            <p:ph type="ctrTitle"/>
          </p:nvPr>
        </p:nvSpPr>
        <p:spPr>
          <a:xfrm>
            <a:off x="517870" y="978408"/>
            <a:ext cx="6117661" cy="2334247"/>
          </a:xfrm>
        </p:spPr>
        <p:txBody>
          <a:bodyPr anchor="t">
            <a:normAutofit/>
          </a:bodyPr>
          <a:lstStyle/>
          <a:p>
            <a:r>
              <a:rPr lang="es-ES"/>
              <a:t>Tasa de Desempleo EEUU</a:t>
            </a:r>
            <a:endParaRPr lang="es-CO"/>
          </a:p>
        </p:txBody>
      </p:sp>
      <p:sp>
        <p:nvSpPr>
          <p:cNvPr id="6" name="Subtítulo 5">
            <a:extLst>
              <a:ext uri="{FF2B5EF4-FFF2-40B4-BE49-F238E27FC236}">
                <a16:creationId xmlns:a16="http://schemas.microsoft.com/office/drawing/2014/main" id="{45E4937F-4143-CB93-820E-BDE1704DB0A6}"/>
              </a:ext>
            </a:extLst>
          </p:cNvPr>
          <p:cNvSpPr>
            <a:spLocks noGrp="1"/>
          </p:cNvSpPr>
          <p:nvPr>
            <p:ph type="subTitle" idx="1"/>
          </p:nvPr>
        </p:nvSpPr>
        <p:spPr>
          <a:xfrm>
            <a:off x="517870" y="4482450"/>
            <a:ext cx="6141545" cy="1724029"/>
          </a:xfrm>
        </p:spPr>
        <p:txBody>
          <a:bodyPr anchor="t">
            <a:normAutofit/>
          </a:bodyPr>
          <a:lstStyle/>
          <a:p>
            <a:endParaRPr lang="es-CO" dirty="0"/>
          </a:p>
        </p:txBody>
      </p:sp>
      <p:sp>
        <p:nvSpPr>
          <p:cNvPr id="46" name="Rectangle 4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patrón de acuarela abstracto azul sobre un fondo blanco">
            <a:extLst>
              <a:ext uri="{FF2B5EF4-FFF2-40B4-BE49-F238E27FC236}">
                <a16:creationId xmlns:a16="http://schemas.microsoft.com/office/drawing/2014/main" id="{866709A7-B211-8A9A-9535-303FE7C4974C}"/>
              </a:ext>
            </a:extLst>
          </p:cNvPr>
          <p:cNvPicPr>
            <a:picLocks noChangeAspect="1"/>
          </p:cNvPicPr>
          <p:nvPr/>
        </p:nvPicPr>
        <p:blipFill rotWithShape="1">
          <a:blip r:embed="rId2"/>
          <a:srcRect l="18770" r="28699" b="-1"/>
          <a:stretch/>
        </p:blipFill>
        <p:spPr>
          <a:xfrm>
            <a:off x="7339014" y="657369"/>
            <a:ext cx="4353213" cy="5531495"/>
          </a:xfrm>
          <a:prstGeom prst="rect">
            <a:avLst/>
          </a:prstGeom>
        </p:spPr>
      </p:pic>
    </p:spTree>
    <p:extLst>
      <p:ext uri="{BB962C8B-B14F-4D97-AF65-F5344CB8AC3E}">
        <p14:creationId xmlns:p14="http://schemas.microsoft.com/office/powerpoint/2010/main" val="377920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1305D-2B26-77ED-A03B-BED94C96DC8C}"/>
              </a:ext>
            </a:extLst>
          </p:cNvPr>
          <p:cNvSpPr>
            <a:spLocks noGrp="1"/>
          </p:cNvSpPr>
          <p:nvPr>
            <p:ph type="title"/>
          </p:nvPr>
        </p:nvSpPr>
        <p:spPr/>
        <p:txBody>
          <a:bodyPr/>
          <a:lstStyle/>
          <a:p>
            <a:pPr algn="just"/>
            <a:r>
              <a:rPr lang="es-ES" dirty="0"/>
              <a:t>Contexto:</a:t>
            </a:r>
            <a:br>
              <a:rPr lang="es-ES" dirty="0"/>
            </a:br>
            <a:br>
              <a:rPr lang="es-ES" dirty="0"/>
            </a:br>
            <a:r>
              <a:rPr lang="es-ES" sz="2000" b="0" dirty="0">
                <a:latin typeface="Bierstadt" panose="020B0004020202020204" pitchFamily="34" charset="0"/>
              </a:rPr>
              <a:t>Se cuenta con una base de datos del evolutivo mensual de la Tasa de Desempleo en Estados Unidos, teniendo en cuenta desde 1948 hasta 2017. Ya que esta es una serie de tiempo, se buscaba que esta se descompusiera en 2 partes, y explicar cada uno de sus componentes.</a:t>
            </a:r>
            <a:endParaRPr lang="es-CO" dirty="0"/>
          </a:p>
        </p:txBody>
      </p:sp>
      <p:sp>
        <p:nvSpPr>
          <p:cNvPr id="4" name="Título 1">
            <a:extLst>
              <a:ext uri="{FF2B5EF4-FFF2-40B4-BE49-F238E27FC236}">
                <a16:creationId xmlns:a16="http://schemas.microsoft.com/office/drawing/2014/main" id="{AD042D44-05C5-30EC-45E7-A82BDB2DF9F3}"/>
              </a:ext>
            </a:extLst>
          </p:cNvPr>
          <p:cNvSpPr txBox="1">
            <a:spLocks/>
          </p:cNvSpPr>
          <p:nvPr/>
        </p:nvSpPr>
        <p:spPr>
          <a:xfrm>
            <a:off x="6441331" y="978407"/>
            <a:ext cx="5021182" cy="48704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r>
              <a:rPr lang="es-ES" dirty="0"/>
              <a:t>Desarrollo:</a:t>
            </a:r>
            <a:br>
              <a:rPr lang="es-ES" dirty="0"/>
            </a:br>
            <a:br>
              <a:rPr lang="es-ES" dirty="0"/>
            </a:br>
            <a:r>
              <a:rPr lang="es-ES" sz="2000" b="0" dirty="0">
                <a:latin typeface="Bierstadt" panose="020B0004020202020204" pitchFamily="34" charset="0"/>
              </a:rPr>
              <a:t>Se implementó un modelo de suavizamiento exponencial para explicar el comportamiento de la serie de tiempo con una periodicidad de 12 meses y de 10 años.</a:t>
            </a:r>
          </a:p>
          <a:p>
            <a:pPr algn="just"/>
            <a:endParaRPr lang="es-ES" sz="2000" b="0" dirty="0">
              <a:latin typeface="Bierstadt" panose="020B0004020202020204" pitchFamily="34" charset="0"/>
            </a:endParaRPr>
          </a:p>
          <a:p>
            <a:pPr algn="just"/>
            <a:r>
              <a:rPr lang="es-ES" sz="2000" b="0" dirty="0">
                <a:latin typeface="Bierstadt" panose="020B0004020202020204" pitchFamily="34" charset="0"/>
              </a:rPr>
              <a:t>Los resultados obtenidos en cada una de las periodicidades se presentan a continuación:</a:t>
            </a:r>
            <a:endParaRPr lang="es-CO" dirty="0"/>
          </a:p>
        </p:txBody>
      </p:sp>
    </p:spTree>
    <p:extLst>
      <p:ext uri="{BB962C8B-B14F-4D97-AF65-F5344CB8AC3E}">
        <p14:creationId xmlns:p14="http://schemas.microsoft.com/office/powerpoint/2010/main" val="36815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2F3E8-89A0-930C-1563-29AEF867F6B1}"/>
              </a:ext>
            </a:extLst>
          </p:cNvPr>
          <p:cNvSpPr>
            <a:spLocks noGrp="1"/>
          </p:cNvSpPr>
          <p:nvPr>
            <p:ph type="title"/>
          </p:nvPr>
        </p:nvSpPr>
        <p:spPr>
          <a:xfrm>
            <a:off x="517871" y="978408"/>
            <a:ext cx="3520730" cy="4870457"/>
          </a:xfrm>
        </p:spPr>
        <p:txBody>
          <a:bodyPr>
            <a:normAutofit/>
          </a:bodyPr>
          <a:lstStyle/>
          <a:p>
            <a:pPr algn="just"/>
            <a:r>
              <a:rPr lang="es-ES" sz="2000" b="0" dirty="0">
                <a:latin typeface="Bierstadt (Cuerpo)"/>
              </a:rPr>
              <a:t>La gráfica presenta la serie de tiempo original en la parte superior, en la parte inferior izquierda la estacionalidad que le estamos atribuyendo y la de la parte derecha los residuales del modelo. Para una periodicidad de 12 meses, la gran mayoría del comportamiento se le atribuye a la tendencia, debido a que los valores de la estacionalidad son muy bajos.</a:t>
            </a:r>
            <a:endParaRPr lang="es-CO" sz="2000" b="0" dirty="0">
              <a:latin typeface="Bierstadt (Cuerpo)"/>
            </a:endParaRPr>
          </a:p>
        </p:txBody>
      </p:sp>
      <p:sp>
        <p:nvSpPr>
          <p:cNvPr id="3" name="Marcador de contenido 2">
            <a:extLst>
              <a:ext uri="{FF2B5EF4-FFF2-40B4-BE49-F238E27FC236}">
                <a16:creationId xmlns:a16="http://schemas.microsoft.com/office/drawing/2014/main" id="{BA90867B-FC76-D742-5520-C8E82D7E0447}"/>
              </a:ext>
            </a:extLst>
          </p:cNvPr>
          <p:cNvSpPr>
            <a:spLocks noGrp="1"/>
          </p:cNvSpPr>
          <p:nvPr>
            <p:ph idx="1"/>
          </p:nvPr>
        </p:nvSpPr>
        <p:spPr/>
        <p:txBody>
          <a:bodyPr/>
          <a:lstStyle/>
          <a:p>
            <a:endParaRPr lang="es-CO"/>
          </a:p>
        </p:txBody>
      </p:sp>
      <p:pic>
        <p:nvPicPr>
          <p:cNvPr id="9" name="Imagen 8">
            <a:extLst>
              <a:ext uri="{FF2B5EF4-FFF2-40B4-BE49-F238E27FC236}">
                <a16:creationId xmlns:a16="http://schemas.microsoft.com/office/drawing/2014/main" id="{8B8333AD-FE96-4F8E-3AE1-4C0EA19A437F}"/>
              </a:ext>
            </a:extLst>
          </p:cNvPr>
          <p:cNvPicPr>
            <a:picLocks noChangeAspect="1"/>
          </p:cNvPicPr>
          <p:nvPr/>
        </p:nvPicPr>
        <p:blipFill>
          <a:blip r:embed="rId2"/>
          <a:stretch>
            <a:fillRect/>
          </a:stretch>
        </p:blipFill>
        <p:spPr>
          <a:xfrm>
            <a:off x="4147689" y="0"/>
            <a:ext cx="8011422" cy="6858000"/>
          </a:xfrm>
          <a:prstGeom prst="rect">
            <a:avLst/>
          </a:prstGeom>
        </p:spPr>
      </p:pic>
    </p:spTree>
    <p:extLst>
      <p:ext uri="{BB962C8B-B14F-4D97-AF65-F5344CB8AC3E}">
        <p14:creationId xmlns:p14="http://schemas.microsoft.com/office/powerpoint/2010/main" val="231282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2F3E8-89A0-930C-1563-29AEF867F6B1}"/>
              </a:ext>
            </a:extLst>
          </p:cNvPr>
          <p:cNvSpPr>
            <a:spLocks noGrp="1"/>
          </p:cNvSpPr>
          <p:nvPr>
            <p:ph type="title"/>
          </p:nvPr>
        </p:nvSpPr>
        <p:spPr>
          <a:xfrm>
            <a:off x="517871" y="978408"/>
            <a:ext cx="3520730" cy="4870457"/>
          </a:xfrm>
        </p:spPr>
        <p:txBody>
          <a:bodyPr>
            <a:normAutofit/>
          </a:bodyPr>
          <a:lstStyle/>
          <a:p>
            <a:pPr algn="just"/>
            <a:r>
              <a:rPr lang="es-ES" sz="2000" b="0" dirty="0">
                <a:latin typeface="Bierstadt (Cuerpo)"/>
              </a:rPr>
              <a:t>En este caso se presenta una periodicidad de 10 años. Se evidencia que para este caso la estacionalidad está presentando comportamientos cíclicos, donde los años donde finaliza y comienzan las décadas son donde se suelen presentar los picos en la Tasa de Desempleo, mientras que a mediados de las décadas tiende a decaer.</a:t>
            </a:r>
            <a:endParaRPr lang="es-CO" sz="2000" b="0" dirty="0">
              <a:latin typeface="Bierstadt (Cuerpo)"/>
            </a:endParaRPr>
          </a:p>
        </p:txBody>
      </p:sp>
      <p:sp>
        <p:nvSpPr>
          <p:cNvPr id="3" name="Marcador de contenido 2">
            <a:extLst>
              <a:ext uri="{FF2B5EF4-FFF2-40B4-BE49-F238E27FC236}">
                <a16:creationId xmlns:a16="http://schemas.microsoft.com/office/drawing/2014/main" id="{BA90867B-FC76-D742-5520-C8E82D7E0447}"/>
              </a:ext>
            </a:extLst>
          </p:cNvPr>
          <p:cNvSpPr>
            <a:spLocks noGrp="1"/>
          </p:cNvSpPr>
          <p:nvPr>
            <p:ph idx="1"/>
          </p:nvPr>
        </p:nvSpPr>
        <p:spPr/>
        <p:txBody>
          <a:bodyPr/>
          <a:lstStyle/>
          <a:p>
            <a:endParaRPr lang="es-CO"/>
          </a:p>
        </p:txBody>
      </p:sp>
      <p:pic>
        <p:nvPicPr>
          <p:cNvPr id="7" name="Imagen 6">
            <a:extLst>
              <a:ext uri="{FF2B5EF4-FFF2-40B4-BE49-F238E27FC236}">
                <a16:creationId xmlns:a16="http://schemas.microsoft.com/office/drawing/2014/main" id="{7629943E-3E15-36D5-AFF6-6926FA2A2CB3}"/>
              </a:ext>
            </a:extLst>
          </p:cNvPr>
          <p:cNvPicPr>
            <a:picLocks noChangeAspect="1"/>
          </p:cNvPicPr>
          <p:nvPr/>
        </p:nvPicPr>
        <p:blipFill>
          <a:blip r:embed="rId2"/>
          <a:stretch>
            <a:fillRect/>
          </a:stretch>
        </p:blipFill>
        <p:spPr>
          <a:xfrm>
            <a:off x="4237003" y="0"/>
            <a:ext cx="7928043" cy="6858000"/>
          </a:xfrm>
          <a:prstGeom prst="rect">
            <a:avLst/>
          </a:prstGeom>
        </p:spPr>
      </p:pic>
    </p:spTree>
    <p:extLst>
      <p:ext uri="{BB962C8B-B14F-4D97-AF65-F5344CB8AC3E}">
        <p14:creationId xmlns:p14="http://schemas.microsoft.com/office/powerpoint/2010/main" val="426862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7722F-6F22-1344-C033-896CE72D340F}"/>
              </a:ext>
            </a:extLst>
          </p:cNvPr>
          <p:cNvSpPr>
            <a:spLocks noGrp="1"/>
          </p:cNvSpPr>
          <p:nvPr>
            <p:ph type="title"/>
          </p:nvPr>
        </p:nvSpPr>
        <p:spPr>
          <a:xfrm>
            <a:off x="517870" y="978408"/>
            <a:ext cx="3692180" cy="4870457"/>
          </a:xfrm>
        </p:spPr>
        <p:txBody>
          <a:bodyPr>
            <a:normAutofit/>
          </a:bodyPr>
          <a:lstStyle/>
          <a:p>
            <a:r>
              <a:rPr lang="es-ES" sz="2000" b="0" dirty="0">
                <a:latin typeface="+mn-lt"/>
              </a:rPr>
              <a:t>Finalmente, se emplea un modelo de suavizamiento exponencial con un periodo de 10 años para poder predecir los siguientes 2 años de la Tasa de Desempleo. </a:t>
            </a:r>
            <a:br>
              <a:rPr lang="es-ES" sz="2000" b="0" dirty="0">
                <a:latin typeface="+mn-lt"/>
              </a:rPr>
            </a:br>
            <a:br>
              <a:rPr lang="es-ES" sz="2000" b="0" dirty="0">
                <a:latin typeface="+mn-lt"/>
              </a:rPr>
            </a:br>
            <a:r>
              <a:rPr lang="es-ES" sz="2000" b="0" dirty="0">
                <a:latin typeface="+mn-lt"/>
              </a:rPr>
              <a:t>Los resultados obtenidos se presentan en el siguiente gráfico. </a:t>
            </a:r>
            <a:br>
              <a:rPr lang="es-ES" sz="2000" b="0" dirty="0">
                <a:latin typeface="+mn-lt"/>
              </a:rPr>
            </a:br>
            <a:br>
              <a:rPr lang="es-ES" sz="2000" b="0" dirty="0">
                <a:latin typeface="+mn-lt"/>
              </a:rPr>
            </a:br>
            <a:r>
              <a:rPr lang="es-ES" sz="2000" b="0" dirty="0">
                <a:latin typeface="+mn-lt"/>
              </a:rPr>
              <a:t>Para este modelo, el resultado del Error Cuadrático medio fue de 0,0286.</a:t>
            </a:r>
            <a:endParaRPr lang="es-CO" sz="2000" b="0" dirty="0">
              <a:latin typeface="+mn-lt"/>
            </a:endParaRPr>
          </a:p>
        </p:txBody>
      </p:sp>
      <p:sp>
        <p:nvSpPr>
          <p:cNvPr id="3" name="Marcador de contenido 2">
            <a:extLst>
              <a:ext uri="{FF2B5EF4-FFF2-40B4-BE49-F238E27FC236}">
                <a16:creationId xmlns:a16="http://schemas.microsoft.com/office/drawing/2014/main" id="{9F406102-27BD-CB3E-993E-5FB857C0FFB0}"/>
              </a:ext>
            </a:extLst>
          </p:cNvPr>
          <p:cNvSpPr>
            <a:spLocks noGrp="1"/>
          </p:cNvSpPr>
          <p:nvPr>
            <p:ph idx="1"/>
          </p:nvPr>
        </p:nvSpPr>
        <p:spPr/>
        <p:txBody>
          <a:bodyPr/>
          <a:lstStyle/>
          <a:p>
            <a:endParaRPr lang="es-CO"/>
          </a:p>
        </p:txBody>
      </p:sp>
      <p:pic>
        <p:nvPicPr>
          <p:cNvPr id="9" name="Imagen 8">
            <a:extLst>
              <a:ext uri="{FF2B5EF4-FFF2-40B4-BE49-F238E27FC236}">
                <a16:creationId xmlns:a16="http://schemas.microsoft.com/office/drawing/2014/main" id="{0F0E7295-E6BD-0E39-8A67-76E9F95B22C6}"/>
              </a:ext>
            </a:extLst>
          </p:cNvPr>
          <p:cNvPicPr>
            <a:picLocks noChangeAspect="1"/>
          </p:cNvPicPr>
          <p:nvPr/>
        </p:nvPicPr>
        <p:blipFill>
          <a:blip r:embed="rId2"/>
          <a:stretch>
            <a:fillRect/>
          </a:stretch>
        </p:blipFill>
        <p:spPr>
          <a:xfrm>
            <a:off x="4385297" y="0"/>
            <a:ext cx="7806703" cy="6858000"/>
          </a:xfrm>
          <a:prstGeom prst="rect">
            <a:avLst/>
          </a:prstGeom>
        </p:spPr>
      </p:pic>
    </p:spTree>
    <p:extLst>
      <p:ext uri="{BB962C8B-B14F-4D97-AF65-F5344CB8AC3E}">
        <p14:creationId xmlns:p14="http://schemas.microsoft.com/office/powerpoint/2010/main" val="249990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A4C3261-E83D-49C6-8D5B-92EAB81BD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4053BA8-960E-7FDB-5D96-8631C029D45C}"/>
              </a:ext>
            </a:extLst>
          </p:cNvPr>
          <p:cNvSpPr>
            <a:spLocks noGrp="1"/>
          </p:cNvSpPr>
          <p:nvPr>
            <p:ph type="ctrTitle"/>
          </p:nvPr>
        </p:nvSpPr>
        <p:spPr>
          <a:xfrm>
            <a:off x="6662169" y="978408"/>
            <a:ext cx="5021182" cy="2334248"/>
          </a:xfrm>
        </p:spPr>
        <p:txBody>
          <a:bodyPr anchor="t">
            <a:normAutofit/>
          </a:bodyPr>
          <a:lstStyle/>
          <a:p>
            <a:r>
              <a:rPr lang="es-ES" dirty="0"/>
              <a:t>AIRBNB</a:t>
            </a:r>
            <a:endParaRPr lang="es-CO" dirty="0"/>
          </a:p>
        </p:txBody>
      </p:sp>
      <p:sp>
        <p:nvSpPr>
          <p:cNvPr id="6" name="Subtítulo 5">
            <a:extLst>
              <a:ext uri="{FF2B5EF4-FFF2-40B4-BE49-F238E27FC236}">
                <a16:creationId xmlns:a16="http://schemas.microsoft.com/office/drawing/2014/main" id="{45E4937F-4143-CB93-820E-BDE1704DB0A6}"/>
              </a:ext>
            </a:extLst>
          </p:cNvPr>
          <p:cNvSpPr>
            <a:spLocks noGrp="1"/>
          </p:cNvSpPr>
          <p:nvPr>
            <p:ph type="subTitle" idx="1"/>
          </p:nvPr>
        </p:nvSpPr>
        <p:spPr>
          <a:xfrm>
            <a:off x="6642566" y="4482450"/>
            <a:ext cx="5040785" cy="1724029"/>
          </a:xfrm>
        </p:spPr>
        <p:txBody>
          <a:bodyPr anchor="t">
            <a:normAutofit/>
          </a:bodyPr>
          <a:lstStyle/>
          <a:p>
            <a:endParaRPr lang="es-CO" dirty="0"/>
          </a:p>
        </p:txBody>
      </p:sp>
      <p:sp>
        <p:nvSpPr>
          <p:cNvPr id="55" name="Rectangle 5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patrón de acuarela abstracto azul sobre un fondo blanco">
            <a:extLst>
              <a:ext uri="{FF2B5EF4-FFF2-40B4-BE49-F238E27FC236}">
                <a16:creationId xmlns:a16="http://schemas.microsoft.com/office/drawing/2014/main" id="{866709A7-B211-8A9A-9535-303FE7C4974C}"/>
              </a:ext>
            </a:extLst>
          </p:cNvPr>
          <p:cNvPicPr>
            <a:picLocks noChangeAspect="1"/>
          </p:cNvPicPr>
          <p:nvPr/>
        </p:nvPicPr>
        <p:blipFill rotWithShape="1">
          <a:blip r:embed="rId2"/>
          <a:srcRect l="14833" r="24762" b="-1"/>
          <a:stretch/>
        </p:blipFill>
        <p:spPr>
          <a:xfrm>
            <a:off x="525665" y="657369"/>
            <a:ext cx="5005592" cy="5531495"/>
          </a:xfrm>
          <a:prstGeom prst="rect">
            <a:avLst/>
          </a:prstGeom>
        </p:spPr>
      </p:pic>
    </p:spTree>
    <p:extLst>
      <p:ext uri="{BB962C8B-B14F-4D97-AF65-F5344CB8AC3E}">
        <p14:creationId xmlns:p14="http://schemas.microsoft.com/office/powerpoint/2010/main" val="18105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stal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223</TotalTime>
  <Words>1472</Words>
  <Application>Microsoft Office PowerPoint</Application>
  <PresentationFormat>Panorámica</PresentationFormat>
  <Paragraphs>67</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Bierstadt</vt:lpstr>
      <vt:lpstr>Bierstadt (Cuerpo)</vt:lpstr>
      <vt:lpstr>GestaltVTI</vt:lpstr>
      <vt:lpstr>Assessment Data Scientist</vt:lpstr>
      <vt:lpstr>Contenido </vt:lpstr>
      <vt:lpstr>Introducción</vt:lpstr>
      <vt:lpstr>Tasa de Desempleo EEUU</vt:lpstr>
      <vt:lpstr>Contexto:  Se cuenta con una base de datos del evolutivo mensual de la Tasa de Desempleo en Estados Unidos, teniendo en cuenta desde 1948 hasta 2017. Ya que esta es una serie de tiempo, se buscaba que esta se descompusiera en 2 partes, y explicar cada uno de sus componentes.</vt:lpstr>
      <vt:lpstr>La gráfica presenta la serie de tiempo original en la parte superior, en la parte inferior izquierda la estacionalidad que le estamos atribuyendo y la de la parte derecha los residuales del modelo. Para una periodicidad de 12 meses, la gran mayoría del comportamiento se le atribuye a la tendencia, debido a que los valores de la estacionalidad son muy bajos.</vt:lpstr>
      <vt:lpstr>En este caso se presenta una periodicidad de 10 años. Se evidencia que para este caso la estacionalidad está presentando comportamientos cíclicos, donde los años donde finaliza y comienzan las décadas son donde se suelen presentar los picos en la Tasa de Desempleo, mientras que a mediados de las décadas tiende a decaer.</vt:lpstr>
      <vt:lpstr>Finalmente, se emplea un modelo de suavizamiento exponencial con un periodo de 10 años para poder predecir los siguientes 2 años de la Tasa de Desempleo.   Los resultados obtenidos se presentan en el siguiente gráfico.   Para este modelo, el resultado del Error Cuadrático medio fue de 0,0286.</vt:lpstr>
      <vt:lpstr>AIRBNB</vt:lpstr>
      <vt:lpstr>Contexto:  Se tiene una base de datos de algunos AIRBNB registrados en la ciudad de Nueva York. Se nos solicita revisar si podemos ayudar a generar mayores ingresos para AIRBNB, evaluar los Scores de Review y generar agrupaciones que permitan la mejora para esta empresa.</vt:lpstr>
      <vt:lpstr>Correlación</vt:lpstr>
      <vt:lpstr>Kmeans</vt:lpstr>
      <vt:lpstr>Kmeans</vt:lpstr>
      <vt:lpstr>Kmeans</vt:lpstr>
      <vt:lpstr>Grupos Foco</vt:lpstr>
      <vt:lpstr>Grupos Foco</vt:lpstr>
      <vt:lpstr>Predicciones Se compararon diferentes modelos para predecir el precio que podría tener un AIRBNB acorde a las características que presentaba.  El mejor modelo fue el Gradiente Boosting Regressor.  La siguiente imagen presenta los valores del precio original y predicho por el modelo para AIRBNB los cuales no fueron utilizados en el entrenamiento del modelo:</vt:lpstr>
      <vt:lpstr>Hallazgos y Conclusiones:  </vt:lpstr>
      <vt:lpstr>Food Brand</vt:lpstr>
      <vt:lpstr>Context:  We have a data base related to social media. The aim is to give some recommendations according to the performance of the column Type.</vt:lpstr>
      <vt:lpstr>HeatMap</vt:lpstr>
      <vt:lpstr>HeatMap</vt:lpstr>
      <vt:lpstr>Total</vt:lpstr>
      <vt:lpstr>WordCloud</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Data Scientist</dc:title>
  <dc:creator>Daniel Alejandro González Salamanca</dc:creator>
  <cp:lastModifiedBy>Daniel Alejandro González Salamanca</cp:lastModifiedBy>
  <cp:revision>1</cp:revision>
  <dcterms:created xsi:type="dcterms:W3CDTF">2024-01-29T17:42:43Z</dcterms:created>
  <dcterms:modified xsi:type="dcterms:W3CDTF">2024-01-29T21:26:12Z</dcterms:modified>
</cp:coreProperties>
</file>