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46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46623-B9B1-4893-8B87-3DEA39E2B87D}" type="datetimeFigureOut">
              <a:rPr lang="ko-KR" altLang="en-US" smtClean="0"/>
              <a:t>2016-10-20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5AD2B-C592-4107-B39E-8D05F175AB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1786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46623-B9B1-4893-8B87-3DEA39E2B87D}" type="datetimeFigureOut">
              <a:rPr lang="ko-KR" altLang="en-US" smtClean="0"/>
              <a:t>2016-10-20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5AD2B-C592-4107-B39E-8D05F175AB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755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46623-B9B1-4893-8B87-3DEA39E2B87D}" type="datetimeFigureOut">
              <a:rPr lang="ko-KR" altLang="en-US" smtClean="0"/>
              <a:t>2016-10-20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5AD2B-C592-4107-B39E-8D05F175AB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8556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46623-B9B1-4893-8B87-3DEA39E2B87D}" type="datetimeFigureOut">
              <a:rPr lang="ko-KR" altLang="en-US" smtClean="0"/>
              <a:t>2016-10-20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5AD2B-C592-4107-B39E-8D05F175AB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1600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46623-B9B1-4893-8B87-3DEA39E2B87D}" type="datetimeFigureOut">
              <a:rPr lang="ko-KR" altLang="en-US" smtClean="0"/>
              <a:t>2016-10-20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5AD2B-C592-4107-B39E-8D05F175AB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6156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46623-B9B1-4893-8B87-3DEA39E2B87D}" type="datetimeFigureOut">
              <a:rPr lang="ko-KR" altLang="en-US" smtClean="0"/>
              <a:t>2016-10-20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5AD2B-C592-4107-B39E-8D05F175AB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4692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46623-B9B1-4893-8B87-3DEA39E2B87D}" type="datetimeFigureOut">
              <a:rPr lang="ko-KR" altLang="en-US" smtClean="0"/>
              <a:t>2016-10-20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5AD2B-C592-4107-B39E-8D05F175AB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1357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46623-B9B1-4893-8B87-3DEA39E2B87D}" type="datetimeFigureOut">
              <a:rPr lang="ko-KR" altLang="en-US" smtClean="0"/>
              <a:t>2016-10-20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5AD2B-C592-4107-B39E-8D05F175AB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2929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46623-B9B1-4893-8B87-3DEA39E2B87D}" type="datetimeFigureOut">
              <a:rPr lang="ko-KR" altLang="en-US" smtClean="0"/>
              <a:t>2016-10-20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5AD2B-C592-4107-B39E-8D05F175AB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7628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46623-B9B1-4893-8B87-3DEA39E2B87D}" type="datetimeFigureOut">
              <a:rPr lang="ko-KR" altLang="en-US" smtClean="0"/>
              <a:t>2016-10-20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5AD2B-C592-4107-B39E-8D05F175AB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3460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46623-B9B1-4893-8B87-3DEA39E2B87D}" type="datetimeFigureOut">
              <a:rPr lang="ko-KR" altLang="en-US" smtClean="0"/>
              <a:t>2016-10-20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5AD2B-C592-4107-B39E-8D05F175AB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5598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E46623-B9B1-4893-8B87-3DEA39E2B87D}" type="datetimeFigureOut">
              <a:rPr lang="ko-KR" altLang="en-US" smtClean="0"/>
              <a:t>2016-10-20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05AD2B-C592-4107-B39E-8D05F175AB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3999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245830" y="764704"/>
            <a:ext cx="4464496" cy="2448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36094" y="3365376"/>
            <a:ext cx="4464496" cy="2448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236094" y="4589512"/>
            <a:ext cx="4474232" cy="122413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메인 메모리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3727699"/>
            <a:ext cx="129825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Stack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함수가 쓰는 메모리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sz="1400" dirty="0" smtClean="0"/>
              <a:t>썼던 메모리 위에 또 변수 선언하니까 초기화 없으면 </a:t>
            </a:r>
            <a:r>
              <a:rPr lang="ko-KR" altLang="en-US" sz="1400" dirty="0" err="1" smtClean="0"/>
              <a:t>쓰레기값</a:t>
            </a:r>
            <a:endParaRPr lang="ko-KR" alt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214348" y="1604903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heap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226358" y="3977444"/>
            <a:ext cx="4483968" cy="61206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Add</a:t>
            </a:r>
            <a:r>
              <a:rPr lang="ko-KR" altLang="en-US" sz="1400" dirty="0" smtClean="0"/>
              <a:t>함수</a:t>
            </a:r>
            <a:r>
              <a:rPr lang="en-US" altLang="ko-KR" sz="1400" dirty="0" smtClean="0"/>
              <a:t>() , </a:t>
            </a:r>
            <a:r>
              <a:rPr lang="ko-KR" altLang="en-US" sz="1400" dirty="0" smtClean="0"/>
              <a:t>함수 내 변수도 할당</a:t>
            </a:r>
            <a:endParaRPr lang="en-US" altLang="ko-KR" sz="1400" dirty="0" smtClean="0"/>
          </a:p>
          <a:p>
            <a:pPr algn="ctr"/>
            <a:r>
              <a:rPr lang="en-US" altLang="ko-KR" sz="1400" dirty="0" smtClean="0"/>
              <a:t>Bmp=100, </a:t>
            </a:r>
            <a:r>
              <a:rPr lang="ko-KR" altLang="en-US" sz="1400" dirty="0" smtClean="0"/>
              <a:t>끝나면 메모리 반환</a:t>
            </a:r>
            <a:endParaRPr lang="ko-KR" altLang="en-US" sz="1400" dirty="0"/>
          </a:p>
        </p:txBody>
      </p:sp>
      <p:sp>
        <p:nvSpPr>
          <p:cNvPr id="10" name="직사각형 9"/>
          <p:cNvSpPr/>
          <p:nvPr/>
        </p:nvSpPr>
        <p:spPr>
          <a:xfrm>
            <a:off x="1378758" y="908720"/>
            <a:ext cx="947192" cy="10801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100</a:t>
            </a:r>
            <a:r>
              <a:rPr lang="ko-KR" altLang="en-US" sz="1600" dirty="0" smtClean="0"/>
              <a:t>번지</a:t>
            </a:r>
            <a:r>
              <a:rPr lang="en-US" altLang="ko-KR" sz="1600" dirty="0" err="1" smtClean="0"/>
              <a:t>Struct</a:t>
            </a:r>
            <a:r>
              <a:rPr lang="en-US" altLang="ko-KR" sz="1600" dirty="0" smtClean="0"/>
              <a:t> *n</a:t>
            </a:r>
            <a:endParaRPr lang="ko-KR" alt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6070365" y="3587196"/>
            <a:ext cx="311014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스택</a:t>
            </a:r>
            <a:r>
              <a:rPr lang="ko-KR" altLang="en-US" dirty="0" smtClean="0"/>
              <a:t> 포인터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sp</a:t>
            </a:r>
            <a:r>
              <a:rPr lang="en-US" altLang="ko-KR" dirty="0" smtClean="0"/>
              <a:t>) </a:t>
            </a:r>
            <a:r>
              <a:rPr lang="ko-KR" altLang="en-US" dirty="0" smtClean="0"/>
              <a:t>표준 </a:t>
            </a:r>
            <a:r>
              <a:rPr lang="en-US" altLang="ko-KR" dirty="0" smtClean="0"/>
              <a:t>FD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위가 높은 주소</a:t>
            </a:r>
            <a:r>
              <a:rPr lang="en-US" altLang="ko-KR" dirty="0" smtClean="0"/>
              <a:t>? FA</a:t>
            </a:r>
          </a:p>
          <a:p>
            <a:r>
              <a:rPr lang="ko-KR" altLang="en-US" dirty="0" smtClean="0"/>
              <a:t>위가 낮은 주소</a:t>
            </a:r>
            <a:r>
              <a:rPr lang="en-US" altLang="ko-KR" dirty="0" smtClean="0"/>
              <a:t>? FD</a:t>
            </a:r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아래로 갈수록 주소가 크다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cxnSp>
        <p:nvCxnSpPr>
          <p:cNvPr id="13" name="직선 화살표 연결선 12"/>
          <p:cNvCxnSpPr/>
          <p:nvPr/>
        </p:nvCxnSpPr>
        <p:spPr>
          <a:xfrm flipH="1">
            <a:off x="5710326" y="3762589"/>
            <a:ext cx="360039" cy="2148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H="1">
            <a:off x="5710326" y="3396123"/>
            <a:ext cx="360039" cy="2148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070365" y="2904415"/>
            <a:ext cx="25310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스택</a:t>
            </a:r>
            <a:r>
              <a:rPr lang="ko-KR" altLang="en-US" dirty="0" smtClean="0"/>
              <a:t> 포인터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sp</a:t>
            </a:r>
            <a:r>
              <a:rPr lang="en-US" altLang="ko-KR" dirty="0" smtClean="0"/>
              <a:t>) </a:t>
            </a:r>
          </a:p>
          <a:p>
            <a:r>
              <a:rPr lang="en-US" altLang="ko-KR" dirty="0" smtClean="0"/>
              <a:t>empty stack ED(or EA)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14348" y="188640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링크드</a:t>
            </a:r>
            <a:r>
              <a:rPr lang="ko-KR" altLang="en-US" dirty="0" smtClean="0"/>
              <a:t> 리스트 수업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01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179512" y="260648"/>
            <a:ext cx="43536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Int</a:t>
            </a:r>
            <a:r>
              <a:rPr lang="en-US" altLang="ko-KR" dirty="0" smtClean="0"/>
              <a:t> …</a:t>
            </a:r>
            <a:r>
              <a:rPr lang="en-US" altLang="ko-KR" dirty="0" err="1" smtClean="0"/>
              <a:t>cdecl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printf</a:t>
            </a:r>
            <a:r>
              <a:rPr lang="en-US" altLang="ko-KR" dirty="0" smtClean="0"/>
              <a:t> (</a:t>
            </a:r>
            <a:r>
              <a:rPr lang="en-US" altLang="ko-KR" dirty="0" err="1" smtClean="0"/>
              <a:t>const</a:t>
            </a:r>
            <a:r>
              <a:rPr lang="en-US" altLang="ko-KR" dirty="0" smtClean="0"/>
              <a:t> char *format,…);</a:t>
            </a:r>
          </a:p>
          <a:p>
            <a:r>
              <a:rPr lang="en-US" altLang="ko-KR" dirty="0" smtClean="0"/>
              <a:t>…</a:t>
            </a:r>
            <a:r>
              <a:rPr lang="ko-KR" altLang="en-US" dirty="0" smtClean="0"/>
              <a:t>가변 인수</a:t>
            </a:r>
            <a:r>
              <a:rPr lang="en-US" altLang="ko-KR" dirty="0" smtClean="0"/>
              <a:t>..</a:t>
            </a:r>
          </a:p>
          <a:p>
            <a:r>
              <a:rPr lang="en-US" altLang="ko-KR" dirty="0" smtClean="0"/>
              <a:t>ellipsis rotation ??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61494" y="1628800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링크드</a:t>
            </a:r>
            <a:r>
              <a:rPr lang="ko-KR" altLang="en-US" dirty="0" smtClean="0"/>
              <a:t> 리스트 </a:t>
            </a:r>
            <a:r>
              <a:rPr lang="ko-KR" altLang="en-US" dirty="0" err="1" smtClean="0"/>
              <a:t>ㅅ업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8777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9512" y="116632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변수 선언</a:t>
            </a:r>
            <a:endParaRPr lang="ko-KR" altLang="en-US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1271825"/>
              </p:ext>
            </p:extLst>
          </p:nvPr>
        </p:nvGraphicFramePr>
        <p:xfrm>
          <a:off x="366326" y="620688"/>
          <a:ext cx="8424935" cy="54865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4987"/>
                <a:gridCol w="1684987"/>
                <a:gridCol w="1684987"/>
                <a:gridCol w="1684987"/>
                <a:gridCol w="1684987"/>
              </a:tblGrid>
              <a:tr h="41650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레지스터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지역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전역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스태틱</a:t>
                      </a:r>
                      <a:endParaRPr lang="ko-KR" altLang="en-US" dirty="0"/>
                    </a:p>
                  </a:txBody>
                  <a:tcPr/>
                </a:tc>
              </a:tr>
              <a:tr h="4165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키워드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register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Auto 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ko-KR" altLang="en-US" sz="1400" dirty="0" smtClean="0"/>
                        <a:t>선언 위치에 따라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Extern / auto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Static</a:t>
                      </a:r>
                      <a:endParaRPr lang="ko-KR" altLang="en-US" dirty="0"/>
                    </a:p>
                  </a:txBody>
                  <a:tcPr/>
                </a:tc>
              </a:tr>
              <a:tr h="65043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속도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빠르다 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sz="1400" dirty="0" smtClean="0"/>
                        <a:t>(loop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변수</a:t>
                      </a:r>
                      <a:r>
                        <a:rPr lang="en-US" altLang="ko-KR" sz="1400" baseline="0" dirty="0" smtClean="0"/>
                        <a:t>..)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82081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주소 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메모리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없다</a:t>
                      </a:r>
                      <a:r>
                        <a:rPr lang="en-US" altLang="ko-KR" dirty="0" smtClean="0"/>
                        <a:t/>
                      </a:r>
                      <a:br>
                        <a:rPr lang="en-US" altLang="ko-KR" dirty="0" smtClean="0"/>
                      </a:br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dirty="0" smtClean="0"/>
                        <a:t>주소 요청</a:t>
                      </a:r>
                      <a:r>
                        <a:rPr lang="en-US" altLang="ko-KR" sz="1200" baseline="0" dirty="0" smtClean="0"/>
                        <a:t> &amp;</a:t>
                      </a:r>
                      <a:r>
                        <a:rPr lang="ko-KR" altLang="en-US" sz="1200" baseline="0" dirty="0" smtClean="0"/>
                        <a:t>하면 </a:t>
                      </a:r>
                      <a:r>
                        <a:rPr lang="ko-KR" altLang="en-US" sz="1200" baseline="0" dirty="0" err="1" smtClean="0"/>
                        <a:t>스택에</a:t>
                      </a:r>
                      <a:r>
                        <a:rPr lang="ko-KR" altLang="en-US" sz="1200" baseline="0" dirty="0" smtClean="0"/>
                        <a:t> 옮김</a:t>
                      </a:r>
                      <a:r>
                        <a:rPr lang="en-US" altLang="ko-KR" sz="1200" baseline="0" dirty="0" smtClean="0"/>
                        <a:t>…</a:t>
                      </a:r>
                      <a:r>
                        <a:rPr lang="ko-KR" altLang="en-US" sz="1200" baseline="0" dirty="0" err="1" smtClean="0"/>
                        <a:t>ㄷㄷ</a:t>
                      </a:r>
                      <a:r>
                        <a:rPr lang="en-US" altLang="ko-KR" sz="1200" baseline="0" dirty="0" smtClean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스택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정적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정적</a:t>
                      </a:r>
                    </a:p>
                    <a:p>
                      <a:pPr latinLnBrk="1"/>
                      <a:r>
                        <a:rPr lang="ko-KR" altLang="en-US" sz="1400" dirty="0" smtClean="0"/>
                        <a:t>모든 객체가 공유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ko-KR" altLang="en-US" sz="1400" dirty="0" smtClean="0"/>
                        <a:t>초기화</a:t>
                      </a:r>
                      <a:r>
                        <a:rPr lang="en-US" altLang="ko-KR" sz="1400" dirty="0" smtClean="0"/>
                        <a:t>=data</a:t>
                      </a:r>
                    </a:p>
                    <a:p>
                      <a:pPr latinLnBrk="1"/>
                      <a:r>
                        <a:rPr lang="en-US" altLang="ko-KR" sz="1400" dirty="0" smtClean="0"/>
                        <a:t>!</a:t>
                      </a:r>
                      <a:r>
                        <a:rPr lang="ko-KR" altLang="en-US" sz="1400" dirty="0" smtClean="0"/>
                        <a:t>초기화</a:t>
                      </a:r>
                      <a:r>
                        <a:rPr lang="en-US" altLang="ko-KR" sz="1400" dirty="0" smtClean="0"/>
                        <a:t>=</a:t>
                      </a:r>
                      <a:r>
                        <a:rPr lang="en-US" altLang="ko-KR" sz="1400" dirty="0" err="1" smtClean="0"/>
                        <a:t>bss</a:t>
                      </a:r>
                      <a:endParaRPr lang="ko-KR" altLang="en-US" sz="1400" dirty="0"/>
                    </a:p>
                  </a:txBody>
                  <a:tcPr/>
                </a:tc>
              </a:tr>
              <a:tr h="4165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선언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함수 내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블록 내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함수 내 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블록 내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함수 밖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함수 내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함수 밖</a:t>
                      </a:r>
                      <a:endParaRPr lang="ko-KR" altLang="en-US" dirty="0"/>
                    </a:p>
                  </a:txBody>
                  <a:tcPr/>
                </a:tc>
              </a:tr>
              <a:tr h="4165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유효범위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함수 내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블록 내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함수 내 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블록 내</a:t>
                      </a:r>
                      <a:endParaRPr lang="en-US" altLang="ko-K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파일 전체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파일 밖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파일 내</a:t>
                      </a:r>
                      <a:endParaRPr lang="ko-KR" altLang="en-US" dirty="0"/>
                    </a:p>
                  </a:txBody>
                  <a:tcPr/>
                </a:tc>
              </a:tr>
              <a:tr h="4165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유효시간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함수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블록 종료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함수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블록 종료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프로그램 시작</a:t>
                      </a:r>
                      <a:r>
                        <a:rPr lang="en-US" altLang="ko-KR" dirty="0" smtClean="0"/>
                        <a:t>-&gt;</a:t>
                      </a:r>
                      <a:r>
                        <a:rPr lang="ko-KR" altLang="en-US" dirty="0" smtClean="0"/>
                        <a:t>종료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프로그램 시작</a:t>
                      </a:r>
                      <a:r>
                        <a:rPr lang="en-US" altLang="ko-KR" dirty="0" smtClean="0"/>
                        <a:t>-&gt;</a:t>
                      </a:r>
                      <a:r>
                        <a:rPr lang="ko-KR" altLang="en-US" dirty="0" smtClean="0"/>
                        <a:t>종료</a:t>
                      </a:r>
                    </a:p>
                  </a:txBody>
                  <a:tcPr/>
                </a:tc>
              </a:tr>
              <a:tr h="4165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자동 초기화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안 함 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쓰레기 값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안 함 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쓰레기 값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한다 </a:t>
                      </a:r>
                      <a:r>
                        <a:rPr lang="en-US" altLang="ko-KR" dirty="0" smtClean="0"/>
                        <a:t>0</a:t>
                      </a:r>
                      <a:r>
                        <a:rPr lang="ko-KR" altLang="en-US" dirty="0" smtClean="0"/>
                        <a:t>으로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0</a:t>
                      </a:r>
                      <a:r>
                        <a:rPr lang="ko-KR" altLang="en-US" sz="1800" dirty="0" smtClean="0"/>
                        <a:t>으로 초기화</a:t>
                      </a:r>
                      <a:endParaRPr lang="en-US" altLang="ko-KR" sz="18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초기화는 클래스 밖에서 한번만</a:t>
                      </a:r>
                      <a:r>
                        <a:rPr lang="en-US" altLang="ko-KR" sz="1200" dirty="0" smtClean="0"/>
                        <a:t>..</a:t>
                      </a:r>
                      <a:r>
                        <a:rPr lang="ko-KR" altLang="en-US" sz="1200" dirty="0" smtClean="0"/>
                        <a:t>그래야 모든 함수가 공유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23528" y="5986767"/>
            <a:ext cx="50405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프로세서에 따라 양이 다르다</a:t>
            </a:r>
            <a:r>
              <a:rPr lang="en-US" altLang="ko-KR" sz="1400" dirty="0" smtClean="0"/>
              <a:t>..</a:t>
            </a:r>
          </a:p>
          <a:p>
            <a:r>
              <a:rPr lang="en-US" altLang="ko-KR" sz="1400" dirty="0"/>
              <a:t>r</a:t>
            </a:r>
            <a:r>
              <a:rPr lang="en-US" altLang="ko-KR" sz="1400" dirty="0" smtClean="0"/>
              <a:t>egister 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a;</a:t>
            </a:r>
            <a:br>
              <a:rPr lang="en-US" altLang="ko-KR" sz="1400" dirty="0" smtClean="0"/>
            </a:br>
            <a:r>
              <a:rPr lang="ko-KR" altLang="en-US" sz="1400" dirty="0" smtClean="0"/>
              <a:t>선언해도 양이 부족해서 저장 안 될 수도</a:t>
            </a:r>
            <a:r>
              <a:rPr lang="en-US" altLang="ko-KR" sz="1400" dirty="0" smtClean="0"/>
              <a:t>.. Arm</a:t>
            </a:r>
            <a:r>
              <a:rPr lang="ko-KR" altLang="en-US" sz="1400" dirty="0" smtClean="0"/>
              <a:t>프로세서 </a:t>
            </a:r>
            <a:r>
              <a:rPr lang="en-US" altLang="ko-KR" sz="1400" dirty="0" smtClean="0"/>
              <a:t>4</a:t>
            </a:r>
            <a:r>
              <a:rPr lang="ko-KR" altLang="en-US" sz="1400" dirty="0" smtClean="0"/>
              <a:t>개</a:t>
            </a:r>
            <a:endParaRPr lang="en-US" altLang="ko-KR" sz="14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6084168" y="5986767"/>
            <a:ext cx="252028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클래스이름 </a:t>
            </a:r>
            <a:r>
              <a:rPr lang="en-US" altLang="ko-KR" sz="1400" dirty="0" smtClean="0"/>
              <a:t>:: static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ko-KR" altLang="en-US" sz="1400" dirty="0" smtClean="0"/>
              <a:t>정적 메모리에 보관</a:t>
            </a:r>
            <a:r>
              <a:rPr lang="en-US" altLang="ko-KR" sz="1400" dirty="0" smtClean="0"/>
              <a:t>-&gt; </a:t>
            </a:r>
            <a:r>
              <a:rPr lang="ko-KR" altLang="en-US" sz="1400" dirty="0" smtClean="0"/>
              <a:t>객체로 접근 하는 게 아님</a:t>
            </a:r>
            <a:r>
              <a:rPr lang="en-US" altLang="ko-KR" sz="1400" dirty="0" smtClean="0"/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47664" y="116632"/>
            <a:ext cx="2037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05. </a:t>
            </a:r>
            <a:r>
              <a:rPr lang="ko-KR" altLang="en-US" dirty="0" smtClean="0"/>
              <a:t>변수 유효범위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9414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699792" y="1052736"/>
            <a:ext cx="4603290" cy="43924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539552" y="476672"/>
            <a:ext cx="633670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구조체 선언   </a:t>
            </a:r>
            <a:r>
              <a:rPr lang="en-US" altLang="ko-KR" dirty="0" smtClean="0"/>
              <a:t>11.</a:t>
            </a:r>
            <a:r>
              <a:rPr lang="ko-KR" altLang="en-US" dirty="0" smtClean="0"/>
              <a:t>함수포인터  </a:t>
            </a:r>
            <a:r>
              <a:rPr lang="en-US" altLang="ko-KR" dirty="0" smtClean="0"/>
              <a:t>main2.cpp</a:t>
            </a:r>
          </a:p>
          <a:p>
            <a:endParaRPr lang="en-US" altLang="ko-KR" dirty="0"/>
          </a:p>
          <a:p>
            <a:r>
              <a:rPr lang="en-US" altLang="ko-KR" dirty="0" err="1" smtClean="0"/>
              <a:t>Struct</a:t>
            </a:r>
            <a:r>
              <a:rPr lang="en-US" altLang="ko-KR" dirty="0" smtClean="0"/>
              <a:t> Test{</a:t>
            </a:r>
          </a:p>
          <a:p>
            <a:r>
              <a:rPr lang="en-US" altLang="ko-KR" dirty="0" smtClean="0"/>
              <a:t>Char d;</a:t>
            </a:r>
          </a:p>
          <a:p>
            <a:r>
              <a:rPr lang="en-US" altLang="ko-KR" dirty="0" err="1" smtClean="0"/>
              <a:t>Int</a:t>
            </a:r>
            <a:r>
              <a:rPr lang="en-US" altLang="ko-KR" dirty="0" smtClean="0"/>
              <a:t> a;</a:t>
            </a:r>
          </a:p>
          <a:p>
            <a:r>
              <a:rPr lang="en-US" altLang="ko-KR" dirty="0" smtClean="0"/>
              <a:t>Char b;</a:t>
            </a:r>
          </a:p>
          <a:p>
            <a:r>
              <a:rPr lang="en-US" altLang="ko-KR" dirty="0" err="1" smtClean="0"/>
              <a:t>Int</a:t>
            </a:r>
            <a:r>
              <a:rPr lang="en-US" altLang="ko-KR" dirty="0" smtClean="0"/>
              <a:t> c;</a:t>
            </a:r>
          </a:p>
          <a:p>
            <a:r>
              <a:rPr lang="en-US" altLang="ko-KR" dirty="0" smtClean="0"/>
              <a:t>};</a:t>
            </a:r>
          </a:p>
          <a:p>
            <a:endParaRPr lang="en-US" altLang="ko-KR" dirty="0"/>
          </a:p>
          <a:p>
            <a:r>
              <a:rPr lang="en-US" altLang="ko-KR" dirty="0" smtClean="0"/>
              <a:t>16 </a:t>
            </a:r>
            <a:r>
              <a:rPr lang="ko-KR" altLang="en-US" dirty="0" smtClean="0"/>
              <a:t>바이트 할당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699792" y="1052736"/>
            <a:ext cx="1152128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3851920" y="1052736"/>
            <a:ext cx="1152128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004048" y="1052736"/>
            <a:ext cx="1152128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150954" y="1052736"/>
            <a:ext cx="1152128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699792" y="1916832"/>
            <a:ext cx="4603290" cy="8681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2694570" y="2780928"/>
            <a:ext cx="1152128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3846698" y="2780928"/>
            <a:ext cx="1152128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4998826" y="2780928"/>
            <a:ext cx="1152128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6145732" y="2780928"/>
            <a:ext cx="1152128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702403" y="3645024"/>
            <a:ext cx="4603290" cy="8681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35145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371</TotalTime>
  <Words>251</Words>
  <Application>Microsoft Office PowerPoint</Application>
  <PresentationFormat>화면 슬라이드 쇼(4:3)</PresentationFormat>
  <Paragraphs>91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KITRI</dc:creator>
  <cp:lastModifiedBy>KITRI</cp:lastModifiedBy>
  <cp:revision>15</cp:revision>
  <dcterms:created xsi:type="dcterms:W3CDTF">2016-10-20T01:18:30Z</dcterms:created>
  <dcterms:modified xsi:type="dcterms:W3CDTF">2016-10-20T08:53:38Z</dcterms:modified>
</cp:coreProperties>
</file>