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4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4076-97A2-4725-A4BD-E4EC07B2F97B}" type="datetimeFigureOut">
              <a:rPr lang="ko-KR" altLang="en-US" smtClean="0"/>
              <a:t>2016-10-25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7ACB-CF92-412C-BEC3-A35A9C2F6A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152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4076-97A2-4725-A4BD-E4EC07B2F97B}" type="datetimeFigureOut">
              <a:rPr lang="ko-KR" altLang="en-US" smtClean="0"/>
              <a:t>2016-10-25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7ACB-CF92-412C-BEC3-A35A9C2F6A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7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4076-97A2-4725-A4BD-E4EC07B2F97B}" type="datetimeFigureOut">
              <a:rPr lang="ko-KR" altLang="en-US" smtClean="0"/>
              <a:t>2016-10-25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7ACB-CF92-412C-BEC3-A35A9C2F6A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5872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4076-97A2-4725-A4BD-E4EC07B2F97B}" type="datetimeFigureOut">
              <a:rPr lang="ko-KR" altLang="en-US" smtClean="0"/>
              <a:t>2016-10-25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7ACB-CF92-412C-BEC3-A35A9C2F6A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960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4076-97A2-4725-A4BD-E4EC07B2F97B}" type="datetimeFigureOut">
              <a:rPr lang="ko-KR" altLang="en-US" smtClean="0"/>
              <a:t>2016-10-25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7ACB-CF92-412C-BEC3-A35A9C2F6A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064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4076-97A2-4725-A4BD-E4EC07B2F97B}" type="datetimeFigureOut">
              <a:rPr lang="ko-KR" altLang="en-US" smtClean="0"/>
              <a:t>2016-10-25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7ACB-CF92-412C-BEC3-A35A9C2F6A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43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4076-97A2-4725-A4BD-E4EC07B2F97B}" type="datetimeFigureOut">
              <a:rPr lang="ko-KR" altLang="en-US" smtClean="0"/>
              <a:t>2016-10-25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7ACB-CF92-412C-BEC3-A35A9C2F6A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594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4076-97A2-4725-A4BD-E4EC07B2F97B}" type="datetimeFigureOut">
              <a:rPr lang="ko-KR" altLang="en-US" smtClean="0"/>
              <a:t>2016-10-25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7ACB-CF92-412C-BEC3-A35A9C2F6A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975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4076-97A2-4725-A4BD-E4EC07B2F97B}" type="datetimeFigureOut">
              <a:rPr lang="ko-KR" altLang="en-US" smtClean="0"/>
              <a:t>2016-10-25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7ACB-CF92-412C-BEC3-A35A9C2F6A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944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4076-97A2-4725-A4BD-E4EC07B2F97B}" type="datetimeFigureOut">
              <a:rPr lang="ko-KR" altLang="en-US" smtClean="0"/>
              <a:t>2016-10-25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7ACB-CF92-412C-BEC3-A35A9C2F6A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21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4076-97A2-4725-A4BD-E4EC07B2F97B}" type="datetimeFigureOut">
              <a:rPr lang="ko-KR" altLang="en-US" smtClean="0"/>
              <a:t>2016-10-25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7ACB-CF92-412C-BEC3-A35A9C2F6A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729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84076-97A2-4725-A4BD-E4EC07B2F97B}" type="datetimeFigureOut">
              <a:rPr lang="ko-KR" altLang="en-US" smtClean="0"/>
              <a:t>2016-10-25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57ACB-CF92-412C-BEC3-A35A9C2F6A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376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5705" y="188640"/>
            <a:ext cx="600448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수강신청 프로그램</a:t>
            </a:r>
            <a:r>
              <a:rPr lang="en-US" altLang="ko-KR" dirty="0" smtClean="0"/>
              <a:t>…11/4 </a:t>
            </a:r>
            <a:r>
              <a:rPr lang="ko-KR" altLang="en-US" dirty="0" smtClean="0"/>
              <a:t>일</a:t>
            </a:r>
            <a:r>
              <a:rPr lang="en-US" altLang="ko-KR" dirty="0" smtClean="0"/>
              <a:t>…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개체 지향 프로그램</a:t>
            </a:r>
            <a:endParaRPr lang="en-US" altLang="ko-KR" dirty="0"/>
          </a:p>
          <a:p>
            <a:r>
              <a:rPr lang="ko-KR" altLang="en-US" dirty="0" smtClean="0"/>
              <a:t>프로그램의 구현은 순서대로가 아님</a:t>
            </a:r>
            <a:r>
              <a:rPr lang="en-US" altLang="ko-KR" dirty="0" smtClean="0"/>
              <a:t>..</a:t>
            </a:r>
          </a:p>
          <a:p>
            <a:r>
              <a:rPr lang="ko-KR" altLang="en-US" dirty="0" err="1" smtClean="0"/>
              <a:t>유즈케이스</a:t>
            </a:r>
            <a:r>
              <a:rPr lang="en-US" altLang="ko-KR" dirty="0" smtClean="0"/>
              <a:t>..? </a:t>
            </a:r>
            <a:r>
              <a:rPr lang="ko-KR" altLang="en-US" dirty="0" smtClean="0"/>
              <a:t>요구 분석</a:t>
            </a:r>
            <a:endParaRPr lang="en-US" altLang="ko-KR" dirty="0" smtClean="0"/>
          </a:p>
          <a:p>
            <a:r>
              <a:rPr lang="ko-KR" altLang="en-US" dirty="0" smtClean="0"/>
              <a:t>설계</a:t>
            </a:r>
            <a:r>
              <a:rPr lang="en-US" altLang="ko-KR" dirty="0" smtClean="0"/>
              <a:t>…</a:t>
            </a:r>
            <a:r>
              <a:rPr lang="ko-KR" altLang="en-US" dirty="0" err="1" smtClean="0"/>
              <a:t>투게더</a:t>
            </a:r>
            <a:r>
              <a:rPr lang="en-US" altLang="ko-KR" dirty="0" smtClean="0"/>
              <a:t>? ???? (</a:t>
            </a:r>
            <a:r>
              <a:rPr lang="ko-KR" altLang="en-US" dirty="0" err="1" smtClean="0"/>
              <a:t>임베디드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uml</a:t>
            </a:r>
            <a:r>
              <a:rPr lang="en-US" altLang="ko-KR" dirty="0" smtClean="0"/>
              <a:t> </a:t>
            </a:r>
            <a:r>
              <a:rPr lang="ko-KR" altLang="en-US" dirty="0" smtClean="0"/>
              <a:t>랩소디</a:t>
            </a:r>
            <a:r>
              <a:rPr lang="en-US" altLang="ko-KR" dirty="0" smtClean="0"/>
              <a:t>?)</a:t>
            </a:r>
          </a:p>
          <a:p>
            <a:r>
              <a:rPr lang="ko-KR" altLang="en-US" dirty="0" smtClean="0"/>
              <a:t>객체</a:t>
            </a:r>
            <a:r>
              <a:rPr lang="en-US" altLang="ko-KR" dirty="0" smtClean="0"/>
              <a:t>(</a:t>
            </a:r>
            <a:r>
              <a:rPr lang="ko-KR" altLang="en-US" dirty="0" smtClean="0"/>
              <a:t>샘플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모델링</a:t>
            </a:r>
            <a:r>
              <a:rPr lang="en-US" altLang="ko-KR" dirty="0" smtClean="0"/>
              <a:t>..-&gt;</a:t>
            </a:r>
            <a:r>
              <a:rPr lang="ko-KR" altLang="en-US" dirty="0" smtClean="0"/>
              <a:t>클래스 다이어그램</a:t>
            </a:r>
            <a:endParaRPr lang="en-US" altLang="ko-KR" dirty="0" smtClean="0"/>
          </a:p>
          <a:p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알고리즘 짜기</a:t>
            </a:r>
            <a:r>
              <a:rPr lang="en-US" altLang="ko-KR" dirty="0" smtClean="0"/>
              <a:t>! </a:t>
            </a:r>
            <a:r>
              <a:rPr lang="ko-KR" altLang="en-US" dirty="0" smtClean="0"/>
              <a:t>탐색</a:t>
            </a:r>
            <a:r>
              <a:rPr lang="en-US" altLang="ko-KR" dirty="0" smtClean="0"/>
              <a:t>..</a:t>
            </a:r>
            <a:r>
              <a:rPr lang="ko-KR" altLang="en-US" dirty="0" smtClean="0"/>
              <a:t>정렬 방법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순서대로가 아닌</a:t>
            </a:r>
            <a:endParaRPr lang="en-US" altLang="ko-KR" dirty="0" smtClean="0"/>
          </a:p>
          <a:p>
            <a:r>
              <a:rPr lang="ko-KR" altLang="en-US" dirty="0" smtClean="0"/>
              <a:t>프로그램의 요구를 클래스로 짜서 </a:t>
            </a:r>
            <a:endParaRPr lang="en-US" altLang="ko-KR" dirty="0" smtClean="0"/>
          </a:p>
          <a:p>
            <a:r>
              <a:rPr lang="ko-KR" altLang="en-US" dirty="0" smtClean="0"/>
              <a:t>코드의 재 </a:t>
            </a:r>
            <a:r>
              <a:rPr lang="ko-KR" altLang="en-US" dirty="0" err="1" smtClean="0"/>
              <a:t>사용성</a:t>
            </a:r>
            <a:r>
              <a:rPr lang="en-US" altLang="ko-KR" dirty="0"/>
              <a:t> </a:t>
            </a:r>
            <a:r>
              <a:rPr lang="ko-KR" altLang="en-US" dirty="0" smtClean="0"/>
              <a:t>중요</a:t>
            </a:r>
            <a:r>
              <a:rPr lang="en-US" altLang="ko-KR" dirty="0" smtClean="0"/>
              <a:t>..-&gt;</a:t>
            </a:r>
            <a:r>
              <a:rPr lang="ko-KR" altLang="en-US" dirty="0" smtClean="0"/>
              <a:t>상속</a:t>
            </a:r>
            <a:endParaRPr lang="en-US" altLang="ko-KR" dirty="0"/>
          </a:p>
          <a:p>
            <a:r>
              <a:rPr lang="ko-KR" altLang="en-US" dirty="0" err="1" smtClean="0"/>
              <a:t>컴퍼런트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각 기능을 블록으로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필요할 때 붙여 씀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???????????</a:t>
            </a:r>
          </a:p>
          <a:p>
            <a:r>
              <a:rPr lang="ko-KR" altLang="en-US" dirty="0" smtClean="0"/>
              <a:t>가상함수 상속</a:t>
            </a:r>
            <a:r>
              <a:rPr lang="en-US" altLang="ko-KR" dirty="0" smtClean="0"/>
              <a:t>..</a:t>
            </a:r>
            <a:r>
              <a:rPr lang="ko-KR" altLang="en-US" dirty="0" smtClean="0"/>
              <a:t>등등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3463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5705" y="188640"/>
            <a:ext cx="60044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수강신청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과목 클래스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번호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제목 </a:t>
            </a:r>
            <a:r>
              <a:rPr lang="en-US" altLang="ko-KR" dirty="0" smtClean="0"/>
              <a:t>,</a:t>
            </a:r>
            <a:r>
              <a:rPr lang="ko-KR" altLang="en-US" dirty="0" smtClean="0"/>
              <a:t>개설 여부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교직원 클래스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과목등록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과목</a:t>
            </a:r>
            <a:r>
              <a:rPr lang="en-US" altLang="ko-KR" dirty="0" smtClean="0"/>
              <a:t>..</a:t>
            </a:r>
          </a:p>
          <a:p>
            <a:endParaRPr lang="en-US" altLang="ko-KR" dirty="0"/>
          </a:p>
          <a:p>
            <a:r>
              <a:rPr lang="ko-KR" altLang="en-US" dirty="0" smtClean="0"/>
              <a:t>교수 클래스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과목 개설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개설한 목록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개설 취소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학생 클래스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수강신청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수강 취소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수강 목록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개설 정보 클래스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과목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강의실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인원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과목 클래스로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교수가 개설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개설 정보 발생</a:t>
            </a:r>
            <a:endParaRPr lang="en-US" altLang="ko-KR" dirty="0" smtClean="0"/>
          </a:p>
          <a:p>
            <a:r>
              <a:rPr lang="ko-KR" altLang="en-US" dirty="0" smtClean="0"/>
              <a:t>학생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개설 목록에서만 </a:t>
            </a:r>
            <a:endParaRPr lang="en-US" altLang="ko-KR" dirty="0" smtClean="0"/>
          </a:p>
          <a:p>
            <a:r>
              <a:rPr lang="ko-KR" altLang="en-US" dirty="0" smtClean="0"/>
              <a:t>인원이 차면 신청 안됨</a:t>
            </a:r>
            <a:endParaRPr lang="en-US" altLang="ko-KR" dirty="0" smtClean="0"/>
          </a:p>
          <a:p>
            <a:r>
              <a:rPr lang="ko-KR" altLang="en-US" dirty="0" smtClean="0"/>
              <a:t>수강 목록</a:t>
            </a:r>
            <a:r>
              <a:rPr lang="en-US" altLang="ko-KR" dirty="0" smtClean="0"/>
              <a:t>…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수강목록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정보 </a:t>
            </a:r>
            <a:r>
              <a:rPr lang="en-US" altLang="ko-KR" dirty="0" smtClean="0"/>
              <a:t>- &gt; static..? </a:t>
            </a:r>
            <a:r>
              <a:rPr lang="ko-KR" altLang="en-US" dirty="0" smtClean="0"/>
              <a:t>교수 교직원 학생 모두 접근</a:t>
            </a:r>
            <a:r>
              <a:rPr lang="en-US" altLang="ko-KR" dirty="0" smtClean="0"/>
              <a:t>..</a:t>
            </a:r>
          </a:p>
          <a:p>
            <a:r>
              <a:rPr lang="ko-KR" altLang="en-US" dirty="0" smtClean="0"/>
              <a:t>과목에 교수 정보 있어야 함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702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504" y="123935"/>
            <a:ext cx="2339752" cy="1764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Subject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Id : </a:t>
            </a:r>
            <a:r>
              <a:rPr lang="ko-KR" altLang="en-US" dirty="0" smtClean="0"/>
              <a:t>번호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Name : subject</a:t>
            </a:r>
            <a:r>
              <a:rPr lang="ko-KR" altLang="en-US" dirty="0" smtClean="0"/>
              <a:t>명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Open : </a:t>
            </a:r>
            <a:r>
              <a:rPr lang="ko-KR" altLang="en-US" dirty="0" smtClean="0"/>
              <a:t>개설 여부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5435" y="1919469"/>
            <a:ext cx="288032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교직원 클래스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Void subject</a:t>
            </a:r>
            <a:r>
              <a:rPr lang="ko-KR" altLang="en-US" dirty="0" smtClean="0"/>
              <a:t> </a:t>
            </a:r>
            <a:r>
              <a:rPr lang="en-US" altLang="ko-KR" dirty="0" smtClean="0"/>
              <a:t>add list</a:t>
            </a:r>
          </a:p>
          <a:p>
            <a:pPr algn="ctr"/>
            <a:r>
              <a:rPr lang="en-US" altLang="ko-KR" dirty="0" smtClean="0"/>
              <a:t>Void check </a:t>
            </a:r>
            <a:r>
              <a:rPr lang="ko-KR" altLang="en-US" dirty="0" smtClean="0"/>
              <a:t>개설정보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224148" y="1919469"/>
            <a:ext cx="288032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교수 클래스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Void print subject</a:t>
            </a:r>
          </a:p>
          <a:p>
            <a:pPr algn="ctr"/>
            <a:r>
              <a:rPr lang="en-US" altLang="ko-KR" dirty="0" err="1" smtClean="0"/>
              <a:t>Bool</a:t>
            </a:r>
            <a:r>
              <a:rPr lang="en-US" altLang="ko-KR" dirty="0" smtClean="0"/>
              <a:t> Subject open/close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Void add </a:t>
            </a:r>
            <a:r>
              <a:rPr lang="ko-KR" altLang="en-US" dirty="0" smtClean="0"/>
              <a:t>개설정보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66966" y="4293096"/>
            <a:ext cx="3102005" cy="2223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개설 정보 클래스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과목 번호</a:t>
            </a:r>
            <a:endParaRPr lang="en-US" altLang="ko-KR" dirty="0"/>
          </a:p>
          <a:p>
            <a:pPr algn="ctr"/>
            <a:r>
              <a:rPr lang="en-US" altLang="ko-KR" dirty="0" smtClean="0"/>
              <a:t> </a:t>
            </a:r>
            <a:r>
              <a:rPr lang="ko-KR" altLang="en-US" dirty="0" smtClean="0"/>
              <a:t>요일</a:t>
            </a:r>
            <a:endParaRPr lang="en-US" altLang="ko-KR" dirty="0"/>
          </a:p>
          <a:p>
            <a:pPr algn="ctr"/>
            <a:r>
              <a:rPr lang="ko-KR" altLang="en-US" dirty="0" smtClean="0"/>
              <a:t>교시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 </a:t>
            </a:r>
            <a:r>
              <a:rPr lang="ko-KR" altLang="en-US" dirty="0" smtClean="0"/>
              <a:t>강의실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 </a:t>
            </a:r>
            <a:r>
              <a:rPr lang="ko-KR" altLang="en-US" dirty="0" smtClean="0"/>
              <a:t>인원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6295729" y="1919469"/>
            <a:ext cx="288032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</a:t>
            </a:r>
            <a:r>
              <a:rPr lang="ko-KR" altLang="en-US" dirty="0"/>
              <a:t>생</a:t>
            </a:r>
            <a:r>
              <a:rPr lang="ko-KR" altLang="en-US" dirty="0" smtClean="0"/>
              <a:t> 클래스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Void print list ()</a:t>
            </a:r>
          </a:p>
          <a:p>
            <a:pPr algn="ctr"/>
            <a:r>
              <a:rPr lang="en-US" altLang="ko-KR" dirty="0" smtClean="0"/>
              <a:t>Void </a:t>
            </a:r>
            <a:r>
              <a:rPr lang="ko-KR" altLang="en-US" dirty="0" smtClean="0"/>
              <a:t>수강신청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Void </a:t>
            </a:r>
            <a:r>
              <a:rPr lang="ko-KR" altLang="en-US" dirty="0" smtClean="0"/>
              <a:t>수강 취소</a:t>
            </a:r>
            <a:endParaRPr lang="en-US" altLang="ko-KR" dirty="0"/>
          </a:p>
          <a:p>
            <a:pPr algn="ctr"/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03889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228</Words>
  <Application>Microsoft Office PowerPoint</Application>
  <PresentationFormat>화면 슬라이드 쇼(4:3)</PresentationFormat>
  <Paragraphs>62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KITRI</dc:creator>
  <cp:lastModifiedBy>KITRI</cp:lastModifiedBy>
  <cp:revision>15</cp:revision>
  <dcterms:created xsi:type="dcterms:W3CDTF">2016-10-24T00:48:44Z</dcterms:created>
  <dcterms:modified xsi:type="dcterms:W3CDTF">2016-10-25T01:31:49Z</dcterms:modified>
</cp:coreProperties>
</file>