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69" r:id="rId14"/>
    <p:sldId id="274" r:id="rId15"/>
    <p:sldId id="273" r:id="rId16"/>
    <p:sldId id="272" r:id="rId17"/>
    <p:sldId id="267" r:id="rId18"/>
    <p:sldId id="268" r:id="rId19"/>
    <p:sldId id="276" r:id="rId20"/>
    <p:sldId id="308" r:id="rId21"/>
    <p:sldId id="309" r:id="rId22"/>
    <p:sldId id="310" r:id="rId23"/>
    <p:sldId id="311" r:id="rId24"/>
    <p:sldId id="271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92AFDE"/>
    <a:srgbClr val="99D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62A82-23AF-4EB8-ABAB-FDE75936E6DD}" v="325" dt="2021-09-28T12:44:02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848" autoAdjust="0"/>
  </p:normalViewPr>
  <p:slideViewPr>
    <p:cSldViewPr snapToGrid="0">
      <p:cViewPr varScale="1">
        <p:scale>
          <a:sx n="90" d="100"/>
          <a:sy n="90" d="100"/>
        </p:scale>
        <p:origin x="13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Kuffner dos Anjos" userId="3925196f-71a7-46bf-baee-ed570243f2ce" providerId="ADAL" clId="{53062A82-23AF-4EB8-ABAB-FDE75936E6DD}"/>
    <pc:docChg chg="undo custSel addSld delSld modSld sldOrd modMainMaster">
      <pc:chgData name="Rafael Kuffner dos Anjos" userId="3925196f-71a7-46bf-baee-ed570243f2ce" providerId="ADAL" clId="{53062A82-23AF-4EB8-ABAB-FDE75936E6DD}" dt="2021-09-28T12:45:22.645" v="4021" actId="403"/>
      <pc:docMkLst>
        <pc:docMk/>
      </pc:docMkLst>
      <pc:sldChg chg="addSp delSp modSp mod ord modAnim">
        <pc:chgData name="Rafael Kuffner dos Anjos" userId="3925196f-71a7-46bf-baee-ed570243f2ce" providerId="ADAL" clId="{53062A82-23AF-4EB8-ABAB-FDE75936E6DD}" dt="2021-09-28T12:40:39.762" v="3961"/>
        <pc:sldMkLst>
          <pc:docMk/>
          <pc:sldMk cId="773643261" sldId="257"/>
        </pc:sldMkLst>
        <pc:spChg chg="add mod">
          <ac:chgData name="Rafael Kuffner dos Anjos" userId="3925196f-71a7-46bf-baee-ed570243f2ce" providerId="ADAL" clId="{53062A82-23AF-4EB8-ABAB-FDE75936E6DD}" dt="2021-09-14T10:29:33.393" v="260" actId="1076"/>
          <ac:spMkLst>
            <pc:docMk/>
            <pc:sldMk cId="773643261" sldId="257"/>
            <ac:spMk id="82" creationId="{3CB1D931-EE7E-414C-8FFB-D27DAE8BA80D}"/>
          </ac:spMkLst>
        </pc:spChg>
        <pc:spChg chg="add mod">
          <ac:chgData name="Rafael Kuffner dos Anjos" userId="3925196f-71a7-46bf-baee-ed570243f2ce" providerId="ADAL" clId="{53062A82-23AF-4EB8-ABAB-FDE75936E6DD}" dt="2021-09-14T10:29:35.623" v="261" actId="1076"/>
          <ac:spMkLst>
            <pc:docMk/>
            <pc:sldMk cId="773643261" sldId="257"/>
            <ac:spMk id="83" creationId="{E5F3A411-4FF0-450F-8AD7-C2D1054B10D8}"/>
          </ac:spMkLst>
        </pc:spChg>
        <pc:spChg chg="add mod">
          <ac:chgData name="Rafael Kuffner dos Anjos" userId="3925196f-71a7-46bf-baee-ed570243f2ce" providerId="ADAL" clId="{53062A82-23AF-4EB8-ABAB-FDE75936E6DD}" dt="2021-09-14T10:20:46.249" v="101" actId="2711"/>
          <ac:spMkLst>
            <pc:docMk/>
            <pc:sldMk cId="773643261" sldId="257"/>
            <ac:spMk id="84" creationId="{2FE38C6A-BC03-4E9E-BCE6-5ECCF0C47928}"/>
          </ac:spMkLst>
        </pc:spChg>
        <pc:spChg chg="add mod">
          <ac:chgData name="Rafael Kuffner dos Anjos" userId="3925196f-71a7-46bf-baee-ed570243f2ce" providerId="ADAL" clId="{53062A82-23AF-4EB8-ABAB-FDE75936E6DD}" dt="2021-09-14T10:18:24.774" v="43" actId="1076"/>
          <ac:spMkLst>
            <pc:docMk/>
            <pc:sldMk cId="773643261" sldId="257"/>
            <ac:spMk id="86" creationId="{E59254E6-2626-4B87-891D-CD8A3FA1D378}"/>
          </ac:spMkLst>
        </pc:spChg>
        <pc:spChg chg="add del mod">
          <ac:chgData name="Rafael Kuffner dos Anjos" userId="3925196f-71a7-46bf-baee-ed570243f2ce" providerId="ADAL" clId="{53062A82-23AF-4EB8-ABAB-FDE75936E6DD}" dt="2021-09-14T10:20:34.423" v="100" actId="1076"/>
          <ac:spMkLst>
            <pc:docMk/>
            <pc:sldMk cId="773643261" sldId="257"/>
            <ac:spMk id="94" creationId="{10E5F155-1D0E-47E5-A147-C4187BB4AAD7}"/>
          </ac:spMkLst>
        </pc:spChg>
        <pc:grpChg chg="add mod">
          <ac:chgData name="Rafael Kuffner dos Anjos" userId="3925196f-71a7-46bf-baee-ed570243f2ce" providerId="ADAL" clId="{53062A82-23AF-4EB8-ABAB-FDE75936E6DD}" dt="2021-09-14T10:17:44.834" v="22" actId="164"/>
          <ac:grpSpMkLst>
            <pc:docMk/>
            <pc:sldMk cId="773643261" sldId="257"/>
            <ac:grpSpMk id="85" creationId="{25F483A5-B8E3-4412-A82C-02AF84736D4C}"/>
          </ac:grpSpMkLst>
        </pc:grp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6" creationId="{C64E5580-2010-4DCD-A6F7-E70F15F322E8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7" creationId="{AAABE8BA-2571-4D94-8419-BB2E16F73898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8" creationId="{F6FBFDC1-0E54-496B-88F5-7CE09C2EE693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9" creationId="{70178705-0EEA-45F9-80C8-8775B6D3E2CD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30" creationId="{9B757DC0-53E5-41A5-BC3D-B03908F7EC56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31" creationId="{8B200FD3-5836-4AF0-9073-1418BDC007BC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32" creationId="{2DB7EF0B-B840-4A1C-B226-26C27451FBB1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47" creationId="{0E284F2D-E305-47F1-8517-589D9375AA1C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48" creationId="{AA45912D-4B42-4F3E-B8C3-820EF9C19014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49" creationId="{0E1451F3-BF14-43F9-8B54-0FF0AF6A8396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0" creationId="{1ADDFACB-4B2E-47E5-B973-AD7EFEFE0952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1" creationId="{DA4F14AF-D103-46D1-A961-66B8C4B0E6F6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2" creationId="{4D9E1C05-3A30-4912-900E-41FAB449F5EA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3" creationId="{5E85C7EE-2057-4CC0-811E-6E9EB6228240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4" creationId="{8BEE5712-4B99-4000-B42E-50D6A642FE13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5" creationId="{76F16B3E-6FED-4E5B-85A6-9647C3C851FA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6" creationId="{33350CCA-4793-41B8-8717-B99FA7255A78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7" creationId="{3151E76B-8C1A-48B6-B542-419D2EDDBE60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8" creationId="{C7D55387-5404-4E72-8482-4F8ABD73EF4F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9" creationId="{C40A651B-4845-4722-ACBD-E0DBA2EF617D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60" creationId="{7F4F8606-209E-4D95-8A1C-C1245D55B60D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87" creationId="{059F5A64-4E2A-4F33-8865-C4E09BC4445B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88" creationId="{B0639650-BEF4-4A11-875F-9330A9A711FC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89" creationId="{D460A758-EF15-4217-B437-5F884543E5BF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0" creationId="{B2804FBA-20F6-417C-907A-163DC1B9A238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1" creationId="{C0BF617C-AD10-45AD-9010-16813BBE20A1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2" creationId="{8DC9A1BB-A975-4386-9370-C8028576A90D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3" creationId="{B38882C3-2F51-4A7E-95BD-7444C67845AC}"/>
          </ac:cxnSpMkLst>
        </pc:cxnChg>
      </pc:sldChg>
      <pc:sldChg chg="addSp delSp modSp new mod ord setBg addAnim delAnim modAnim setClrOvrMap modNotesTx">
        <pc:chgData name="Rafael Kuffner dos Anjos" userId="3925196f-71a7-46bf-baee-ed570243f2ce" providerId="ADAL" clId="{53062A82-23AF-4EB8-ABAB-FDE75936E6DD}" dt="2021-09-28T12:42:28.771" v="4004" actId="20577"/>
        <pc:sldMkLst>
          <pc:docMk/>
          <pc:sldMk cId="2618510689" sldId="258"/>
        </pc:sldMkLst>
        <pc:spChg chg="mod ord">
          <ac:chgData name="Rafael Kuffner dos Anjos" userId="3925196f-71a7-46bf-baee-ed570243f2ce" providerId="ADAL" clId="{53062A82-23AF-4EB8-ABAB-FDE75936E6DD}" dt="2021-09-14T10:26:35.906" v="186" actId="404"/>
          <ac:spMkLst>
            <pc:docMk/>
            <pc:sldMk cId="2618510689" sldId="258"/>
            <ac:spMk id="2" creationId="{952D2196-F64B-4F89-920C-C58AD35C99E4}"/>
          </ac:spMkLst>
        </pc:spChg>
        <pc:spChg chg="del">
          <ac:chgData name="Rafael Kuffner dos Anjos" userId="3925196f-71a7-46bf-baee-ed570243f2ce" providerId="ADAL" clId="{53062A82-23AF-4EB8-ABAB-FDE75936E6DD}" dt="2021-09-14T10:22:28.217" v="116" actId="478"/>
          <ac:spMkLst>
            <pc:docMk/>
            <pc:sldMk cId="2618510689" sldId="258"/>
            <ac:spMk id="3" creationId="{BE8E3226-26C7-4939-80A7-0126537D2856}"/>
          </ac:spMkLst>
        </pc:spChg>
        <pc:spChg chg="add mod">
          <ac:chgData name="Rafael Kuffner dos Anjos" userId="3925196f-71a7-46bf-baee-ed570243f2ce" providerId="ADAL" clId="{53062A82-23AF-4EB8-ABAB-FDE75936E6DD}" dt="2021-09-14T10:26:03.594" v="167" actId="1076"/>
          <ac:spMkLst>
            <pc:docMk/>
            <pc:sldMk cId="2618510689" sldId="258"/>
            <ac:spMk id="4" creationId="{20E23DED-DA40-4827-94D1-606A44E4270F}"/>
          </ac:spMkLst>
        </pc:spChg>
        <pc:spChg chg="add del mod">
          <ac:chgData name="Rafael Kuffner dos Anjos" userId="3925196f-71a7-46bf-baee-ed570243f2ce" providerId="ADAL" clId="{53062A82-23AF-4EB8-ABAB-FDE75936E6DD}" dt="2021-09-14T10:25:28.147" v="146"/>
          <ac:spMkLst>
            <pc:docMk/>
            <pc:sldMk cId="2618510689" sldId="258"/>
            <ac:spMk id="21" creationId="{D40F2004-44CF-4F78-9430-DCAC133F5355}"/>
          </ac:spMkLst>
        </pc:spChg>
        <pc:spChg chg="add mod">
          <ac:chgData name="Rafael Kuffner dos Anjos" userId="3925196f-71a7-46bf-baee-ed570243f2ce" providerId="ADAL" clId="{53062A82-23AF-4EB8-ABAB-FDE75936E6DD}" dt="2021-09-14T10:26:15.146" v="180" actId="1076"/>
          <ac:spMkLst>
            <pc:docMk/>
            <pc:sldMk cId="2618510689" sldId="258"/>
            <ac:spMk id="23" creationId="{60756E97-EEAD-4065-B7CD-F6C76E037A56}"/>
          </ac:spMkLst>
        </pc:spChg>
        <pc:spChg chg="add del">
          <ac:chgData name="Rafael Kuffner dos Anjos" userId="3925196f-71a7-46bf-baee-ed570243f2ce" providerId="ADAL" clId="{53062A82-23AF-4EB8-ABAB-FDE75936E6DD}" dt="2021-09-14T10:23:51.773" v="127" actId="26606"/>
          <ac:spMkLst>
            <pc:docMk/>
            <pc:sldMk cId="2618510689" sldId="258"/>
            <ac:spMk id="75" creationId="{B4D3D850-2041-4B7C-AED9-54DA385B14F7}"/>
          </ac:spMkLst>
        </pc:spChg>
        <pc:spChg chg="add del">
          <ac:chgData name="Rafael Kuffner dos Anjos" userId="3925196f-71a7-46bf-baee-ed570243f2ce" providerId="ADAL" clId="{53062A82-23AF-4EB8-ABAB-FDE75936E6DD}" dt="2021-09-14T10:23:51.773" v="127" actId="26606"/>
          <ac:spMkLst>
            <pc:docMk/>
            <pc:sldMk cId="2618510689" sldId="258"/>
            <ac:spMk id="77" creationId="{B497CCB5-5FC2-473C-AFCC-2430CEF1DF71}"/>
          </ac:spMkLst>
        </pc:spChg>
        <pc:spChg chg="add del">
          <ac:chgData name="Rafael Kuffner dos Anjos" userId="3925196f-71a7-46bf-baee-ed570243f2ce" providerId="ADAL" clId="{53062A82-23AF-4EB8-ABAB-FDE75936E6DD}" dt="2021-09-14T10:23:51.773" v="127" actId="26606"/>
          <ac:spMkLst>
            <pc:docMk/>
            <pc:sldMk cId="2618510689" sldId="258"/>
            <ac:spMk id="79" creationId="{599C8C75-BFDF-44E7-A028-EEB5EDD58817}"/>
          </ac:spMkLst>
        </pc:spChg>
        <pc:spChg chg="add del">
          <ac:chgData name="Rafael Kuffner dos Anjos" userId="3925196f-71a7-46bf-baee-ed570243f2ce" providerId="ADAL" clId="{53062A82-23AF-4EB8-ABAB-FDE75936E6DD}" dt="2021-09-14T10:24:33.586" v="137" actId="26606"/>
          <ac:spMkLst>
            <pc:docMk/>
            <pc:sldMk cId="2618510689" sldId="258"/>
            <ac:spMk id="1035" creationId="{B4D3D850-2041-4B7C-AED9-54DA385B14F7}"/>
          </ac:spMkLst>
        </pc:spChg>
        <pc:spChg chg="add del">
          <ac:chgData name="Rafael Kuffner dos Anjos" userId="3925196f-71a7-46bf-baee-ed570243f2ce" providerId="ADAL" clId="{53062A82-23AF-4EB8-ABAB-FDE75936E6DD}" dt="2021-09-14T10:24:33.586" v="137" actId="26606"/>
          <ac:spMkLst>
            <pc:docMk/>
            <pc:sldMk cId="2618510689" sldId="258"/>
            <ac:spMk id="1036" creationId="{B497CCB5-5FC2-473C-AFCC-2430CEF1DF71}"/>
          </ac:spMkLst>
        </pc:spChg>
        <pc:spChg chg="add del">
          <ac:chgData name="Rafael Kuffner dos Anjos" userId="3925196f-71a7-46bf-baee-ed570243f2ce" providerId="ADAL" clId="{53062A82-23AF-4EB8-ABAB-FDE75936E6DD}" dt="2021-09-14T10:24:33.586" v="137" actId="26606"/>
          <ac:spMkLst>
            <pc:docMk/>
            <pc:sldMk cId="2618510689" sldId="258"/>
            <ac:spMk id="1037" creationId="{599C8C75-BFDF-44E7-A028-EEB5EDD58817}"/>
          </ac:spMkLst>
        </pc:spChg>
        <pc:spChg chg="add del">
          <ac:chgData name="Rafael Kuffner dos Anjos" userId="3925196f-71a7-46bf-baee-ed570243f2ce" providerId="ADAL" clId="{53062A82-23AF-4EB8-ABAB-FDE75936E6DD}" dt="2021-09-14T10:24:36.464" v="139" actId="26606"/>
          <ac:spMkLst>
            <pc:docMk/>
            <pc:sldMk cId="2618510689" sldId="258"/>
            <ac:spMk id="1039" creationId="{6753252F-4873-4F63-801D-CC719279A7D5}"/>
          </ac:spMkLst>
        </pc:spChg>
        <pc:spChg chg="add del">
          <ac:chgData name="Rafael Kuffner dos Anjos" userId="3925196f-71a7-46bf-baee-ed570243f2ce" providerId="ADAL" clId="{53062A82-23AF-4EB8-ABAB-FDE75936E6DD}" dt="2021-09-14T10:24:36.464" v="139" actId="26606"/>
          <ac:spMkLst>
            <pc:docMk/>
            <pc:sldMk cId="2618510689" sldId="258"/>
            <ac:spMk id="1040" creationId="{047C8CCB-F95D-4249-92DD-651249D3535A}"/>
          </ac:spMkLst>
        </pc:spChg>
        <pc:spChg chg="add del">
          <ac:chgData name="Rafael Kuffner dos Anjos" userId="3925196f-71a7-46bf-baee-ed570243f2ce" providerId="ADAL" clId="{53062A82-23AF-4EB8-ABAB-FDE75936E6DD}" dt="2021-09-14T10:25:31.428" v="147" actId="26606"/>
          <ac:spMkLst>
            <pc:docMk/>
            <pc:sldMk cId="2618510689" sldId="258"/>
            <ac:spMk id="1042" creationId="{B4D3D850-2041-4B7C-AED9-54DA385B14F7}"/>
          </ac:spMkLst>
        </pc:spChg>
        <pc:spChg chg="add del">
          <ac:chgData name="Rafael Kuffner dos Anjos" userId="3925196f-71a7-46bf-baee-ed570243f2ce" providerId="ADAL" clId="{53062A82-23AF-4EB8-ABAB-FDE75936E6DD}" dt="2021-09-14T10:25:31.428" v="147" actId="26606"/>
          <ac:spMkLst>
            <pc:docMk/>
            <pc:sldMk cId="2618510689" sldId="258"/>
            <ac:spMk id="1043" creationId="{B497CCB5-5FC2-473C-AFCC-2430CEF1DF71}"/>
          </ac:spMkLst>
        </pc:spChg>
        <pc:spChg chg="add del">
          <ac:chgData name="Rafael Kuffner dos Anjos" userId="3925196f-71a7-46bf-baee-ed570243f2ce" providerId="ADAL" clId="{53062A82-23AF-4EB8-ABAB-FDE75936E6DD}" dt="2021-09-14T10:25:31.428" v="147" actId="26606"/>
          <ac:spMkLst>
            <pc:docMk/>
            <pc:sldMk cId="2618510689" sldId="258"/>
            <ac:spMk id="1044" creationId="{599C8C75-BFDF-44E7-A028-EEB5EDD58817}"/>
          </ac:spMkLst>
        </pc:spChg>
        <pc:picChg chg="add del mod">
          <ac:chgData name="Rafael Kuffner dos Anjos" userId="3925196f-71a7-46bf-baee-ed570243f2ce" providerId="ADAL" clId="{53062A82-23AF-4EB8-ABAB-FDE75936E6DD}" dt="2021-09-14T10:25:28.147" v="146"/>
          <ac:picMkLst>
            <pc:docMk/>
            <pc:sldMk cId="2618510689" sldId="258"/>
            <ac:picMk id="20" creationId="{33B56C8C-1ED7-4F8D-AA86-0AEF6FE77D9A}"/>
          </ac:picMkLst>
        </pc:picChg>
        <pc:picChg chg="add mod ord">
          <ac:chgData name="Rafael Kuffner dos Anjos" userId="3925196f-71a7-46bf-baee-ed570243f2ce" providerId="ADAL" clId="{53062A82-23AF-4EB8-ABAB-FDE75936E6DD}" dt="2021-09-14T10:25:44.274" v="149" actId="1076"/>
          <ac:picMkLst>
            <pc:docMk/>
            <pc:sldMk cId="2618510689" sldId="258"/>
            <ac:picMk id="1026" creationId="{88A0DF0F-6A30-4F3D-A2E6-C13941C0801B}"/>
          </ac:picMkLst>
        </pc:picChg>
        <pc:picChg chg="add del mod">
          <ac:chgData name="Rafael Kuffner dos Anjos" userId="3925196f-71a7-46bf-baee-ed570243f2ce" providerId="ADAL" clId="{53062A82-23AF-4EB8-ABAB-FDE75936E6DD}" dt="2021-09-14T10:23:24.264" v="121"/>
          <ac:picMkLst>
            <pc:docMk/>
            <pc:sldMk cId="2618510689" sldId="258"/>
            <ac:picMk id="1028" creationId="{005A9120-F2BC-429A-99A1-108ED9A67957}"/>
          </ac:picMkLst>
        </pc:picChg>
        <pc:picChg chg="add mod">
          <ac:chgData name="Rafael Kuffner dos Anjos" userId="3925196f-71a7-46bf-baee-ed570243f2ce" providerId="ADAL" clId="{53062A82-23AF-4EB8-ABAB-FDE75936E6DD}" dt="2021-09-14T10:25:48.291" v="150" actId="1076"/>
          <ac:picMkLst>
            <pc:docMk/>
            <pc:sldMk cId="2618510689" sldId="258"/>
            <ac:picMk id="1030" creationId="{6B217E83-8CC1-4F54-A75E-C6BD73CC8147}"/>
          </ac:picMkLst>
        </pc:picChg>
        <pc:cxnChg chg="add del">
          <ac:chgData name="Rafael Kuffner dos Anjos" userId="3925196f-71a7-46bf-baee-ed570243f2ce" providerId="ADAL" clId="{53062A82-23AF-4EB8-ABAB-FDE75936E6DD}" dt="2021-09-14T10:24:31.747" v="134" actId="26606"/>
          <ac:cxnSpMkLst>
            <pc:docMk/>
            <pc:sldMk cId="2618510689" sldId="258"/>
            <ac:cxnSpMk id="1032" creationId="{EBAD6A72-88E8-42F7-88B9-CAF744536BE4}"/>
          </ac:cxnSpMkLst>
        </pc:cxnChg>
        <pc:cxnChg chg="add del">
          <ac:chgData name="Rafael Kuffner dos Anjos" userId="3925196f-71a7-46bf-baee-ed570243f2ce" providerId="ADAL" clId="{53062A82-23AF-4EB8-ABAB-FDE75936E6DD}" dt="2021-09-14T10:24:31.747" v="134" actId="26606"/>
          <ac:cxnSpMkLst>
            <pc:docMk/>
            <pc:sldMk cId="2618510689" sldId="258"/>
            <ac:cxnSpMk id="1033" creationId="{C800968E-0A99-46C4-A9B2-6A63AC66F4B0}"/>
          </ac:cxnSpMkLst>
        </pc:cxnChg>
      </pc:sldChg>
      <pc:sldChg chg="addSp delSp modSp new mod ord setBg setClrOvrMap">
        <pc:chgData name="Rafael Kuffner dos Anjos" userId="3925196f-71a7-46bf-baee-ed570243f2ce" providerId="ADAL" clId="{53062A82-23AF-4EB8-ABAB-FDE75936E6DD}" dt="2021-09-28T12:40:37.359" v="3959"/>
        <pc:sldMkLst>
          <pc:docMk/>
          <pc:sldMk cId="2626564959" sldId="259"/>
        </pc:sldMkLst>
        <pc:spChg chg="mod ord">
          <ac:chgData name="Rafael Kuffner dos Anjos" userId="3925196f-71a7-46bf-baee-ed570243f2ce" providerId="ADAL" clId="{53062A82-23AF-4EB8-ABAB-FDE75936E6DD}" dt="2021-09-14T10:36:24.188" v="278" actId="207"/>
          <ac:spMkLst>
            <pc:docMk/>
            <pc:sldMk cId="2626564959" sldId="259"/>
            <ac:spMk id="2" creationId="{505ED8C1-5A13-4867-A495-1C8690400DD5}"/>
          </ac:spMkLst>
        </pc:spChg>
        <pc:spChg chg="add del mod">
          <ac:chgData name="Rafael Kuffner dos Anjos" userId="3925196f-71a7-46bf-baee-ed570243f2ce" providerId="ADAL" clId="{53062A82-23AF-4EB8-ABAB-FDE75936E6DD}" dt="2021-09-14T10:34:52.118" v="274" actId="26606"/>
          <ac:spMkLst>
            <pc:docMk/>
            <pc:sldMk cId="2626564959" sldId="259"/>
            <ac:spMk id="3" creationId="{BB032CA5-B057-4B9A-8276-338AC4ADD92A}"/>
          </ac:spMkLst>
        </pc:spChg>
        <pc:spChg chg="add del">
          <ac:chgData name="Rafael Kuffner dos Anjos" userId="3925196f-71a7-46bf-baee-ed570243f2ce" providerId="ADAL" clId="{53062A82-23AF-4EB8-ABAB-FDE75936E6DD}" dt="2021-09-14T10:27:52.411" v="247" actId="26606"/>
          <ac:spMkLst>
            <pc:docMk/>
            <pc:sldMk cId="2626564959" sldId="259"/>
            <ac:spMk id="9" creationId="{B819A166-7571-4003-A6B8-B62034C3ED30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0" creationId="{2B566528-1B12-4246-9431-5C2D7D081168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1" creationId="{E5F17139-31EE-46AC-B04F-DBBD852DD6CB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2" creationId="{0C541B88-1AE9-40C3-AFD5-967787C1979F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4" creationId="{2E80C965-DB6D-4F81-9E9E-B027384D0BD6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5" creationId="{D3F51FEB-38FB-4F6C-9F7B-2F2AFAB65463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7" creationId="{89D16701-DA76-4F72-BB63-E2C3FFBDFE0F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8" creationId="{A580F890-B085-4E95-96AA-55AEBEC5CE6E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9" creationId="{1CC28BE1-9DC6-43FE-9582-39F091098D77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20" creationId="{1E547BA6-BAE0-43BB-A7CA-60F69CE252F0}"/>
          </ac:spMkLst>
        </pc:spChg>
        <pc:spChg chg="add del mod">
          <ac:chgData name="Rafael Kuffner dos Anjos" userId="3925196f-71a7-46bf-baee-ed570243f2ce" providerId="ADAL" clId="{53062A82-23AF-4EB8-ABAB-FDE75936E6DD}" dt="2021-09-14T10:29:24.839" v="259" actId="26606"/>
          <ac:spMkLst>
            <pc:docMk/>
            <pc:sldMk cId="2626564959" sldId="259"/>
            <ac:spMk id="37" creationId="{BB032CA5-B057-4B9A-8276-338AC4ADD92A}"/>
          </ac:spMkLst>
        </pc:spChg>
        <pc:spChg chg="add del">
          <ac:chgData name="Rafael Kuffner dos Anjos" userId="3925196f-71a7-46bf-baee-ed570243f2ce" providerId="ADAL" clId="{53062A82-23AF-4EB8-ABAB-FDE75936E6DD}" dt="2021-09-14T10:29:15.898" v="252" actId="26606"/>
          <ac:spMkLst>
            <pc:docMk/>
            <pc:sldMk cId="2626564959" sldId="259"/>
            <ac:spMk id="42" creationId="{86C7B4A1-154A-4DF0-AC46-F88D75A2E0FD}"/>
          </ac:spMkLst>
        </pc:spChg>
        <pc:spChg chg="add del">
          <ac:chgData name="Rafael Kuffner dos Anjos" userId="3925196f-71a7-46bf-baee-ed570243f2ce" providerId="ADAL" clId="{53062A82-23AF-4EB8-ABAB-FDE75936E6DD}" dt="2021-09-14T10:29:16.268" v="254" actId="26606"/>
          <ac:spMkLst>
            <pc:docMk/>
            <pc:sldMk cId="2626564959" sldId="259"/>
            <ac:spMk id="44" creationId="{2B1D4F77-A17C-43D7-B7FA-545148E4E93D}"/>
          </ac:spMkLst>
        </pc:spChg>
        <pc:spChg chg="add del">
          <ac:chgData name="Rafael Kuffner dos Anjos" userId="3925196f-71a7-46bf-baee-ed570243f2ce" providerId="ADAL" clId="{53062A82-23AF-4EB8-ABAB-FDE75936E6DD}" dt="2021-09-14T10:29:20.137" v="256" actId="26606"/>
          <ac:spMkLst>
            <pc:docMk/>
            <pc:sldMk cId="2626564959" sldId="259"/>
            <ac:spMk id="46" creationId="{3CD9DF72-87A3-404E-A828-84CBF11A8303}"/>
          </ac:spMkLst>
        </pc:spChg>
        <pc:spChg chg="add del">
          <ac:chgData name="Rafael Kuffner dos Anjos" userId="3925196f-71a7-46bf-baee-ed570243f2ce" providerId="ADAL" clId="{53062A82-23AF-4EB8-ABAB-FDE75936E6DD}" dt="2021-09-14T10:29:24.478" v="258" actId="26606"/>
          <ac:spMkLst>
            <pc:docMk/>
            <pc:sldMk cId="2626564959" sldId="259"/>
            <ac:spMk id="51" creationId="{2B566528-1B12-4246-9431-5C2D7D081168}"/>
          </ac:spMkLst>
        </pc:spChg>
        <pc:grpChg chg="add del">
          <ac:chgData name="Rafael Kuffner dos Anjos" userId="3925196f-71a7-46bf-baee-ed570243f2ce" providerId="ADAL" clId="{53062A82-23AF-4EB8-ABAB-FDE75936E6DD}" dt="2021-09-14T10:27:54.926" v="249" actId="26606"/>
          <ac:grpSpMkLst>
            <pc:docMk/>
            <pc:sldMk cId="2626564959" sldId="259"/>
            <ac:grpSpMk id="13" creationId="{7CF625D3-71A3-4F30-A096-8EF334E959D0}"/>
          </ac:grpSpMkLst>
        </pc:grpChg>
        <pc:grpChg chg="add del">
          <ac:chgData name="Rafael Kuffner dos Anjos" userId="3925196f-71a7-46bf-baee-ed570243f2ce" providerId="ADAL" clId="{53062A82-23AF-4EB8-ABAB-FDE75936E6DD}" dt="2021-09-14T10:27:54.926" v="249" actId="26606"/>
          <ac:grpSpMkLst>
            <pc:docMk/>
            <pc:sldMk cId="2626564959" sldId="259"/>
            <ac:grpSpMk id="21" creationId="{AF9AF3F3-CE0C-4125-BDD7-346487FA0B40}"/>
          </ac:grpSpMkLst>
        </pc:grpChg>
        <pc:grpChg chg="add del">
          <ac:chgData name="Rafael Kuffner dos Anjos" userId="3925196f-71a7-46bf-baee-ed570243f2ce" providerId="ADAL" clId="{53062A82-23AF-4EB8-ABAB-FDE75936E6DD}" dt="2021-09-14T10:29:24.478" v="258" actId="26606"/>
          <ac:grpSpMkLst>
            <pc:docMk/>
            <pc:sldMk cId="2626564959" sldId="259"/>
            <ac:grpSpMk id="48" creationId="{5995D10D-E9C9-47DB-AE7E-801FEF38F5C9}"/>
          </ac:grpSpMkLst>
        </pc:grpChg>
        <pc:grpChg chg="add del">
          <ac:chgData name="Rafael Kuffner dos Anjos" userId="3925196f-71a7-46bf-baee-ed570243f2ce" providerId="ADAL" clId="{53062A82-23AF-4EB8-ABAB-FDE75936E6DD}" dt="2021-09-14T10:29:24.478" v="258" actId="26606"/>
          <ac:grpSpMkLst>
            <pc:docMk/>
            <pc:sldMk cId="2626564959" sldId="259"/>
            <ac:grpSpMk id="52" creationId="{828A5161-06F1-46CF-8AD7-844680A59E13}"/>
          </ac:grpSpMkLst>
        </pc:grpChg>
        <pc:graphicFrameChg chg="add del">
          <ac:chgData name="Rafael Kuffner dos Anjos" userId="3925196f-71a7-46bf-baee-ed570243f2ce" providerId="ADAL" clId="{53062A82-23AF-4EB8-ABAB-FDE75936E6DD}" dt="2021-09-14T10:27:52.411" v="247" actId="26606"/>
          <ac:graphicFrameMkLst>
            <pc:docMk/>
            <pc:sldMk cId="2626564959" sldId="259"/>
            <ac:graphicFrameMk id="5" creationId="{93C79FD9-4F4B-4D26-9137-18D92EF0A4D3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34:46.962" v="269" actId="26606"/>
          <ac:graphicFrameMkLst>
            <pc:docMk/>
            <pc:sldMk cId="2626564959" sldId="259"/>
            <ac:graphicFrameMk id="6" creationId="{FF083529-199B-44C0-9B83-5E2C298119D4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34:51.299" v="271" actId="26606"/>
          <ac:graphicFrameMkLst>
            <pc:docMk/>
            <pc:sldMk cId="2626564959" sldId="259"/>
            <ac:graphicFrameMk id="8" creationId="{E62E64FE-F684-4160-A83C-B3B97AC79B11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27:54.926" v="249" actId="26606"/>
          <ac:graphicFrameMkLst>
            <pc:docMk/>
            <pc:sldMk cId="2626564959" sldId="259"/>
            <ac:graphicFrameMk id="16" creationId="{CFEC595D-6CBA-4219-9AD9-44C9FA07FCB3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34:52.107" v="273" actId="26606"/>
          <ac:graphicFrameMkLst>
            <pc:docMk/>
            <pc:sldMk cId="2626564959" sldId="259"/>
            <ac:graphicFrameMk id="22" creationId="{6C2099A8-3C85-4AAC-AD60-2E1F762829CA}"/>
          </ac:graphicFrameMkLst>
        </pc:graphicFrameChg>
        <pc:graphicFrameChg chg="add mod">
          <ac:chgData name="Rafael Kuffner dos Anjos" userId="3925196f-71a7-46bf-baee-ed570243f2ce" providerId="ADAL" clId="{53062A82-23AF-4EB8-ABAB-FDE75936E6DD}" dt="2021-09-14T10:36:44.368" v="281" actId="207"/>
          <ac:graphicFrameMkLst>
            <pc:docMk/>
            <pc:sldMk cId="2626564959" sldId="259"/>
            <ac:graphicFrameMk id="24" creationId="{4D14861C-A264-4AD8-B16A-22EDFBE63BDE}"/>
          </ac:graphicFrameMkLst>
        </pc:graphicFrameChg>
        <pc:picChg chg="add del mod ord">
          <ac:chgData name="Rafael Kuffner dos Anjos" userId="3925196f-71a7-46bf-baee-ed570243f2ce" providerId="ADAL" clId="{53062A82-23AF-4EB8-ABAB-FDE75936E6DD}" dt="2021-09-14T10:29:24.839" v="259" actId="26606"/>
          <ac:picMkLst>
            <pc:docMk/>
            <pc:sldMk cId="2626564959" sldId="259"/>
            <ac:picMk id="36" creationId="{68153D4D-199E-46B6-B252-897270AE1AA4}"/>
          </ac:picMkLst>
        </pc:picChg>
        <pc:cxnChg chg="add del">
          <ac:chgData name="Rafael Kuffner dos Anjos" userId="3925196f-71a7-46bf-baee-ed570243f2ce" providerId="ADAL" clId="{53062A82-23AF-4EB8-ABAB-FDE75936E6DD}" dt="2021-09-14T10:29:20.137" v="256" actId="26606"/>
          <ac:cxnSpMkLst>
            <pc:docMk/>
            <pc:sldMk cId="2626564959" sldId="259"/>
            <ac:cxnSpMk id="47" creationId="{20E3A342-4D61-4E3F-AF90-1AB42AEB96CC}"/>
          </ac:cxnSpMkLst>
        </pc:cxnChg>
      </pc:sldChg>
      <pc:sldChg chg="addSp delSp modSp new mod setBg">
        <pc:chgData name="Rafael Kuffner dos Anjos" userId="3925196f-71a7-46bf-baee-ed570243f2ce" providerId="ADAL" clId="{53062A82-23AF-4EB8-ABAB-FDE75936E6DD}" dt="2021-09-14T10:43:54.390" v="302" actId="208"/>
        <pc:sldMkLst>
          <pc:docMk/>
          <pc:sldMk cId="1741759209" sldId="260"/>
        </pc:sldMkLst>
        <pc:spChg chg="mod">
          <ac:chgData name="Rafael Kuffner dos Anjos" userId="3925196f-71a7-46bf-baee-ed570243f2ce" providerId="ADAL" clId="{53062A82-23AF-4EB8-ABAB-FDE75936E6DD}" dt="2021-09-14T10:43:03.552" v="299" actId="207"/>
          <ac:spMkLst>
            <pc:docMk/>
            <pc:sldMk cId="1741759209" sldId="260"/>
            <ac:spMk id="2" creationId="{57D4760D-1CCB-44ED-A561-E896E82D4123}"/>
          </ac:spMkLst>
        </pc:spChg>
        <pc:spChg chg="add del mod">
          <ac:chgData name="Rafael Kuffner dos Anjos" userId="3925196f-71a7-46bf-baee-ed570243f2ce" providerId="ADAL" clId="{53062A82-23AF-4EB8-ABAB-FDE75936E6DD}" dt="2021-09-14T10:39:09.282" v="293" actId="26606"/>
          <ac:spMkLst>
            <pc:docMk/>
            <pc:sldMk cId="1741759209" sldId="260"/>
            <ac:spMk id="3" creationId="{CDA69775-EE7F-45E9-A442-081BF5766C2D}"/>
          </ac:spMkLst>
        </pc:spChg>
        <pc:spChg chg="add del">
          <ac:chgData name="Rafael Kuffner dos Anjos" userId="3925196f-71a7-46bf-baee-ed570243f2ce" providerId="ADAL" clId="{53062A82-23AF-4EB8-ABAB-FDE75936E6DD}" dt="2021-09-14T10:42:43.869" v="298" actId="26606"/>
          <ac:spMkLst>
            <pc:docMk/>
            <pc:sldMk cId="1741759209" sldId="260"/>
            <ac:spMk id="9" creationId="{73144208-AAFC-4C3A-A4F1-EF3D72AF4C4C}"/>
          </ac:spMkLst>
        </pc:spChg>
        <pc:spChg chg="add del">
          <ac:chgData name="Rafael Kuffner dos Anjos" userId="3925196f-71a7-46bf-baee-ed570243f2ce" providerId="ADAL" clId="{53062A82-23AF-4EB8-ABAB-FDE75936E6DD}" dt="2021-09-14T10:39:02.563" v="288" actId="26606"/>
          <ac:spMkLst>
            <pc:docMk/>
            <pc:sldMk cId="1741759209" sldId="260"/>
            <ac:spMk id="10" creationId="{73144208-AAFC-4C3A-A4F1-EF3D72AF4C4C}"/>
          </ac:spMkLst>
        </pc:spChg>
        <pc:spChg chg="add mod">
          <ac:chgData name="Rafael Kuffner dos Anjos" userId="3925196f-71a7-46bf-baee-ed570243f2ce" providerId="ADAL" clId="{53062A82-23AF-4EB8-ABAB-FDE75936E6DD}" dt="2021-09-14T10:42:43.869" v="298" actId="26606"/>
          <ac:spMkLst>
            <pc:docMk/>
            <pc:sldMk cId="1741759209" sldId="260"/>
            <ac:spMk id="11" creationId="{CDA69775-EE7F-45E9-A442-081BF5766C2D}"/>
          </ac:spMkLst>
        </pc:spChg>
        <pc:spChg chg="add del">
          <ac:chgData name="Rafael Kuffner dos Anjos" userId="3925196f-71a7-46bf-baee-ed570243f2ce" providerId="ADAL" clId="{53062A82-23AF-4EB8-ABAB-FDE75936E6DD}" dt="2021-09-14T10:39:04.812" v="290" actId="26606"/>
          <ac:spMkLst>
            <pc:docMk/>
            <pc:sldMk cId="1741759209" sldId="260"/>
            <ac:spMk id="13" creationId="{73144208-AAFC-4C3A-A4F1-EF3D72AF4C4C}"/>
          </ac:spMkLst>
        </pc:spChg>
        <pc:graphicFrameChg chg="add del">
          <ac:chgData name="Rafael Kuffner dos Anjos" userId="3925196f-71a7-46bf-baee-ed570243f2ce" providerId="ADAL" clId="{53062A82-23AF-4EB8-ABAB-FDE75936E6DD}" dt="2021-09-14T10:39:09.276" v="292" actId="26606"/>
          <ac:graphicFrameMkLst>
            <pc:docMk/>
            <pc:sldMk cId="1741759209" sldId="260"/>
            <ac:graphicFrameMk id="5" creationId="{8E0B4DE1-CC49-4B58-8CD0-E72340368C95}"/>
          </ac:graphicFrameMkLst>
        </pc:graphicFrameChg>
        <pc:picChg chg="add del">
          <ac:chgData name="Rafael Kuffner dos Anjos" userId="3925196f-71a7-46bf-baee-ed570243f2ce" providerId="ADAL" clId="{53062A82-23AF-4EB8-ABAB-FDE75936E6DD}" dt="2021-09-14T10:39:02.563" v="288" actId="26606"/>
          <ac:picMkLst>
            <pc:docMk/>
            <pc:sldMk cId="1741759209" sldId="260"/>
            <ac:picMk id="7" creationId="{00026B8C-DD19-480E-BFFE-F33D6FF20B20}"/>
          </ac:picMkLst>
        </pc:picChg>
        <pc:picChg chg="add mod">
          <ac:chgData name="Rafael Kuffner dos Anjos" userId="3925196f-71a7-46bf-baee-ed570243f2ce" providerId="ADAL" clId="{53062A82-23AF-4EB8-ABAB-FDE75936E6DD}" dt="2021-09-14T10:43:54.390" v="302" actId="208"/>
          <ac:picMkLst>
            <pc:docMk/>
            <pc:sldMk cId="1741759209" sldId="260"/>
            <ac:picMk id="8" creationId="{00026B8C-DD19-480E-BFFE-F33D6FF20B20}"/>
          </ac:picMkLst>
        </pc:picChg>
        <pc:picChg chg="add del">
          <ac:chgData name="Rafael Kuffner dos Anjos" userId="3925196f-71a7-46bf-baee-ed570243f2ce" providerId="ADAL" clId="{53062A82-23AF-4EB8-ABAB-FDE75936E6DD}" dt="2021-09-14T10:39:04.812" v="290" actId="26606"/>
          <ac:picMkLst>
            <pc:docMk/>
            <pc:sldMk cId="1741759209" sldId="260"/>
            <ac:picMk id="12" creationId="{6DE31809-4A7B-412F-B094-5310EB1CB9E9}"/>
          </ac:picMkLst>
        </pc:picChg>
      </pc:sldChg>
      <pc:sldChg chg="addSp delSp modSp new mod setBg">
        <pc:chgData name="Rafael Kuffner dos Anjos" userId="3925196f-71a7-46bf-baee-ed570243f2ce" providerId="ADAL" clId="{53062A82-23AF-4EB8-ABAB-FDE75936E6DD}" dt="2021-09-28T12:42:11.129" v="4003" actId="20577"/>
        <pc:sldMkLst>
          <pc:docMk/>
          <pc:sldMk cId="3693817968" sldId="261"/>
        </pc:sldMkLst>
        <pc:spChg chg="mod">
          <ac:chgData name="Rafael Kuffner dos Anjos" userId="3925196f-71a7-46bf-baee-ed570243f2ce" providerId="ADAL" clId="{53062A82-23AF-4EB8-ABAB-FDE75936E6DD}" dt="2021-09-14T11:02:36.981" v="514" actId="26606"/>
          <ac:spMkLst>
            <pc:docMk/>
            <pc:sldMk cId="3693817968" sldId="261"/>
            <ac:spMk id="2" creationId="{F30549CB-FB74-4468-8350-0E1742EC990B}"/>
          </ac:spMkLst>
        </pc:spChg>
        <pc:spChg chg="mod">
          <ac:chgData name="Rafael Kuffner dos Anjos" userId="3925196f-71a7-46bf-baee-ed570243f2ce" providerId="ADAL" clId="{53062A82-23AF-4EB8-ABAB-FDE75936E6DD}" dt="2021-09-28T12:42:11.129" v="4003" actId="20577"/>
          <ac:spMkLst>
            <pc:docMk/>
            <pc:sldMk cId="3693817968" sldId="261"/>
            <ac:spMk id="3" creationId="{6DD6E936-AA88-43B8-80BB-007AD9CB1869}"/>
          </ac:spMkLst>
        </pc:spChg>
        <pc:spChg chg="add del">
          <ac:chgData name="Rafael Kuffner dos Anjos" userId="3925196f-71a7-46bf-baee-ed570243f2ce" providerId="ADAL" clId="{53062A82-23AF-4EB8-ABAB-FDE75936E6DD}" dt="2021-09-14T10:52:45.814" v="348" actId="22"/>
          <ac:spMkLst>
            <pc:docMk/>
            <pc:sldMk cId="3693817968" sldId="261"/>
            <ac:spMk id="5" creationId="{B4982E30-1AAB-44D1-ABF5-3E880AAA2991}"/>
          </ac:spMkLst>
        </pc:spChg>
        <pc:spChg chg="add">
          <ac:chgData name="Rafael Kuffner dos Anjos" userId="3925196f-71a7-46bf-baee-ed570243f2ce" providerId="ADAL" clId="{53062A82-23AF-4EB8-ABAB-FDE75936E6DD}" dt="2021-09-14T11:02:36.981" v="514" actId="26606"/>
          <ac:spMkLst>
            <pc:docMk/>
            <pc:sldMk cId="3693817968" sldId="261"/>
            <ac:spMk id="8" creationId="{5E39A796-BE83-48B1-B33F-35C4A32AAB57}"/>
          </ac:spMkLst>
        </pc:spChg>
        <pc:spChg chg="add">
          <ac:chgData name="Rafael Kuffner dos Anjos" userId="3925196f-71a7-46bf-baee-ed570243f2ce" providerId="ADAL" clId="{53062A82-23AF-4EB8-ABAB-FDE75936E6DD}" dt="2021-09-14T11:02:36.981" v="514" actId="26606"/>
          <ac:spMkLst>
            <pc:docMk/>
            <pc:sldMk cId="3693817968" sldId="261"/>
            <ac:spMk id="9" creationId="{72F84B47-E267-4194-8194-831DB7B5547F}"/>
          </ac:spMkLst>
        </pc:spChg>
        <pc:spChg chg="add del">
          <ac:chgData name="Rafael Kuffner dos Anjos" userId="3925196f-71a7-46bf-baee-ed570243f2ce" providerId="ADAL" clId="{53062A82-23AF-4EB8-ABAB-FDE75936E6DD}" dt="2021-09-14T11:01:25.434" v="359" actId="26606"/>
          <ac:spMkLst>
            <pc:docMk/>
            <pc:sldMk cId="3693817968" sldId="261"/>
            <ac:spMk id="13" creationId="{2C46C4D6-C474-4E92-B52E-944C1118F7B6}"/>
          </ac:spMkLst>
        </pc:spChg>
        <pc:spChg chg="add del">
          <ac:chgData name="Rafael Kuffner dos Anjos" userId="3925196f-71a7-46bf-baee-ed570243f2ce" providerId="ADAL" clId="{53062A82-23AF-4EB8-ABAB-FDE75936E6DD}" dt="2021-09-14T11:01:25.434" v="359" actId="26606"/>
          <ac:spMkLst>
            <pc:docMk/>
            <pc:sldMk cId="3693817968" sldId="261"/>
            <ac:spMk id="14" creationId="{0E3596DD-156A-473E-9BB3-C6A29F7574E9}"/>
          </ac:spMkLst>
        </pc:spChg>
        <pc:spChg chg="add del">
          <ac:chgData name="Rafael Kuffner dos Anjos" userId="3925196f-71a7-46bf-baee-ed570243f2ce" providerId="ADAL" clId="{53062A82-23AF-4EB8-ABAB-FDE75936E6DD}" dt="2021-09-14T11:03:37.553" v="521" actId="22"/>
          <ac:spMkLst>
            <pc:docMk/>
            <pc:sldMk cId="3693817968" sldId="261"/>
            <ac:spMk id="15" creationId="{61F851BD-FC84-47BA-811E-BA341CAEC355}"/>
          </ac:spMkLst>
        </pc:spChg>
        <pc:picChg chg="add mod">
          <ac:chgData name="Rafael Kuffner dos Anjos" userId="3925196f-71a7-46bf-baee-ed570243f2ce" providerId="ADAL" clId="{53062A82-23AF-4EB8-ABAB-FDE75936E6DD}" dt="2021-09-14T11:02:51.203" v="515" actId="27614"/>
          <ac:picMkLst>
            <pc:docMk/>
            <pc:sldMk cId="3693817968" sldId="261"/>
            <ac:picMk id="6" creationId="{3A66BEE0-C1E1-43AB-BC1E-3669258C3CBB}"/>
          </ac:picMkLst>
        </pc:picChg>
        <pc:picChg chg="add mod">
          <ac:chgData name="Rafael Kuffner dos Anjos" userId="3925196f-71a7-46bf-baee-ed570243f2ce" providerId="ADAL" clId="{53062A82-23AF-4EB8-ABAB-FDE75936E6DD}" dt="2021-09-14T11:03:10.106" v="518" actId="1036"/>
          <ac:picMkLst>
            <pc:docMk/>
            <pc:sldMk cId="3693817968" sldId="261"/>
            <ac:picMk id="12" creationId="{60F93BA3-8EA6-4652-B9C4-24C442D8B704}"/>
          </ac:picMkLst>
        </pc:picChg>
        <pc:cxnChg chg="add del">
          <ac:chgData name="Rafael Kuffner dos Anjos" userId="3925196f-71a7-46bf-baee-ed570243f2ce" providerId="ADAL" clId="{53062A82-23AF-4EB8-ABAB-FDE75936E6DD}" dt="2021-09-14T11:01:17.992" v="357" actId="26606"/>
          <ac:cxnSpMkLst>
            <pc:docMk/>
            <pc:sldMk cId="3693817968" sldId="261"/>
            <ac:cxnSpMk id="11" creationId="{A7F400EE-A8A5-48AF-B4D6-291B52C6F0B0}"/>
          </ac:cxnSpMkLst>
        </pc:cxn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393935810" sldId="262"/>
        </pc:sldMkLst>
      </pc:sldChg>
      <pc:sldChg chg="addSp delSp modSp new mod">
        <pc:chgData name="Rafael Kuffner dos Anjos" userId="3925196f-71a7-46bf-baee-ed570243f2ce" providerId="ADAL" clId="{53062A82-23AF-4EB8-ABAB-FDE75936E6DD}" dt="2021-09-14T11:06:22.356" v="645" actId="1076"/>
        <pc:sldMkLst>
          <pc:docMk/>
          <pc:sldMk cId="992679370" sldId="262"/>
        </pc:sldMkLst>
        <pc:spChg chg="mod">
          <ac:chgData name="Rafael Kuffner dos Anjos" userId="3925196f-71a7-46bf-baee-ed570243f2ce" providerId="ADAL" clId="{53062A82-23AF-4EB8-ABAB-FDE75936E6DD}" dt="2021-09-14T11:04:42.330" v="545" actId="20577"/>
          <ac:spMkLst>
            <pc:docMk/>
            <pc:sldMk cId="992679370" sldId="262"/>
            <ac:spMk id="2" creationId="{50813C1B-D557-4B67-9141-9814DFDE1CC4}"/>
          </ac:spMkLst>
        </pc:spChg>
        <pc:spChg chg="add del mod">
          <ac:chgData name="Rafael Kuffner dos Anjos" userId="3925196f-71a7-46bf-baee-ed570243f2ce" providerId="ADAL" clId="{53062A82-23AF-4EB8-ABAB-FDE75936E6DD}" dt="2021-09-14T11:06:13.669" v="642" actId="20577"/>
          <ac:spMkLst>
            <pc:docMk/>
            <pc:sldMk cId="992679370" sldId="262"/>
            <ac:spMk id="3" creationId="{CE592B94-E63E-457C-B127-6385D2F32E41}"/>
          </ac:spMkLst>
        </pc:spChg>
        <pc:spChg chg="add del mod">
          <ac:chgData name="Rafael Kuffner dos Anjos" userId="3925196f-71a7-46bf-baee-ed570243f2ce" providerId="ADAL" clId="{53062A82-23AF-4EB8-ABAB-FDE75936E6DD}" dt="2021-09-14T11:05:44.841" v="623" actId="21"/>
          <ac:spMkLst>
            <pc:docMk/>
            <pc:sldMk cId="992679370" sldId="262"/>
            <ac:spMk id="4" creationId="{C1955542-6019-43BF-978E-AD6A2773770E}"/>
          </ac:spMkLst>
        </pc:spChg>
        <pc:picChg chg="add del mod">
          <ac:chgData name="Rafael Kuffner dos Anjos" userId="3925196f-71a7-46bf-baee-ed570243f2ce" providerId="ADAL" clId="{53062A82-23AF-4EB8-ABAB-FDE75936E6DD}" dt="2021-09-14T11:06:22.356" v="645" actId="1076"/>
          <ac:picMkLst>
            <pc:docMk/>
            <pc:sldMk cId="992679370" sldId="262"/>
            <ac:picMk id="2050" creationId="{CB204202-8FA5-4F87-8766-65C1AEFEE1E7}"/>
          </ac:picMkLst>
        </pc:picChg>
      </pc:sldChg>
      <pc:sldChg chg="addSp delSp modSp add del mod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132906780" sldId="263"/>
        </pc:sldMkLst>
        <pc:spChg chg="add del mod">
          <ac:chgData name="Rafael Kuffner dos Anjos" userId="3925196f-71a7-46bf-baee-ed570243f2ce" providerId="ADAL" clId="{53062A82-23AF-4EB8-ABAB-FDE75936E6DD}" dt="2021-09-14T10:50:39.376" v="329" actId="478"/>
          <ac:spMkLst>
            <pc:docMk/>
            <pc:sldMk cId="132906780" sldId="263"/>
            <ac:spMk id="5" creationId="{6F4619A6-277A-491A-BD4B-1AB8F4C26C3D}"/>
          </ac:spMkLst>
        </pc:spChg>
        <pc:spChg chg="mod">
          <ac:chgData name="Rafael Kuffner dos Anjos" userId="3925196f-71a7-46bf-baee-ed570243f2ce" providerId="ADAL" clId="{53062A82-23AF-4EB8-ABAB-FDE75936E6DD}" dt="2021-09-14T10:50:09.015" v="323" actId="1076"/>
          <ac:spMkLst>
            <pc:docMk/>
            <pc:sldMk cId="132906780" sldId="263"/>
            <ac:spMk id="6" creationId="{17015B84-BE84-CF46-81F7-FD21D8C8A93C}"/>
          </ac:spMkLst>
        </pc:spChg>
        <pc:spChg chg="add del mod">
          <ac:chgData name="Rafael Kuffner dos Anjos" userId="3925196f-71a7-46bf-baee-ed570243f2ce" providerId="ADAL" clId="{53062A82-23AF-4EB8-ABAB-FDE75936E6DD}" dt="2021-09-14T10:50:44.058" v="332" actId="478"/>
          <ac:spMkLst>
            <pc:docMk/>
            <pc:sldMk cId="132906780" sldId="263"/>
            <ac:spMk id="8" creationId="{69C8E0FE-3172-4116-B040-BD1C7A7FA569}"/>
          </ac:spMkLst>
        </pc:spChg>
        <pc:spChg chg="add del mod">
          <ac:chgData name="Rafael Kuffner dos Anjos" userId="3925196f-71a7-46bf-baee-ed570243f2ce" providerId="ADAL" clId="{53062A82-23AF-4EB8-ABAB-FDE75936E6DD}" dt="2021-09-14T10:50:42.021" v="330" actId="478"/>
          <ac:spMkLst>
            <pc:docMk/>
            <pc:sldMk cId="132906780" sldId="263"/>
            <ac:spMk id="9" creationId="{69869D24-6AA0-4B4C-818D-9841FA686376}"/>
          </ac:spMkLst>
        </pc:spChg>
        <pc:picChg chg="mod">
          <ac:chgData name="Rafael Kuffner dos Anjos" userId="3925196f-71a7-46bf-baee-ed570243f2ce" providerId="ADAL" clId="{53062A82-23AF-4EB8-ABAB-FDE75936E6DD}" dt="2021-09-14T10:50:06.978" v="322" actId="1076"/>
          <ac:picMkLst>
            <pc:docMk/>
            <pc:sldMk cId="132906780" sldId="263"/>
            <ac:picMk id="4" creationId="{00000000-0000-0000-0000-000000000000}"/>
          </ac:picMkLst>
        </pc:picChg>
        <pc:picChg chg="add del mod">
          <ac:chgData name="Rafael Kuffner dos Anjos" userId="3925196f-71a7-46bf-baee-ed570243f2ce" providerId="ADAL" clId="{53062A82-23AF-4EB8-ABAB-FDE75936E6DD}" dt="2021-09-14T10:50:34.835" v="328" actId="478"/>
          <ac:picMkLst>
            <pc:docMk/>
            <pc:sldMk cId="132906780" sldId="263"/>
            <ac:picMk id="7" creationId="{338C4399-FE89-4F00-82EA-6001F162FAD5}"/>
          </ac:picMkLst>
        </pc:picChg>
      </pc:sldChg>
      <pc:sldChg chg="addSp delSp modSp new mod setBg setClrOvrMap">
        <pc:chgData name="Rafael Kuffner dos Anjos" userId="3925196f-71a7-46bf-baee-ed570243f2ce" providerId="ADAL" clId="{53062A82-23AF-4EB8-ABAB-FDE75936E6DD}" dt="2021-09-28T12:44:02.295" v="4012" actId="20577"/>
        <pc:sldMkLst>
          <pc:docMk/>
          <pc:sldMk cId="4042091567" sldId="263"/>
        </pc:sldMkLst>
        <pc:spChg chg="mod">
          <ac:chgData name="Rafael Kuffner dos Anjos" userId="3925196f-71a7-46bf-baee-ed570243f2ce" providerId="ADAL" clId="{53062A82-23AF-4EB8-ABAB-FDE75936E6DD}" dt="2021-09-14T11:36:56.820" v="997" actId="26606"/>
          <ac:spMkLst>
            <pc:docMk/>
            <pc:sldMk cId="4042091567" sldId="263"/>
            <ac:spMk id="2" creationId="{FA1C6542-E402-418B-AC1B-C4B27799D456}"/>
          </ac:spMkLst>
        </pc:spChg>
        <pc:spChg chg="add del mod">
          <ac:chgData name="Rafael Kuffner dos Anjos" userId="3925196f-71a7-46bf-baee-ed570243f2ce" providerId="ADAL" clId="{53062A82-23AF-4EB8-ABAB-FDE75936E6DD}" dt="2021-09-14T11:20:07.791" v="716" actId="26606"/>
          <ac:spMkLst>
            <pc:docMk/>
            <pc:sldMk cId="4042091567" sldId="263"/>
            <ac:spMk id="3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09:12.153" v="648" actId="22"/>
          <ac:spMkLst>
            <pc:docMk/>
            <pc:sldMk cId="4042091567" sldId="263"/>
            <ac:spMk id="5" creationId="{5B215709-F0A1-42EC-AAEA-BE52EAA8D238}"/>
          </ac:spMkLst>
        </pc:spChg>
        <pc:spChg chg="add del">
          <ac:chgData name="Rafael Kuffner dos Anjos" userId="3925196f-71a7-46bf-baee-ed570243f2ce" providerId="ADAL" clId="{53062A82-23AF-4EB8-ABAB-FDE75936E6DD}" dt="2021-09-14T11:20:06.297" v="713" actId="26606"/>
          <ac:spMkLst>
            <pc:docMk/>
            <pc:sldMk cId="4042091567" sldId="263"/>
            <ac:spMk id="7" creationId="{D55CD764-972B-4CA5-A885-53E55C63E174}"/>
          </ac:spMkLst>
        </pc:spChg>
        <pc:spChg chg="add del">
          <ac:chgData name="Rafael Kuffner dos Anjos" userId="3925196f-71a7-46bf-baee-ed570243f2ce" providerId="ADAL" clId="{53062A82-23AF-4EB8-ABAB-FDE75936E6DD}" dt="2021-09-14T11:20:06.297" v="713" actId="26606"/>
          <ac:spMkLst>
            <pc:docMk/>
            <pc:sldMk cId="4042091567" sldId="263"/>
            <ac:spMk id="8" creationId="{34165AB3-7006-4430-BCE3-25476BE13322}"/>
          </ac:spMkLst>
        </pc:spChg>
        <pc:spChg chg="add del">
          <ac:chgData name="Rafael Kuffner dos Anjos" userId="3925196f-71a7-46bf-baee-ed570243f2ce" providerId="ADAL" clId="{53062A82-23AF-4EB8-ABAB-FDE75936E6DD}" dt="2021-09-14T11:19:02.460" v="686" actId="26606"/>
          <ac:spMkLst>
            <pc:docMk/>
            <pc:sldMk cId="4042091567" sldId="263"/>
            <ac:spMk id="9" creationId="{D55CD764-972B-4CA5-A885-53E55C63E174}"/>
          </ac:spMkLst>
        </pc:spChg>
        <pc:spChg chg="add del">
          <ac:chgData name="Rafael Kuffner dos Anjos" userId="3925196f-71a7-46bf-baee-ed570243f2ce" providerId="ADAL" clId="{53062A82-23AF-4EB8-ABAB-FDE75936E6DD}" dt="2021-09-14T11:19:02.460" v="686" actId="26606"/>
          <ac:spMkLst>
            <pc:docMk/>
            <pc:sldMk cId="4042091567" sldId="263"/>
            <ac:spMk id="11" creationId="{34165AB3-7006-4430-BCE3-25476BE13322}"/>
          </ac:spMkLst>
        </pc:spChg>
        <pc:spChg chg="add del">
          <ac:chgData name="Rafael Kuffner dos Anjos" userId="3925196f-71a7-46bf-baee-ed570243f2ce" providerId="ADAL" clId="{53062A82-23AF-4EB8-ABAB-FDE75936E6DD}" dt="2021-09-14T11:20:06.297" v="713" actId="26606"/>
          <ac:spMkLst>
            <pc:docMk/>
            <pc:sldMk cId="4042091567" sldId="263"/>
            <ac:spMk id="12" creationId="{E3E51905-F374-4E1A-97CF-B741584B74D5}"/>
          </ac:spMkLst>
        </pc:spChg>
        <pc:spChg chg="add del">
          <ac:chgData name="Rafael Kuffner dos Anjos" userId="3925196f-71a7-46bf-baee-ed570243f2ce" providerId="ADAL" clId="{53062A82-23AF-4EB8-ABAB-FDE75936E6DD}" dt="2021-09-14T11:19:02.460" v="686" actId="26606"/>
          <ac:spMkLst>
            <pc:docMk/>
            <pc:sldMk cId="4042091567" sldId="263"/>
            <ac:spMk id="35" creationId="{E3E51905-F374-4E1A-97CF-B741584B74D5}"/>
          </ac:spMkLst>
        </pc:spChg>
        <pc:spChg chg="add del">
          <ac:chgData name="Rafael Kuffner dos Anjos" userId="3925196f-71a7-46bf-baee-ed570243f2ce" providerId="ADAL" clId="{53062A82-23AF-4EB8-ABAB-FDE75936E6DD}" dt="2021-09-14T11:20:07.784" v="715" actId="26606"/>
          <ac:spMkLst>
            <pc:docMk/>
            <pc:sldMk cId="4042091567" sldId="263"/>
            <ac:spMk id="36" creationId="{C5E6CFF1-2F42-4E10-9A97-F116F46F53FE}"/>
          </ac:spMkLst>
        </pc:spChg>
        <pc:spChg chg="add del">
          <ac:chgData name="Rafael Kuffner dos Anjos" userId="3925196f-71a7-46bf-baee-ed570243f2ce" providerId="ADAL" clId="{53062A82-23AF-4EB8-ABAB-FDE75936E6DD}" dt="2021-09-14T11:19:07.681" v="688" actId="26606"/>
          <ac:spMkLst>
            <pc:docMk/>
            <pc:sldMk cId="4042091567" sldId="263"/>
            <ac:spMk id="37" creationId="{3A5B4632-C963-4296-86F0-79AA9EA5AE98}"/>
          </ac:spMkLst>
        </pc:spChg>
        <pc:spChg chg="add del">
          <ac:chgData name="Rafael Kuffner dos Anjos" userId="3925196f-71a7-46bf-baee-ed570243f2ce" providerId="ADAL" clId="{53062A82-23AF-4EB8-ABAB-FDE75936E6DD}" dt="2021-09-14T11:19:39.211" v="700" actId="26606"/>
          <ac:spMkLst>
            <pc:docMk/>
            <pc:sldMk cId="4042091567" sldId="263"/>
            <ac:spMk id="40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39.211" v="700" actId="26606"/>
          <ac:spMkLst>
            <pc:docMk/>
            <pc:sldMk cId="4042091567" sldId="263"/>
            <ac:spMk id="42" creationId="{D1EA859B-E555-4109-94F3-6700E046E008}"/>
          </ac:spMkLst>
        </pc:spChg>
        <pc:spChg chg="add del mod">
          <ac:chgData name="Rafael Kuffner dos Anjos" userId="3925196f-71a7-46bf-baee-ed570243f2ce" providerId="ADAL" clId="{53062A82-23AF-4EB8-ABAB-FDE75936E6DD}" dt="2021-09-14T11:19:39.211" v="700" actId="26606"/>
          <ac:spMkLst>
            <pc:docMk/>
            <pc:sldMk cId="4042091567" sldId="263"/>
            <ac:spMk id="43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36:21.216" v="992" actId="26606"/>
          <ac:spMkLst>
            <pc:docMk/>
            <pc:sldMk cId="4042091567" sldId="263"/>
            <ac:spMk id="47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48" creationId="{8FC9BE17-9A7B-462D-AE50-3D8777387304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50" creationId="{3EBE8569-6AEC-4B8C-8D53-2DE337CDBA65}"/>
          </ac:spMkLst>
        </pc:spChg>
        <pc:spChg chg="add del">
          <ac:chgData name="Rafael Kuffner dos Anjos" userId="3925196f-71a7-46bf-baee-ed570243f2ce" providerId="ADAL" clId="{53062A82-23AF-4EB8-ABAB-FDE75936E6DD}" dt="2021-09-14T11:36:21.216" v="992" actId="26606"/>
          <ac:spMkLst>
            <pc:docMk/>
            <pc:sldMk cId="4042091567" sldId="263"/>
            <ac:spMk id="51" creationId="{D1EA859B-E555-4109-94F3-6700E046E008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52" creationId="{55D4142C-5077-457F-A6AD-3FECFDB39685}"/>
          </ac:spMkLst>
        </pc:spChg>
        <pc:spChg chg="add del mod">
          <ac:chgData name="Rafael Kuffner dos Anjos" userId="3925196f-71a7-46bf-baee-ed570243f2ce" providerId="ADAL" clId="{53062A82-23AF-4EB8-ABAB-FDE75936E6DD}" dt="2021-09-14T11:36:21.216" v="992" actId="26606"/>
          <ac:spMkLst>
            <pc:docMk/>
            <pc:sldMk cId="4042091567" sldId="263"/>
            <ac:spMk id="53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54" creationId="{7A5F0580-5EE9-419F-96EE-B6529EF6E7D0}"/>
          </ac:spMkLst>
        </pc:spChg>
        <pc:spChg chg="add del">
          <ac:chgData name="Rafael Kuffner dos Anjos" userId="3925196f-71a7-46bf-baee-ed570243f2ce" providerId="ADAL" clId="{53062A82-23AF-4EB8-ABAB-FDE75936E6DD}" dt="2021-09-14T11:19:24.331" v="694" actId="26606"/>
          <ac:spMkLst>
            <pc:docMk/>
            <pc:sldMk cId="4042091567" sldId="263"/>
            <ac:spMk id="56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24.331" v="694" actId="26606"/>
          <ac:spMkLst>
            <pc:docMk/>
            <pc:sldMk cId="4042091567" sldId="263"/>
            <ac:spMk id="57" creationId="{D1EA859B-E555-4109-94F3-6700E046E008}"/>
          </ac:spMkLst>
        </pc:spChg>
        <pc:spChg chg="add del">
          <ac:chgData name="Rafael Kuffner dos Anjos" userId="3925196f-71a7-46bf-baee-ed570243f2ce" providerId="ADAL" clId="{53062A82-23AF-4EB8-ABAB-FDE75936E6DD}" dt="2021-09-14T11:36:07.620" v="985" actId="26606"/>
          <ac:spMkLst>
            <pc:docMk/>
            <pc:sldMk cId="4042091567" sldId="263"/>
            <ac:spMk id="58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19:25.114" v="696" actId="26606"/>
          <ac:spMkLst>
            <pc:docMk/>
            <pc:sldMk cId="4042091567" sldId="263"/>
            <ac:spMk id="59" creationId="{5E39A796-BE83-48B1-B33F-35C4A32AAB57}"/>
          </ac:spMkLst>
        </pc:spChg>
        <pc:spChg chg="add del">
          <ac:chgData name="Rafael Kuffner dos Anjos" userId="3925196f-71a7-46bf-baee-ed570243f2ce" providerId="ADAL" clId="{53062A82-23AF-4EB8-ABAB-FDE75936E6DD}" dt="2021-09-14T11:19:25.114" v="696" actId="26606"/>
          <ac:spMkLst>
            <pc:docMk/>
            <pc:sldMk cId="4042091567" sldId="263"/>
            <ac:spMk id="60" creationId="{72F84B47-E267-4194-8194-831DB7B5547F}"/>
          </ac:spMkLst>
        </pc:spChg>
        <pc:spChg chg="add del">
          <ac:chgData name="Rafael Kuffner dos Anjos" userId="3925196f-71a7-46bf-baee-ed570243f2ce" providerId="ADAL" clId="{53062A82-23AF-4EB8-ABAB-FDE75936E6DD}" dt="2021-09-14T11:36:13.834" v="987" actId="26606"/>
          <ac:spMkLst>
            <pc:docMk/>
            <pc:sldMk cId="4042091567" sldId="263"/>
            <ac:spMk id="61" creationId="{3A5B4632-C963-4296-86F0-79AA9EA5AE98}"/>
          </ac:spMkLst>
        </pc:spChg>
        <pc:spChg chg="add del">
          <ac:chgData name="Rafael Kuffner dos Anjos" userId="3925196f-71a7-46bf-baee-ed570243f2ce" providerId="ADAL" clId="{53062A82-23AF-4EB8-ABAB-FDE75936E6DD}" dt="2021-09-14T11:19:29.561" v="698" actId="26606"/>
          <ac:spMkLst>
            <pc:docMk/>
            <pc:sldMk cId="4042091567" sldId="263"/>
            <ac:spMk id="62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29.561" v="698" actId="26606"/>
          <ac:spMkLst>
            <pc:docMk/>
            <pc:sldMk cId="4042091567" sldId="263"/>
            <ac:spMk id="63" creationId="{D1EA859B-E555-4109-94F3-6700E046E008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65" creationId="{063BBA22-50EA-4C4D-BE05-F1CE4E63AA56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6" creationId="{6166C6D1-23AC-49C4-BA07-238E4E9F8CEB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7" creationId="{1C091803-41C2-48E0-9228-5148460C7479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8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9" creationId="{A35BD09B-BC3A-45C0-AF8E-950F364CDD42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70" creationId="{05CC4153-3F0D-4F4C-8F12-E8FC3FA40AEE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72" creationId="{BACC6370-2D7E-4714-9D71-7542949D7D5D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73" creationId="{F68B3F68-107C-434F-AA38-110D5EA91B85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74" creationId="{AAD0DBB9-1A4B-4391-81D4-CB19F9AB918A}"/>
          </ac:spMkLst>
        </pc:spChg>
        <pc:spChg chg="add del">
          <ac:chgData name="Rafael Kuffner dos Anjos" userId="3925196f-71a7-46bf-baee-ed570243f2ce" providerId="ADAL" clId="{53062A82-23AF-4EB8-ABAB-FDE75936E6DD}" dt="2021-09-14T11:36:56.820" v="997" actId="26606"/>
          <ac:spMkLst>
            <pc:docMk/>
            <pc:sldMk cId="4042091567" sldId="263"/>
            <ac:spMk id="77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36:56.820" v="997" actId="26606"/>
          <ac:spMkLst>
            <pc:docMk/>
            <pc:sldMk cId="4042091567" sldId="263"/>
            <ac:spMk id="83" creationId="{DCC231C8-C761-4B31-9B1C-C6D19248C6B3}"/>
          </ac:spMkLst>
        </pc:spChg>
        <pc:grpChg chg="add del">
          <ac:chgData name="Rafael Kuffner dos Anjos" userId="3925196f-71a7-46bf-baee-ed570243f2ce" providerId="ADAL" clId="{53062A82-23AF-4EB8-ABAB-FDE75936E6DD}" dt="2021-09-14T11:20:06.297" v="713" actId="26606"/>
          <ac:grpSpMkLst>
            <pc:docMk/>
            <pc:sldMk cId="4042091567" sldId="263"/>
            <ac:grpSpMk id="10" creationId="{11999B20-6058-4C55-882E-A1FB050B69DD}"/>
          </ac:grpSpMkLst>
        </pc:grpChg>
        <pc:grpChg chg="add del">
          <ac:chgData name="Rafael Kuffner dos Anjos" userId="3925196f-71a7-46bf-baee-ed570243f2ce" providerId="ADAL" clId="{53062A82-23AF-4EB8-ABAB-FDE75936E6DD}" dt="2021-09-14T11:19:02.460" v="686" actId="26606"/>
          <ac:grpSpMkLst>
            <pc:docMk/>
            <pc:sldMk cId="4042091567" sldId="263"/>
            <ac:grpSpMk id="13" creationId="{11999B20-6058-4C55-882E-A1FB050B69DD}"/>
          </ac:grpSpMkLst>
        </pc:grpChg>
        <pc:graphicFrameChg chg="add del">
          <ac:chgData name="Rafael Kuffner dos Anjos" userId="3925196f-71a7-46bf-baee-ed570243f2ce" providerId="ADAL" clId="{53062A82-23AF-4EB8-ABAB-FDE75936E6DD}" dt="2021-09-14T11:19:02.460" v="686" actId="26606"/>
          <ac:graphicFrameMkLst>
            <pc:docMk/>
            <pc:sldMk cId="4042091567" sldId="263"/>
            <ac:graphicFrameMk id="6" creationId="{A60CCD3C-8DAC-41AA-9171-CFC640B68F9F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20:06.297" v="713" actId="26606"/>
          <ac:graphicFrameMkLst>
            <pc:docMk/>
            <pc:sldMk cId="4042091567" sldId="263"/>
            <ac:graphicFrameMk id="34" creationId="{F0DC526F-9500-452B-BEB8-0D843F745C99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19:07.681" v="688" actId="26606"/>
          <ac:graphicFrameMkLst>
            <pc:docMk/>
            <pc:sldMk cId="4042091567" sldId="263"/>
            <ac:graphicFrameMk id="38" creationId="{37DD064B-2AC2-49E2-8657-DBAAA6A57B58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20:07.784" v="715" actId="26606"/>
          <ac:graphicFrameMkLst>
            <pc:docMk/>
            <pc:sldMk cId="4042091567" sldId="263"/>
            <ac:graphicFrameMk id="45" creationId="{01B7E6F7-55A9-4ABC-B79A-0F120A82B346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36:07.620" v="985" actId="26606"/>
          <ac:graphicFrameMkLst>
            <pc:docMk/>
            <pc:sldMk cId="4042091567" sldId="263"/>
            <ac:graphicFrameMk id="55" creationId="{A4DF5584-6E44-4885-93C1-65DD9804F349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36:13.834" v="987" actId="26606"/>
          <ac:graphicFrameMkLst>
            <pc:docMk/>
            <pc:sldMk cId="4042091567" sldId="263"/>
            <ac:graphicFrameMk id="64" creationId="{2EA37028-CB04-43E7-B4DE-F7A82CAA358D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36:21.190" v="991" actId="26606"/>
          <ac:graphicFrameMkLst>
            <pc:docMk/>
            <pc:sldMk cId="4042091567" sldId="263"/>
            <ac:graphicFrameMk id="75" creationId="{1C457753-6491-4A21-98C9-F5E705BF7D01}"/>
          </ac:graphicFrameMkLst>
        </pc:graphicFrameChg>
        <pc:graphicFrameChg chg="add mod modGraphic">
          <ac:chgData name="Rafael Kuffner dos Anjos" userId="3925196f-71a7-46bf-baee-ed570243f2ce" providerId="ADAL" clId="{53062A82-23AF-4EB8-ABAB-FDE75936E6DD}" dt="2021-09-28T12:44:02.295" v="4012" actId="20577"/>
          <ac:graphicFrameMkLst>
            <pc:docMk/>
            <pc:sldMk cId="4042091567" sldId="263"/>
            <ac:graphicFrameMk id="78" creationId="{A4DF5584-6E44-4885-93C1-65DD9804F349}"/>
          </ac:graphicFrameMkLst>
        </pc:graphicFrameChg>
        <pc:picChg chg="add del">
          <ac:chgData name="Rafael Kuffner dos Anjos" userId="3925196f-71a7-46bf-baee-ed570243f2ce" providerId="ADAL" clId="{53062A82-23AF-4EB8-ABAB-FDE75936E6DD}" dt="2021-09-14T11:20:07.784" v="715" actId="26606"/>
          <ac:picMkLst>
            <pc:docMk/>
            <pc:sldMk cId="4042091567" sldId="263"/>
            <ac:picMk id="39" creationId="{13C1A2BC-FDB5-4C70-AB76-D009263AA868}"/>
          </ac:picMkLst>
        </pc:picChg>
        <pc:picChg chg="add del mod ord">
          <ac:chgData name="Rafael Kuffner dos Anjos" userId="3925196f-71a7-46bf-baee-ed570243f2ce" providerId="ADAL" clId="{53062A82-23AF-4EB8-ABAB-FDE75936E6DD}" dt="2021-09-14T11:19:39.211" v="700" actId="26606"/>
          <ac:picMkLst>
            <pc:docMk/>
            <pc:sldMk cId="4042091567" sldId="263"/>
            <ac:picMk id="41" creationId="{444F6773-00DD-4729-A33A-0828E52F1BDA}"/>
          </ac:picMkLst>
        </pc:picChg>
        <pc:picChg chg="add del mod">
          <ac:chgData name="Rafael Kuffner dos Anjos" userId="3925196f-71a7-46bf-baee-ed570243f2ce" providerId="ADAL" clId="{53062A82-23AF-4EB8-ABAB-FDE75936E6DD}" dt="2021-09-14T11:35:53.420" v="983" actId="478"/>
          <ac:picMkLst>
            <pc:docMk/>
            <pc:sldMk cId="4042091567" sldId="263"/>
            <ac:picMk id="49" creationId="{BDF0DE57-6670-44BB-9C31-25706AF81FB2}"/>
          </ac:picMkLst>
        </pc:picChg>
        <pc:cxnChg chg="add del">
          <ac:chgData name="Rafael Kuffner dos Anjos" userId="3925196f-71a7-46bf-baee-ed570243f2ce" providerId="ADAL" clId="{53062A82-23AF-4EB8-ABAB-FDE75936E6DD}" dt="2021-09-14T11:20:07.784" v="715" actId="26606"/>
          <ac:cxnSpMkLst>
            <pc:docMk/>
            <pc:sldMk cId="4042091567" sldId="263"/>
            <ac:cxnSpMk id="44" creationId="{67182200-4859-4C8D-BCBB-55B245C28BA3}"/>
          </ac:cxnSpMkLst>
        </pc:cxnChg>
      </pc:sldChg>
      <pc:sldChg chg="addSp delSp modSp new mod ord">
        <pc:chgData name="Rafael Kuffner dos Anjos" userId="3925196f-71a7-46bf-baee-ed570243f2ce" providerId="ADAL" clId="{53062A82-23AF-4EB8-ABAB-FDE75936E6DD}" dt="2021-09-14T11:26:32.769" v="943"/>
        <pc:sldMkLst>
          <pc:docMk/>
          <pc:sldMk cId="4007352231" sldId="264"/>
        </pc:sldMkLst>
        <pc:spChg chg="mod">
          <ac:chgData name="Rafael Kuffner dos Anjos" userId="3925196f-71a7-46bf-baee-ed570243f2ce" providerId="ADAL" clId="{53062A82-23AF-4EB8-ABAB-FDE75936E6DD}" dt="2021-09-14T11:21:45.604" v="765" actId="20577"/>
          <ac:spMkLst>
            <pc:docMk/>
            <pc:sldMk cId="4007352231" sldId="264"/>
            <ac:spMk id="2" creationId="{FBEB3387-5644-4C49-BE10-CE207A811279}"/>
          </ac:spMkLst>
        </pc:spChg>
        <pc:spChg chg="del">
          <ac:chgData name="Rafael Kuffner dos Anjos" userId="3925196f-71a7-46bf-baee-ed570243f2ce" providerId="ADAL" clId="{53062A82-23AF-4EB8-ABAB-FDE75936E6DD}" dt="2021-09-14T11:21:25.994" v="726" actId="478"/>
          <ac:spMkLst>
            <pc:docMk/>
            <pc:sldMk cId="4007352231" sldId="264"/>
            <ac:spMk id="3" creationId="{0E34EA90-AF9E-4284-B26F-9ED397AF081F}"/>
          </ac:spMkLst>
        </pc:spChg>
        <pc:spChg chg="add mod">
          <ac:chgData name="Rafael Kuffner dos Anjos" userId="3925196f-71a7-46bf-baee-ed570243f2ce" providerId="ADAL" clId="{53062A82-23AF-4EB8-ABAB-FDE75936E6DD}" dt="2021-09-14T11:25:06.323" v="848" actId="1076"/>
          <ac:spMkLst>
            <pc:docMk/>
            <pc:sldMk cId="4007352231" sldId="264"/>
            <ac:spMk id="5" creationId="{74090CBD-BC78-4BAF-822B-9518E0138BA3}"/>
          </ac:spMkLst>
        </pc:spChg>
        <pc:spChg chg="add mod">
          <ac:chgData name="Rafael Kuffner dos Anjos" userId="3925196f-71a7-46bf-baee-ed570243f2ce" providerId="ADAL" clId="{53062A82-23AF-4EB8-ABAB-FDE75936E6DD}" dt="2021-09-14T11:25:09.312" v="849" actId="1076"/>
          <ac:spMkLst>
            <pc:docMk/>
            <pc:sldMk cId="4007352231" sldId="264"/>
            <ac:spMk id="6" creationId="{313B1023-1805-4B3B-B458-1AA9E55AA713}"/>
          </ac:spMkLst>
        </pc:spChg>
        <pc:spChg chg="add mod">
          <ac:chgData name="Rafael Kuffner dos Anjos" userId="3925196f-71a7-46bf-baee-ed570243f2ce" providerId="ADAL" clId="{53062A82-23AF-4EB8-ABAB-FDE75936E6DD}" dt="2021-09-14T11:25:12.117" v="850" actId="1076"/>
          <ac:spMkLst>
            <pc:docMk/>
            <pc:sldMk cId="4007352231" sldId="264"/>
            <ac:spMk id="7" creationId="{9BD1A238-43C8-47DE-BAC2-C3E1723E2778}"/>
          </ac:spMkLst>
        </pc:spChg>
        <pc:grpChg chg="add mod">
          <ac:chgData name="Rafael Kuffner dos Anjos" userId="3925196f-71a7-46bf-baee-ed570243f2ce" providerId="ADAL" clId="{53062A82-23AF-4EB8-ABAB-FDE75936E6DD}" dt="2021-09-14T11:22:39.101" v="785" actId="1076"/>
          <ac:grpSpMkLst>
            <pc:docMk/>
            <pc:sldMk cId="4007352231" sldId="264"/>
            <ac:grpSpMk id="10" creationId="{77AE1389-E0F5-4654-8A02-4CAC94C34089}"/>
          </ac:grpSpMkLst>
        </pc:grpChg>
        <pc:picChg chg="add mod">
          <ac:chgData name="Rafael Kuffner dos Anjos" userId="3925196f-71a7-46bf-baee-ed570243f2ce" providerId="ADAL" clId="{53062A82-23AF-4EB8-ABAB-FDE75936E6DD}" dt="2021-09-14T11:22:39.101" v="785" actId="1076"/>
          <ac:picMkLst>
            <pc:docMk/>
            <pc:sldMk cId="4007352231" sldId="264"/>
            <ac:picMk id="4" creationId="{15CD6789-7DC9-4E1B-928B-4DB011080B75}"/>
          </ac:picMkLst>
        </pc:picChg>
        <pc:picChg chg="add mod">
          <ac:chgData name="Rafael Kuffner dos Anjos" userId="3925196f-71a7-46bf-baee-ed570243f2ce" providerId="ADAL" clId="{53062A82-23AF-4EB8-ABAB-FDE75936E6DD}" dt="2021-09-14T11:22:39.101" v="785" actId="1076"/>
          <ac:picMkLst>
            <pc:docMk/>
            <pc:sldMk cId="4007352231" sldId="264"/>
            <ac:picMk id="8" creationId="{587ADB01-EB20-4DB6-AF88-104CB95CFAAC}"/>
          </ac:picMkLst>
        </pc:picChg>
        <pc:picChg chg="add mod">
          <ac:chgData name="Rafael Kuffner dos Anjos" userId="3925196f-71a7-46bf-baee-ed570243f2ce" providerId="ADAL" clId="{53062A82-23AF-4EB8-ABAB-FDE75936E6DD}" dt="2021-09-14T11:22:39.101" v="785" actId="1076"/>
          <ac:picMkLst>
            <pc:docMk/>
            <pc:sldMk cId="4007352231" sldId="264"/>
            <ac:picMk id="9" creationId="{3B106FA1-8AD9-4160-94F4-1CB0E69648FE}"/>
          </ac:picMkLst>
        </pc:picChg>
      </pc:sldChg>
      <pc:sldChg chg="addSp delSp modSp new mod ord">
        <pc:chgData name="Rafael Kuffner dos Anjos" userId="3925196f-71a7-46bf-baee-ed570243f2ce" providerId="ADAL" clId="{53062A82-23AF-4EB8-ABAB-FDE75936E6DD}" dt="2021-09-14T11:26:32.769" v="943"/>
        <pc:sldMkLst>
          <pc:docMk/>
          <pc:sldMk cId="3701494299" sldId="265"/>
        </pc:sldMkLst>
        <pc:spChg chg="mod">
          <ac:chgData name="Rafael Kuffner dos Anjos" userId="3925196f-71a7-46bf-baee-ed570243f2ce" providerId="ADAL" clId="{53062A82-23AF-4EB8-ABAB-FDE75936E6DD}" dt="2021-09-14T11:22:19.934" v="781" actId="20577"/>
          <ac:spMkLst>
            <pc:docMk/>
            <pc:sldMk cId="3701494299" sldId="265"/>
            <ac:spMk id="2" creationId="{B324483A-D805-42AC-B908-81D1AC5CBBC9}"/>
          </ac:spMkLst>
        </pc:spChg>
        <pc:spChg chg="del">
          <ac:chgData name="Rafael Kuffner dos Anjos" userId="3925196f-71a7-46bf-baee-ed570243f2ce" providerId="ADAL" clId="{53062A82-23AF-4EB8-ABAB-FDE75936E6DD}" dt="2021-09-14T11:22:17.002" v="771" actId="478"/>
          <ac:spMkLst>
            <pc:docMk/>
            <pc:sldMk cId="3701494299" sldId="265"/>
            <ac:spMk id="3" creationId="{7858AB78-57FD-44D5-934C-221018024A53}"/>
          </ac:spMkLst>
        </pc:spChg>
        <pc:spChg chg="add mod">
          <ac:chgData name="Rafael Kuffner dos Anjos" userId="3925196f-71a7-46bf-baee-ed570243f2ce" providerId="ADAL" clId="{53062A82-23AF-4EB8-ABAB-FDE75936E6DD}" dt="2021-09-14T11:25:03.104" v="847" actId="1076"/>
          <ac:spMkLst>
            <pc:docMk/>
            <pc:sldMk cId="3701494299" sldId="265"/>
            <ac:spMk id="6" creationId="{514D63C3-17D5-4A0B-9AD8-2548D2621EB7}"/>
          </ac:spMkLst>
        </pc:spChg>
        <pc:spChg chg="add mod">
          <ac:chgData name="Rafael Kuffner dos Anjos" userId="3925196f-71a7-46bf-baee-ed570243f2ce" providerId="ADAL" clId="{53062A82-23AF-4EB8-ABAB-FDE75936E6DD}" dt="2021-09-14T11:25:00.683" v="846" actId="1076"/>
          <ac:spMkLst>
            <pc:docMk/>
            <pc:sldMk cId="3701494299" sldId="265"/>
            <ac:spMk id="7" creationId="{090FFC17-505E-411C-8A08-36642DEC9321}"/>
          </ac:spMkLst>
        </pc:spChg>
        <pc:spChg chg="add mod">
          <ac:chgData name="Rafael Kuffner dos Anjos" userId="3925196f-71a7-46bf-baee-ed570243f2ce" providerId="ADAL" clId="{53062A82-23AF-4EB8-ABAB-FDE75936E6DD}" dt="2021-09-14T11:24:56.137" v="845" actId="1076"/>
          <ac:spMkLst>
            <pc:docMk/>
            <pc:sldMk cId="3701494299" sldId="265"/>
            <ac:spMk id="9" creationId="{2A017F9A-0262-4007-A6FB-C0C0A306C2F6}"/>
          </ac:spMkLst>
        </pc:spChg>
        <pc:grpChg chg="add mod">
          <ac:chgData name="Rafael Kuffner dos Anjos" userId="3925196f-71a7-46bf-baee-ed570243f2ce" providerId="ADAL" clId="{53062A82-23AF-4EB8-ABAB-FDE75936E6DD}" dt="2021-09-14T11:22:36.093" v="784" actId="1076"/>
          <ac:grpSpMkLst>
            <pc:docMk/>
            <pc:sldMk cId="3701494299" sldId="265"/>
            <ac:grpSpMk id="10" creationId="{5225CE1B-2598-431B-B579-FFA5E66FB5B9}"/>
          </ac:grpSpMkLst>
        </pc:grpChg>
        <pc:picChg chg="add mod">
          <ac:chgData name="Rafael Kuffner dos Anjos" userId="3925196f-71a7-46bf-baee-ed570243f2ce" providerId="ADAL" clId="{53062A82-23AF-4EB8-ABAB-FDE75936E6DD}" dt="2021-09-14T11:22:36.093" v="784" actId="1076"/>
          <ac:picMkLst>
            <pc:docMk/>
            <pc:sldMk cId="3701494299" sldId="265"/>
            <ac:picMk id="4" creationId="{AB0F776C-6E50-40F6-97AC-E90CF900FDD4}"/>
          </ac:picMkLst>
        </pc:picChg>
        <pc:picChg chg="add mod">
          <ac:chgData name="Rafael Kuffner dos Anjos" userId="3925196f-71a7-46bf-baee-ed570243f2ce" providerId="ADAL" clId="{53062A82-23AF-4EB8-ABAB-FDE75936E6DD}" dt="2021-09-14T11:22:36.093" v="784" actId="1076"/>
          <ac:picMkLst>
            <pc:docMk/>
            <pc:sldMk cId="3701494299" sldId="265"/>
            <ac:picMk id="5" creationId="{97373B6E-77FF-4E1D-8905-A17D1BF9ABD5}"/>
          </ac:picMkLst>
        </pc:picChg>
        <pc:picChg chg="add mod">
          <ac:chgData name="Rafael Kuffner dos Anjos" userId="3925196f-71a7-46bf-baee-ed570243f2ce" providerId="ADAL" clId="{53062A82-23AF-4EB8-ABAB-FDE75936E6DD}" dt="2021-09-14T11:22:36.093" v="784" actId="1076"/>
          <ac:picMkLst>
            <pc:docMk/>
            <pc:sldMk cId="3701494299" sldId="265"/>
            <ac:picMk id="8" creationId="{841E36DC-CFDB-47E4-9BCE-49949A2D4B92}"/>
          </ac:picMkLst>
        </pc:pic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1511037200" sldId="266"/>
        </pc:sldMkLst>
      </pc:sldChg>
      <pc:sldChg chg="addSp delSp modSp new mod ord">
        <pc:chgData name="Rafael Kuffner dos Anjos" userId="3925196f-71a7-46bf-baee-ed570243f2ce" providerId="ADAL" clId="{53062A82-23AF-4EB8-ABAB-FDE75936E6DD}" dt="2021-09-14T11:26:32.769" v="943"/>
        <pc:sldMkLst>
          <pc:docMk/>
          <pc:sldMk cId="3528289736" sldId="266"/>
        </pc:sldMkLst>
        <pc:spChg chg="del">
          <ac:chgData name="Rafael Kuffner dos Anjos" userId="3925196f-71a7-46bf-baee-ed570243f2ce" providerId="ADAL" clId="{53062A82-23AF-4EB8-ABAB-FDE75936E6DD}" dt="2021-09-14T11:22:51.695" v="789" actId="478"/>
          <ac:spMkLst>
            <pc:docMk/>
            <pc:sldMk cId="3528289736" sldId="266"/>
            <ac:spMk id="2" creationId="{FA351D6F-A369-4D1D-87D8-D31DC5592538}"/>
          </ac:spMkLst>
        </pc:spChg>
        <pc:spChg chg="del">
          <ac:chgData name="Rafael Kuffner dos Anjos" userId="3925196f-71a7-46bf-baee-ed570243f2ce" providerId="ADAL" clId="{53062A82-23AF-4EB8-ABAB-FDE75936E6DD}" dt="2021-09-14T11:22:50.617" v="788" actId="478"/>
          <ac:spMkLst>
            <pc:docMk/>
            <pc:sldMk cId="3528289736" sldId="266"/>
            <ac:spMk id="3" creationId="{CADE2858-3077-4712-836A-FD96C5DFD286}"/>
          </ac:spMkLst>
        </pc:spChg>
        <pc:spChg chg="add mod">
          <ac:chgData name="Rafael Kuffner dos Anjos" userId="3925196f-71a7-46bf-baee-ed570243f2ce" providerId="ADAL" clId="{53062A82-23AF-4EB8-ABAB-FDE75936E6DD}" dt="2021-09-14T11:25:17.372" v="851" actId="1076"/>
          <ac:spMkLst>
            <pc:docMk/>
            <pc:sldMk cId="3528289736" sldId="266"/>
            <ac:spMk id="5" creationId="{96E1DAFE-C1D4-497E-B5D1-1200FC29A1C3}"/>
          </ac:spMkLst>
        </pc:spChg>
        <pc:spChg chg="add mod">
          <ac:chgData name="Rafael Kuffner dos Anjos" userId="3925196f-71a7-46bf-baee-ed570243f2ce" providerId="ADAL" clId="{53062A82-23AF-4EB8-ABAB-FDE75936E6DD}" dt="2021-09-14T11:25:21.558" v="852" actId="1076"/>
          <ac:spMkLst>
            <pc:docMk/>
            <pc:sldMk cId="3528289736" sldId="266"/>
            <ac:spMk id="6" creationId="{67CDD57D-A6E1-4035-B104-3588A8AAFE36}"/>
          </ac:spMkLst>
        </pc:spChg>
        <pc:spChg chg="add mod">
          <ac:chgData name="Rafael Kuffner dos Anjos" userId="3925196f-71a7-46bf-baee-ed570243f2ce" providerId="ADAL" clId="{53062A82-23AF-4EB8-ABAB-FDE75936E6DD}" dt="2021-09-14T11:23:43.260" v="844" actId="1037"/>
          <ac:spMkLst>
            <pc:docMk/>
            <pc:sldMk cId="3528289736" sldId="266"/>
            <ac:spMk id="8" creationId="{8763DAD2-DBBD-45AC-ADE8-3EF39364C41F}"/>
          </ac:spMkLst>
        </pc:spChg>
        <pc:spChg chg="add mod">
          <ac:chgData name="Rafael Kuffner dos Anjos" userId="3925196f-71a7-46bf-baee-ed570243f2ce" providerId="ADAL" clId="{53062A82-23AF-4EB8-ABAB-FDE75936E6DD}" dt="2021-09-14T11:23:43.260" v="844" actId="1037"/>
          <ac:spMkLst>
            <pc:docMk/>
            <pc:sldMk cId="3528289736" sldId="266"/>
            <ac:spMk id="9" creationId="{E946D8E8-E9B5-401E-AA90-18F76BBEEE6B}"/>
          </ac:spMkLst>
        </pc:spChg>
        <pc:spChg chg="add mod">
          <ac:chgData name="Rafael Kuffner dos Anjos" userId="3925196f-71a7-46bf-baee-ed570243f2ce" providerId="ADAL" clId="{53062A82-23AF-4EB8-ABAB-FDE75936E6DD}" dt="2021-09-14T11:23:05.947" v="793" actId="571"/>
          <ac:spMkLst>
            <pc:docMk/>
            <pc:sldMk cId="3528289736" sldId="266"/>
            <ac:spMk id="11" creationId="{25DB33E0-98F3-444A-B034-952C89AE29C9}"/>
          </ac:spMkLst>
        </pc:spChg>
        <pc:spChg chg="add mod">
          <ac:chgData name="Rafael Kuffner dos Anjos" userId="3925196f-71a7-46bf-baee-ed570243f2ce" providerId="ADAL" clId="{53062A82-23AF-4EB8-ABAB-FDE75936E6DD}" dt="2021-09-14T11:23:05.947" v="793" actId="571"/>
          <ac:spMkLst>
            <pc:docMk/>
            <pc:sldMk cId="3528289736" sldId="266"/>
            <ac:spMk id="12" creationId="{FBD5AD18-D496-495A-9CFB-E9E947ECA47E}"/>
          </ac:spMkLst>
        </pc:spChg>
        <pc:spChg chg="add mod">
          <ac:chgData name="Rafael Kuffner dos Anjos" userId="3925196f-71a7-46bf-baee-ed570243f2ce" providerId="ADAL" clId="{53062A82-23AF-4EB8-ABAB-FDE75936E6DD}" dt="2021-09-14T11:23:35.667" v="819" actId="20577"/>
          <ac:spMkLst>
            <pc:docMk/>
            <pc:sldMk cId="3528289736" sldId="266"/>
            <ac:spMk id="15" creationId="{358CFD27-8D33-4AB4-8A0F-A5979BA69B0E}"/>
          </ac:spMkLst>
        </pc:spChg>
        <pc:grpChg chg="add mod">
          <ac:chgData name="Rafael Kuffner dos Anjos" userId="3925196f-71a7-46bf-baee-ed570243f2ce" providerId="ADAL" clId="{53062A82-23AF-4EB8-ABAB-FDE75936E6DD}" dt="2021-09-14T11:23:43.260" v="844" actId="1037"/>
          <ac:grpSpMkLst>
            <pc:docMk/>
            <pc:sldMk cId="3528289736" sldId="266"/>
            <ac:grpSpMk id="14" creationId="{E238E663-416E-45F7-BA46-9CA9677CF85D}"/>
          </ac:grpSpMkLst>
        </pc:grpChg>
        <pc:picChg chg="add mod">
          <ac:chgData name="Rafael Kuffner dos Anjos" userId="3925196f-71a7-46bf-baee-ed570243f2ce" providerId="ADAL" clId="{53062A82-23AF-4EB8-ABAB-FDE75936E6DD}" dt="2021-09-14T11:23:43.260" v="844" actId="1037"/>
          <ac:picMkLst>
            <pc:docMk/>
            <pc:sldMk cId="3528289736" sldId="266"/>
            <ac:picMk id="4" creationId="{F7B837F7-62CF-4B54-B034-6533FC6CA3AC}"/>
          </ac:picMkLst>
        </pc:picChg>
        <pc:picChg chg="add mod">
          <ac:chgData name="Rafael Kuffner dos Anjos" userId="3925196f-71a7-46bf-baee-ed570243f2ce" providerId="ADAL" clId="{53062A82-23AF-4EB8-ABAB-FDE75936E6DD}" dt="2021-09-14T11:23:43.260" v="844" actId="1037"/>
          <ac:picMkLst>
            <pc:docMk/>
            <pc:sldMk cId="3528289736" sldId="266"/>
            <ac:picMk id="7" creationId="{51696E03-A0A3-40D7-9D89-E6C5F4874FF3}"/>
          </ac:picMkLst>
        </pc:picChg>
        <pc:picChg chg="add mod">
          <ac:chgData name="Rafael Kuffner dos Anjos" userId="3925196f-71a7-46bf-baee-ed570243f2ce" providerId="ADAL" clId="{53062A82-23AF-4EB8-ABAB-FDE75936E6DD}" dt="2021-09-14T11:23:05.947" v="793" actId="571"/>
          <ac:picMkLst>
            <pc:docMk/>
            <pc:sldMk cId="3528289736" sldId="266"/>
            <ac:picMk id="10" creationId="{6B11DA82-B2D1-48E0-9045-48110F1784F5}"/>
          </ac:picMkLst>
        </pc:picChg>
        <pc:picChg chg="add mod">
          <ac:chgData name="Rafael Kuffner dos Anjos" userId="3925196f-71a7-46bf-baee-ed570243f2ce" providerId="ADAL" clId="{53062A82-23AF-4EB8-ABAB-FDE75936E6DD}" dt="2021-09-14T11:23:05.947" v="793" actId="571"/>
          <ac:picMkLst>
            <pc:docMk/>
            <pc:sldMk cId="3528289736" sldId="266"/>
            <ac:picMk id="13" creationId="{8F175C91-F1D6-4897-895B-F8CB9FEA7FED}"/>
          </ac:picMkLst>
        </pc:picChg>
      </pc:sldChg>
      <pc:sldChg chg="addSp delSp modSp new mod">
        <pc:chgData name="Rafael Kuffner dos Anjos" userId="3925196f-71a7-46bf-baee-ed570243f2ce" providerId="ADAL" clId="{53062A82-23AF-4EB8-ABAB-FDE75936E6DD}" dt="2021-09-28T12:44:40.352" v="4013" actId="478"/>
        <pc:sldMkLst>
          <pc:docMk/>
          <pc:sldMk cId="732190984" sldId="267"/>
        </pc:sldMkLst>
        <pc:spChg chg="mod">
          <ac:chgData name="Rafael Kuffner dos Anjos" userId="3925196f-71a7-46bf-baee-ed570243f2ce" providerId="ADAL" clId="{53062A82-23AF-4EB8-ABAB-FDE75936E6DD}" dt="2021-09-14T11:38:17.662" v="1006" actId="20577"/>
          <ac:spMkLst>
            <pc:docMk/>
            <pc:sldMk cId="732190984" sldId="267"/>
            <ac:spMk id="2" creationId="{EBDB3D20-6592-44C3-A327-5AEC22179497}"/>
          </ac:spMkLst>
        </pc:spChg>
        <pc:spChg chg="mod">
          <ac:chgData name="Rafael Kuffner dos Anjos" userId="3925196f-71a7-46bf-baee-ed570243f2ce" providerId="ADAL" clId="{53062A82-23AF-4EB8-ABAB-FDE75936E6DD}" dt="2021-09-15T08:02:16.167" v="2515" actId="20577"/>
          <ac:spMkLst>
            <pc:docMk/>
            <pc:sldMk cId="732190984" sldId="267"/>
            <ac:spMk id="3" creationId="{A0955D88-B183-4867-8095-7038E4C37866}"/>
          </ac:spMkLst>
        </pc:spChg>
        <pc:spChg chg="add del">
          <ac:chgData name="Rafael Kuffner dos Anjos" userId="3925196f-71a7-46bf-baee-ed570243f2ce" providerId="ADAL" clId="{53062A82-23AF-4EB8-ABAB-FDE75936E6DD}" dt="2021-09-14T11:38:16.668" v="1004" actId="22"/>
          <ac:spMkLst>
            <pc:docMk/>
            <pc:sldMk cId="732190984" sldId="267"/>
            <ac:spMk id="5" creationId="{AE470C9E-6F38-466A-8619-D4FBF6C6ABD1}"/>
          </ac:spMkLst>
        </pc:spChg>
        <pc:spChg chg="add del mod">
          <ac:chgData name="Rafael Kuffner dos Anjos" userId="3925196f-71a7-46bf-baee-ed570243f2ce" providerId="ADAL" clId="{53062A82-23AF-4EB8-ABAB-FDE75936E6DD}" dt="2021-09-28T12:44:40.352" v="4013" actId="478"/>
          <ac:spMkLst>
            <pc:docMk/>
            <pc:sldMk cId="732190984" sldId="267"/>
            <ac:spMk id="6" creationId="{21DB95FE-4943-4481-8DB5-52D278A7BB90}"/>
          </ac:spMkLst>
        </pc:spChg>
      </pc:sldChg>
      <pc:sldChg chg="new del">
        <pc:chgData name="Rafael Kuffner dos Anjos" userId="3925196f-71a7-46bf-baee-ed570243f2ce" providerId="ADAL" clId="{53062A82-23AF-4EB8-ABAB-FDE75936E6DD}" dt="2021-09-14T11:35:36.455" v="980" actId="47"/>
        <pc:sldMkLst>
          <pc:docMk/>
          <pc:sldMk cId="1980030907" sldId="267"/>
        </pc:sldMkLst>
      </pc:sldChg>
      <pc:sldChg chg="modSp new mod">
        <pc:chgData name="Rafael Kuffner dos Anjos" userId="3925196f-71a7-46bf-baee-ed570243f2ce" providerId="ADAL" clId="{53062A82-23AF-4EB8-ABAB-FDE75936E6DD}" dt="2021-09-28T12:45:09.204" v="4017" actId="20577"/>
        <pc:sldMkLst>
          <pc:docMk/>
          <pc:sldMk cId="3343880058" sldId="268"/>
        </pc:sldMkLst>
        <pc:spChg chg="mod">
          <ac:chgData name="Rafael Kuffner dos Anjos" userId="3925196f-71a7-46bf-baee-ed570243f2ce" providerId="ADAL" clId="{53062A82-23AF-4EB8-ABAB-FDE75936E6DD}" dt="2021-09-14T11:41:09.065" v="1032"/>
          <ac:spMkLst>
            <pc:docMk/>
            <pc:sldMk cId="3343880058" sldId="268"/>
            <ac:spMk id="2" creationId="{1BA76056-6445-42B9-9971-90C476B2E4DA}"/>
          </ac:spMkLst>
        </pc:spChg>
        <pc:spChg chg="mod">
          <ac:chgData name="Rafael Kuffner dos Anjos" userId="3925196f-71a7-46bf-baee-ed570243f2ce" providerId="ADAL" clId="{53062A82-23AF-4EB8-ABAB-FDE75936E6DD}" dt="2021-09-28T12:45:09.204" v="4017" actId="20577"/>
          <ac:spMkLst>
            <pc:docMk/>
            <pc:sldMk cId="3343880058" sldId="268"/>
            <ac:spMk id="3" creationId="{68B8913E-EEE4-4671-B2E5-535701BE78C7}"/>
          </ac:spMkLst>
        </pc:sp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576306085" sldId="269"/>
        </pc:sldMkLst>
      </pc:sldChg>
      <pc:sldChg chg="addSp delSp modSp new mod ord setBg modAnim">
        <pc:chgData name="Rafael Kuffner dos Anjos" userId="3925196f-71a7-46bf-baee-ed570243f2ce" providerId="ADAL" clId="{53062A82-23AF-4EB8-ABAB-FDE75936E6DD}" dt="2021-09-28T12:16:40.340" v="2798"/>
        <pc:sldMkLst>
          <pc:docMk/>
          <pc:sldMk cId="2728283146" sldId="269"/>
        </pc:sldMkLst>
        <pc:spChg chg="del">
          <ac:chgData name="Rafael Kuffner dos Anjos" userId="3925196f-71a7-46bf-baee-ed570243f2ce" providerId="ADAL" clId="{53062A82-23AF-4EB8-ABAB-FDE75936E6DD}" dt="2021-09-14T11:54:05.347" v="1081" actId="26606"/>
          <ac:spMkLst>
            <pc:docMk/>
            <pc:sldMk cId="2728283146" sldId="269"/>
            <ac:spMk id="2" creationId="{0D3D5FB0-82E2-4D76-9B79-F328F2215B8D}"/>
          </ac:spMkLst>
        </pc:spChg>
        <pc:spChg chg="del">
          <ac:chgData name="Rafael Kuffner dos Anjos" userId="3925196f-71a7-46bf-baee-ed570243f2ce" providerId="ADAL" clId="{53062A82-23AF-4EB8-ABAB-FDE75936E6DD}" dt="2021-09-14T11:54:01.849" v="1080"/>
          <ac:spMkLst>
            <pc:docMk/>
            <pc:sldMk cId="2728283146" sldId="269"/>
            <ac:spMk id="3" creationId="{1D452448-3221-47D6-9793-F5CD71D38DAA}"/>
          </ac:spMkLst>
        </pc:spChg>
        <pc:spChg chg="add mod">
          <ac:chgData name="Rafael Kuffner dos Anjos" userId="3925196f-71a7-46bf-baee-ed570243f2ce" providerId="ADAL" clId="{53062A82-23AF-4EB8-ABAB-FDE75936E6DD}" dt="2021-09-14T18:18:57.634" v="1817" actId="1036"/>
          <ac:spMkLst>
            <pc:docMk/>
            <pc:sldMk cId="2728283146" sldId="269"/>
            <ac:spMk id="5" creationId="{4141221F-5A8E-4834-81E5-DFB509B66166}"/>
          </ac:spMkLst>
        </pc:spChg>
        <pc:spChg chg="add mod">
          <ac:chgData name="Rafael Kuffner dos Anjos" userId="3925196f-71a7-46bf-baee-ed570243f2ce" providerId="ADAL" clId="{53062A82-23AF-4EB8-ABAB-FDE75936E6DD}" dt="2021-09-14T18:18:57.634" v="1817" actId="1036"/>
          <ac:spMkLst>
            <pc:docMk/>
            <pc:sldMk cId="2728283146" sldId="269"/>
            <ac:spMk id="6" creationId="{9243B258-6889-486A-9EDA-DDED97C07D4B}"/>
          </ac:spMkLst>
        </pc:spChg>
        <pc:spChg chg="add mod">
          <ac:chgData name="Rafael Kuffner dos Anjos" userId="3925196f-71a7-46bf-baee-ed570243f2ce" providerId="ADAL" clId="{53062A82-23AF-4EB8-ABAB-FDE75936E6DD}" dt="2021-09-26T18:37:06.673" v="2700" actId="1076"/>
          <ac:spMkLst>
            <pc:docMk/>
            <pc:sldMk cId="2728283146" sldId="269"/>
            <ac:spMk id="7" creationId="{2F4B9FFE-6A4D-4F53-B8FE-17D434DA4668}"/>
          </ac:spMkLst>
        </pc:spChg>
        <pc:spChg chg="add mod">
          <ac:chgData name="Rafael Kuffner dos Anjos" userId="3925196f-71a7-46bf-baee-ed570243f2ce" providerId="ADAL" clId="{53062A82-23AF-4EB8-ABAB-FDE75936E6DD}" dt="2021-09-14T18:18:57.634" v="1817" actId="1036"/>
          <ac:spMkLst>
            <pc:docMk/>
            <pc:sldMk cId="2728283146" sldId="269"/>
            <ac:spMk id="8" creationId="{E1D8E9F0-D06F-479A-9264-546EE8D2AA5A}"/>
          </ac:spMkLst>
        </pc:spChg>
        <pc:spChg chg="add mod">
          <ac:chgData name="Rafael Kuffner dos Anjos" userId="3925196f-71a7-46bf-baee-ed570243f2ce" providerId="ADAL" clId="{53062A82-23AF-4EB8-ABAB-FDE75936E6DD}" dt="2021-09-14T18:18:57.634" v="1817" actId="1036"/>
          <ac:spMkLst>
            <pc:docMk/>
            <pc:sldMk cId="2728283146" sldId="269"/>
            <ac:spMk id="9" creationId="{F0B2F8CF-FEED-4AFE-A344-E1A7241F3DB0}"/>
          </ac:spMkLst>
        </pc:spChg>
        <pc:spChg chg="add mod">
          <ac:chgData name="Rafael Kuffner dos Anjos" userId="3925196f-71a7-46bf-baee-ed570243f2ce" providerId="ADAL" clId="{53062A82-23AF-4EB8-ABAB-FDE75936E6DD}" dt="2021-09-14T18:18:57.634" v="1817" actId="1036"/>
          <ac:spMkLst>
            <pc:docMk/>
            <pc:sldMk cId="2728283146" sldId="269"/>
            <ac:spMk id="10" creationId="{4A9258AB-5CA1-4007-8C4B-CF7AE9CB6546}"/>
          </ac:spMkLst>
        </pc:spChg>
        <pc:graphicFrameChg chg="add mod modGraphic">
          <ac:chgData name="Rafael Kuffner dos Anjos" userId="3925196f-71a7-46bf-baee-ed570243f2ce" providerId="ADAL" clId="{53062A82-23AF-4EB8-ABAB-FDE75936E6DD}" dt="2021-09-28T12:16:40.340" v="2798"/>
          <ac:graphicFrameMkLst>
            <pc:docMk/>
            <pc:sldMk cId="2728283146" sldId="269"/>
            <ac:graphicFrameMk id="4" creationId="{CA2F7D2D-DD12-4ADC-9E83-8F622401C9B5}"/>
          </ac:graphicFrameMkLst>
        </pc:graphicFrameChg>
      </pc:sldChg>
      <pc:sldChg chg="addSp delSp modSp new del mod setBg">
        <pc:chgData name="Rafael Kuffner dos Anjos" userId="3925196f-71a7-46bf-baee-ed570243f2ce" providerId="ADAL" clId="{53062A82-23AF-4EB8-ABAB-FDE75936E6DD}" dt="2021-09-14T11:53:19.175" v="1078" actId="47"/>
        <pc:sldMkLst>
          <pc:docMk/>
          <pc:sldMk cId="3962942891" sldId="269"/>
        </pc:sldMkLst>
        <pc:spChg chg="add del mod">
          <ac:chgData name="Rafael Kuffner dos Anjos" userId="3925196f-71a7-46bf-baee-ed570243f2ce" providerId="ADAL" clId="{53062A82-23AF-4EB8-ABAB-FDE75936E6DD}" dt="2021-09-14T11:52:08.770" v="1056" actId="26606"/>
          <ac:spMkLst>
            <pc:docMk/>
            <pc:sldMk cId="3962942891" sldId="269"/>
            <ac:spMk id="2" creationId="{78D03191-0C5E-454C-A339-C3840FD323C0}"/>
          </ac:spMkLst>
        </pc:spChg>
        <pc:spChg chg="del">
          <ac:chgData name="Rafael Kuffner dos Anjos" userId="3925196f-71a7-46bf-baee-ed570243f2ce" providerId="ADAL" clId="{53062A82-23AF-4EB8-ABAB-FDE75936E6DD}" dt="2021-09-14T11:50:14.111" v="1036"/>
          <ac:spMkLst>
            <pc:docMk/>
            <pc:sldMk cId="3962942891" sldId="269"/>
            <ac:spMk id="3" creationId="{F300D1FF-0260-474D-BEF7-746613082274}"/>
          </ac:spMkLst>
        </pc:spChg>
        <pc:spChg chg="add del">
          <ac:chgData name="Rafael Kuffner dos Anjos" userId="3925196f-71a7-46bf-baee-ed570243f2ce" providerId="ADAL" clId="{53062A82-23AF-4EB8-ABAB-FDE75936E6DD}" dt="2021-09-14T11:50:43.530" v="1042" actId="26606"/>
          <ac:spMkLst>
            <pc:docMk/>
            <pc:sldMk cId="3962942891" sldId="269"/>
            <ac:spMk id="6" creationId="{1BE4F293-0A40-4AA3-8747-1C7D9F3EEABB}"/>
          </ac:spMkLst>
        </pc:spChg>
        <pc:spChg chg="add del">
          <ac:chgData name="Rafael Kuffner dos Anjos" userId="3925196f-71a7-46bf-baee-ed570243f2ce" providerId="ADAL" clId="{53062A82-23AF-4EB8-ABAB-FDE75936E6DD}" dt="2021-09-14T11:50:43.530" v="1042" actId="26606"/>
          <ac:spMkLst>
            <pc:docMk/>
            <pc:sldMk cId="3962942891" sldId="269"/>
            <ac:spMk id="7" creationId="{78D03191-0C5E-454C-A339-C3840FD323C0}"/>
          </ac:spMkLst>
        </pc:spChg>
        <pc:spChg chg="add del mod">
          <ac:chgData name="Rafael Kuffner dos Anjos" userId="3925196f-71a7-46bf-baee-ed570243f2ce" providerId="ADAL" clId="{53062A82-23AF-4EB8-ABAB-FDE75936E6DD}" dt="2021-09-14T11:52:06.158" v="1055"/>
          <ac:spMkLst>
            <pc:docMk/>
            <pc:sldMk cId="3962942891" sldId="269"/>
            <ac:spMk id="8" creationId="{57FF0AA3-A92F-4997-A2D5-4FE81631505D}"/>
          </ac:spMkLst>
        </pc:spChg>
        <pc:spChg chg="add del">
          <ac:chgData name="Rafael Kuffner dos Anjos" userId="3925196f-71a7-46bf-baee-ed570243f2ce" providerId="ADAL" clId="{53062A82-23AF-4EB8-ABAB-FDE75936E6DD}" dt="2021-09-14T11:50:33.846" v="1038" actId="26606"/>
          <ac:spMkLst>
            <pc:docMk/>
            <pc:sldMk cId="3962942891" sldId="269"/>
            <ac:spMk id="9" creationId="{6C4028FD-8BAA-4A19-BFDE-594D991B7552}"/>
          </ac:spMkLst>
        </pc:spChg>
        <pc:spChg chg="add">
          <ac:chgData name="Rafael Kuffner dos Anjos" userId="3925196f-71a7-46bf-baee-ed570243f2ce" providerId="ADAL" clId="{53062A82-23AF-4EB8-ABAB-FDE75936E6DD}" dt="2021-09-14T11:52:08.770" v="1056" actId="26606"/>
          <ac:spMkLst>
            <pc:docMk/>
            <pc:sldMk cId="3962942891" sldId="269"/>
            <ac:spMk id="15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17" creationId="{9A97C86A-04D6-40F7-AE84-31AB43E6A846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18" creationId="{7301F447-EEF7-48F5-AF73-7566EE7F64AD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19" creationId="{78D03191-0C5E-454C-A339-C3840FD323C0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20" creationId="{F7117410-A2A4-4085-9ADC-46744551DBDE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21" creationId="{99F74EB5-E547-4FB4-95F5-BCC788F3C4A0}"/>
          </ac:spMkLst>
        </pc:spChg>
        <pc:spChg chg="add del">
          <ac:chgData name="Rafael Kuffner dos Anjos" userId="3925196f-71a7-46bf-baee-ed570243f2ce" providerId="ADAL" clId="{53062A82-23AF-4EB8-ABAB-FDE75936E6DD}" dt="2021-09-14T11:50:45.411" v="1046" actId="26606"/>
          <ac:spMkLst>
            <pc:docMk/>
            <pc:sldMk cId="3962942891" sldId="269"/>
            <ac:spMk id="23" creationId="{6C4028FD-8BAA-4A19-BFDE-594D991B7552}"/>
          </ac:spMkLst>
        </pc:spChg>
        <pc:spChg chg="add del">
          <ac:chgData name="Rafael Kuffner dos Anjos" userId="3925196f-71a7-46bf-baee-ed570243f2ce" providerId="ADAL" clId="{53062A82-23AF-4EB8-ABAB-FDE75936E6DD}" dt="2021-09-14T11:50:45.411" v="1046" actId="26606"/>
          <ac:spMkLst>
            <pc:docMk/>
            <pc:sldMk cId="3962942891" sldId="269"/>
            <ac:spMk id="24" creationId="{78D03191-0C5E-454C-A339-C3840FD323C0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6" creationId="{F3060C83-F051-4F0E-ABAD-AA0DFC48B218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7" creationId="{83C98ABE-055B-441F-B07E-44F97F083C39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8" creationId="{29FDB030-9B49-4CED-8CCD-4D99382388AC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9" creationId="{3783CA14-24A1-485C-8B30-D6A5D87987AD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30" creationId="{FF9F2414-84E8-453E-B1F3-389FDE8192D9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31" creationId="{3ECA69A1-7536-43AC-85EF-C7106179F5ED}"/>
          </ac:spMkLst>
        </pc:spChg>
        <pc:spChg chg="add del">
          <ac:chgData name="Rafael Kuffner dos Anjos" userId="3925196f-71a7-46bf-baee-ed570243f2ce" providerId="ADAL" clId="{53062A82-23AF-4EB8-ABAB-FDE75936E6DD}" dt="2021-09-14T11:51:02.686" v="1052" actId="26606"/>
          <ac:spMkLst>
            <pc:docMk/>
            <pc:sldMk cId="3962942891" sldId="269"/>
            <ac:spMk id="33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51:02.686" v="1052" actId="26606"/>
          <ac:spMkLst>
            <pc:docMk/>
            <pc:sldMk cId="3962942891" sldId="269"/>
            <ac:spMk id="34" creationId="{78D03191-0C5E-454C-A339-C3840FD323C0}"/>
          </ac:spMkLst>
        </pc:spChg>
        <pc:grpChg chg="add del">
          <ac:chgData name="Rafael Kuffner dos Anjos" userId="3925196f-71a7-46bf-baee-ed570243f2ce" providerId="ADAL" clId="{53062A82-23AF-4EB8-ABAB-FDE75936E6DD}" dt="2021-09-14T11:50:43.530" v="1042" actId="26606"/>
          <ac:grpSpMkLst>
            <pc:docMk/>
            <pc:sldMk cId="3962942891" sldId="269"/>
            <ac:grpSpMk id="11" creationId="{5D1CC8B8-2CD1-45F6-9CED-CA310400222D}"/>
          </ac:grpSpMkLst>
        </pc:grpChg>
        <pc:graphicFrameChg chg="add del mod modGraphic">
          <ac:chgData name="Rafael Kuffner dos Anjos" userId="3925196f-71a7-46bf-baee-ed570243f2ce" providerId="ADAL" clId="{53062A82-23AF-4EB8-ABAB-FDE75936E6DD}" dt="2021-09-14T11:52:04.037" v="1054" actId="478"/>
          <ac:graphicFrameMkLst>
            <pc:docMk/>
            <pc:sldMk cId="3962942891" sldId="269"/>
            <ac:graphicFrameMk id="4" creationId="{AA2FC14F-536C-4B17-91C2-EC5F5AA1CC59}"/>
          </ac:graphicFrameMkLst>
        </pc:graphicFrameChg>
        <pc:graphicFrameChg chg="add mod modGraphic">
          <ac:chgData name="Rafael Kuffner dos Anjos" userId="3925196f-71a7-46bf-baee-ed570243f2ce" providerId="ADAL" clId="{53062A82-23AF-4EB8-ABAB-FDE75936E6DD}" dt="2021-09-14T11:53:16.735" v="1077" actId="6549"/>
          <ac:graphicFrameMkLst>
            <pc:docMk/>
            <pc:sldMk cId="3962942891" sldId="269"/>
            <ac:graphicFrameMk id="10" creationId="{D91ADC71-B204-49B3-A458-2342F06E93A1}"/>
          </ac:graphicFrameMkLst>
        </pc:graphicFrameChg>
      </pc:sldChg>
      <pc:sldChg chg="addSp delSp modSp new del mod ord setBg setClrOvrMap">
        <pc:chgData name="Rafael Kuffner dos Anjos" userId="3925196f-71a7-46bf-baee-ed570243f2ce" providerId="ADAL" clId="{53062A82-23AF-4EB8-ABAB-FDE75936E6DD}" dt="2021-09-14T18:36:01.877" v="2512" actId="47"/>
        <pc:sldMkLst>
          <pc:docMk/>
          <pc:sldMk cId="372906909" sldId="270"/>
        </pc:sldMkLst>
        <pc:spChg chg="mod">
          <ac:chgData name="Rafael Kuffner dos Anjos" userId="3925196f-71a7-46bf-baee-ed570243f2ce" providerId="ADAL" clId="{53062A82-23AF-4EB8-ABAB-FDE75936E6DD}" dt="2021-09-14T18:30:16.630" v="2342" actId="26606"/>
          <ac:spMkLst>
            <pc:docMk/>
            <pc:sldMk cId="372906909" sldId="270"/>
            <ac:spMk id="2" creationId="{E4626D2E-D395-49D8-817E-25EFC7076751}"/>
          </ac:spMkLst>
        </pc:spChg>
        <pc:spChg chg="add del mod">
          <ac:chgData name="Rafael Kuffner dos Anjos" userId="3925196f-71a7-46bf-baee-ed570243f2ce" providerId="ADAL" clId="{53062A82-23AF-4EB8-ABAB-FDE75936E6DD}" dt="2021-09-14T18:30:16.630" v="2342" actId="26606"/>
          <ac:spMkLst>
            <pc:docMk/>
            <pc:sldMk cId="372906909" sldId="270"/>
            <ac:spMk id="3" creationId="{E7C703D7-AC8F-4532-88F3-F39F6E46A623}"/>
          </ac:spMkLst>
        </pc:spChg>
        <pc:spChg chg="add del">
          <ac:chgData name="Rafael Kuffner dos Anjos" userId="3925196f-71a7-46bf-baee-ed570243f2ce" providerId="ADAL" clId="{53062A82-23AF-4EB8-ABAB-FDE75936E6DD}" dt="2021-09-14T18:26:49.356" v="2203" actId="26606"/>
          <ac:spMkLst>
            <pc:docMk/>
            <pc:sldMk cId="372906909" sldId="270"/>
            <ac:spMk id="8" creationId="{9228552E-C8B1-4A80-8448-0787CE0FC704}"/>
          </ac:spMkLst>
        </pc:spChg>
        <pc:spChg chg="add del">
          <ac:chgData name="Rafael Kuffner dos Anjos" userId="3925196f-71a7-46bf-baee-ed570243f2ce" providerId="ADAL" clId="{53062A82-23AF-4EB8-ABAB-FDE75936E6DD}" dt="2021-09-14T18:23:46.805" v="2066" actId="26606"/>
          <ac:spMkLst>
            <pc:docMk/>
            <pc:sldMk cId="372906909" sldId="270"/>
            <ac:spMk id="9" creationId="{2B566528-1B12-4246-9431-5C2D7D081168}"/>
          </ac:spMkLst>
        </pc:spChg>
        <pc:spChg chg="add del">
          <ac:chgData name="Rafael Kuffner dos Anjos" userId="3925196f-71a7-46bf-baee-ed570243f2ce" providerId="ADAL" clId="{53062A82-23AF-4EB8-ABAB-FDE75936E6DD}" dt="2021-09-14T18:24:26.603" v="2070" actId="26606"/>
          <ac:spMkLst>
            <pc:docMk/>
            <pc:sldMk cId="372906909" sldId="270"/>
            <ac:spMk id="10" creationId="{9228552E-C8B1-4A80-8448-0787CE0FC704}"/>
          </ac:spMkLst>
        </pc:spChg>
        <pc:spChg chg="add del">
          <ac:chgData name="Rafael Kuffner dos Anjos" userId="3925196f-71a7-46bf-baee-ed570243f2ce" providerId="ADAL" clId="{53062A82-23AF-4EB8-ABAB-FDE75936E6DD}" dt="2021-09-14T18:23:46.805" v="2066" actId="26606"/>
          <ac:spMkLst>
            <pc:docMk/>
            <pc:sldMk cId="372906909" sldId="270"/>
            <ac:spMk id="11" creationId="{2E80C965-DB6D-4F81-9E9E-B027384D0BD6}"/>
          </ac:spMkLst>
        </pc:spChg>
        <pc:spChg chg="add del">
          <ac:chgData name="Rafael Kuffner dos Anjos" userId="3925196f-71a7-46bf-baee-ed570243f2ce" providerId="ADAL" clId="{53062A82-23AF-4EB8-ABAB-FDE75936E6DD}" dt="2021-09-14T18:23:46.805" v="2066" actId="26606"/>
          <ac:spMkLst>
            <pc:docMk/>
            <pc:sldMk cId="372906909" sldId="270"/>
            <ac:spMk id="13" creationId="{A580F890-B085-4E95-96AA-55AEBEC5CE6E}"/>
          </ac:spMkLst>
        </pc:spChg>
        <pc:spChg chg="add del">
          <ac:chgData name="Rafael Kuffner dos Anjos" userId="3925196f-71a7-46bf-baee-ed570243f2ce" providerId="ADAL" clId="{53062A82-23AF-4EB8-ABAB-FDE75936E6DD}" dt="2021-09-14T18:23:46.805" v="2066" actId="26606"/>
          <ac:spMkLst>
            <pc:docMk/>
            <pc:sldMk cId="372906909" sldId="270"/>
            <ac:spMk id="15" creationId="{D3F51FEB-38FB-4F6C-9F7B-2F2AFAB65463}"/>
          </ac:spMkLst>
        </pc:spChg>
        <pc:spChg chg="add del">
          <ac:chgData name="Rafael Kuffner dos Anjos" userId="3925196f-71a7-46bf-baee-ed570243f2ce" providerId="ADAL" clId="{53062A82-23AF-4EB8-ABAB-FDE75936E6DD}" dt="2021-09-14T18:23:46.805" v="2066" actId="26606"/>
          <ac:spMkLst>
            <pc:docMk/>
            <pc:sldMk cId="372906909" sldId="270"/>
            <ac:spMk id="17" creationId="{1E547BA6-BAE0-43BB-A7CA-60F69CE252F0}"/>
          </ac:spMkLst>
        </pc:spChg>
        <pc:spChg chg="add del">
          <ac:chgData name="Rafael Kuffner dos Anjos" userId="3925196f-71a7-46bf-baee-ed570243f2ce" providerId="ADAL" clId="{53062A82-23AF-4EB8-ABAB-FDE75936E6DD}" dt="2021-09-14T18:27:05.626" v="2209" actId="26606"/>
          <ac:spMkLst>
            <pc:docMk/>
            <pc:sldMk cId="372906909" sldId="270"/>
            <ac:spMk id="20" creationId="{9228552E-C8B1-4A80-8448-0787CE0FC704}"/>
          </ac:spMkLst>
        </pc:spChg>
        <pc:spChg chg="add del">
          <ac:chgData name="Rafael Kuffner dos Anjos" userId="3925196f-71a7-46bf-baee-ed570243f2ce" providerId="ADAL" clId="{53062A82-23AF-4EB8-ABAB-FDE75936E6DD}" dt="2021-09-14T18:27:43.431" v="2215" actId="26606"/>
          <ac:spMkLst>
            <pc:docMk/>
            <pc:sldMk cId="372906909" sldId="270"/>
            <ac:spMk id="23" creationId="{9228552E-C8B1-4A80-8448-0787CE0FC704}"/>
          </ac:spMkLst>
        </pc:spChg>
        <pc:spChg chg="add del">
          <ac:chgData name="Rafael Kuffner dos Anjos" userId="3925196f-71a7-46bf-baee-ed570243f2ce" providerId="ADAL" clId="{53062A82-23AF-4EB8-ABAB-FDE75936E6DD}" dt="2021-09-14T18:27:09.853" v="2211" actId="26606"/>
          <ac:spMkLst>
            <pc:docMk/>
            <pc:sldMk cId="372906909" sldId="270"/>
            <ac:spMk id="24" creationId="{2B566528-1B12-4246-9431-5C2D7D081168}"/>
          </ac:spMkLst>
        </pc:spChg>
        <pc:spChg chg="add del">
          <ac:chgData name="Rafael Kuffner dos Anjos" userId="3925196f-71a7-46bf-baee-ed570243f2ce" providerId="ADAL" clId="{53062A82-23AF-4EB8-ABAB-FDE75936E6DD}" dt="2021-09-14T18:27:09.853" v="2211" actId="26606"/>
          <ac:spMkLst>
            <pc:docMk/>
            <pc:sldMk cId="372906909" sldId="270"/>
            <ac:spMk id="25" creationId="{2E80C965-DB6D-4F81-9E9E-B027384D0BD6}"/>
          </ac:spMkLst>
        </pc:spChg>
        <pc:spChg chg="add del">
          <ac:chgData name="Rafael Kuffner dos Anjos" userId="3925196f-71a7-46bf-baee-ed570243f2ce" providerId="ADAL" clId="{53062A82-23AF-4EB8-ABAB-FDE75936E6DD}" dt="2021-09-14T18:27:09.853" v="2211" actId="26606"/>
          <ac:spMkLst>
            <pc:docMk/>
            <pc:sldMk cId="372906909" sldId="270"/>
            <ac:spMk id="26" creationId="{A580F890-B085-4E95-96AA-55AEBEC5CE6E}"/>
          </ac:spMkLst>
        </pc:spChg>
        <pc:spChg chg="add del">
          <ac:chgData name="Rafael Kuffner dos Anjos" userId="3925196f-71a7-46bf-baee-ed570243f2ce" providerId="ADAL" clId="{53062A82-23AF-4EB8-ABAB-FDE75936E6DD}" dt="2021-09-14T18:27:09.853" v="2211" actId="26606"/>
          <ac:spMkLst>
            <pc:docMk/>
            <pc:sldMk cId="372906909" sldId="270"/>
            <ac:spMk id="27" creationId="{D3F51FEB-38FB-4F6C-9F7B-2F2AFAB65463}"/>
          </ac:spMkLst>
        </pc:spChg>
        <pc:spChg chg="add del">
          <ac:chgData name="Rafael Kuffner dos Anjos" userId="3925196f-71a7-46bf-baee-ed570243f2ce" providerId="ADAL" clId="{53062A82-23AF-4EB8-ABAB-FDE75936E6DD}" dt="2021-09-14T18:27:09.853" v="2211" actId="26606"/>
          <ac:spMkLst>
            <pc:docMk/>
            <pc:sldMk cId="372906909" sldId="270"/>
            <ac:spMk id="28" creationId="{1E547BA6-BAE0-43BB-A7CA-60F69CE252F0}"/>
          </ac:spMkLst>
        </pc:spChg>
        <pc:spChg chg="add mod">
          <ac:chgData name="Rafael Kuffner dos Anjos" userId="3925196f-71a7-46bf-baee-ed570243f2ce" providerId="ADAL" clId="{53062A82-23AF-4EB8-ABAB-FDE75936E6DD}" dt="2021-09-14T18:27:11.788" v="2213"/>
          <ac:spMkLst>
            <pc:docMk/>
            <pc:sldMk cId="372906909" sldId="270"/>
            <ac:spMk id="30" creationId="{3B9E71B2-1ABB-4418-B6F1-3CCEB9DC1CE6}"/>
          </ac:spMkLst>
        </pc:spChg>
        <pc:spChg chg="add del">
          <ac:chgData name="Rafael Kuffner dos Anjos" userId="3925196f-71a7-46bf-baee-ed570243f2ce" providerId="ADAL" clId="{53062A82-23AF-4EB8-ABAB-FDE75936E6DD}" dt="2021-09-14T18:30:02.317" v="2331" actId="26606"/>
          <ac:spMkLst>
            <pc:docMk/>
            <pc:sldMk cId="372906909" sldId="270"/>
            <ac:spMk id="33" creationId="{9228552E-C8B1-4A80-8448-0787CE0FC704}"/>
          </ac:spMkLst>
        </pc:spChg>
        <pc:spChg chg="add del">
          <ac:chgData name="Rafael Kuffner dos Anjos" userId="3925196f-71a7-46bf-baee-ed570243f2ce" providerId="ADAL" clId="{53062A82-23AF-4EB8-ABAB-FDE75936E6DD}" dt="2021-09-14T18:30:04.024" v="2333" actId="26606"/>
          <ac:spMkLst>
            <pc:docMk/>
            <pc:sldMk cId="372906909" sldId="270"/>
            <ac:spMk id="37" creationId="{C5E6CFF1-2F42-4E10-9A97-F116F46F53FE}"/>
          </ac:spMkLst>
        </pc:spChg>
        <pc:spChg chg="add del">
          <ac:chgData name="Rafael Kuffner dos Anjos" userId="3925196f-71a7-46bf-baee-ed570243f2ce" providerId="ADAL" clId="{53062A82-23AF-4EB8-ABAB-FDE75936E6DD}" dt="2021-09-14T18:30:04.024" v="2333" actId="26606"/>
          <ac:spMkLst>
            <pc:docMk/>
            <pc:sldMk cId="372906909" sldId="270"/>
            <ac:spMk id="40" creationId="{E7C703D7-AC8F-4532-88F3-F39F6E46A623}"/>
          </ac:spMkLst>
        </pc:spChg>
        <pc:spChg chg="add del">
          <ac:chgData name="Rafael Kuffner dos Anjos" userId="3925196f-71a7-46bf-baee-ed570243f2ce" providerId="ADAL" clId="{53062A82-23AF-4EB8-ABAB-FDE75936E6DD}" dt="2021-09-14T18:30:06.107" v="2335" actId="26606"/>
          <ac:spMkLst>
            <pc:docMk/>
            <pc:sldMk cId="372906909" sldId="270"/>
            <ac:spMk id="42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8:30:06.107" v="2335" actId="26606"/>
          <ac:spMkLst>
            <pc:docMk/>
            <pc:sldMk cId="372906909" sldId="270"/>
            <ac:spMk id="44" creationId="{D1EA859B-E555-4109-94F3-6700E046E008}"/>
          </ac:spMkLst>
        </pc:spChg>
        <pc:spChg chg="add del">
          <ac:chgData name="Rafael Kuffner dos Anjos" userId="3925196f-71a7-46bf-baee-ed570243f2ce" providerId="ADAL" clId="{53062A82-23AF-4EB8-ABAB-FDE75936E6DD}" dt="2021-09-14T18:30:06.107" v="2335" actId="26606"/>
          <ac:spMkLst>
            <pc:docMk/>
            <pc:sldMk cId="372906909" sldId="270"/>
            <ac:spMk id="45" creationId="{E7C703D7-AC8F-4532-88F3-F39F6E46A623}"/>
          </ac:spMkLst>
        </pc:spChg>
        <pc:spChg chg="add del">
          <ac:chgData name="Rafael Kuffner dos Anjos" userId="3925196f-71a7-46bf-baee-ed570243f2ce" providerId="ADAL" clId="{53062A82-23AF-4EB8-ABAB-FDE75936E6DD}" dt="2021-09-14T18:30:11.024" v="2337" actId="26606"/>
          <ac:spMkLst>
            <pc:docMk/>
            <pc:sldMk cId="372906909" sldId="270"/>
            <ac:spMk id="47" creationId="{BACC6370-2D7E-4714-9D71-7542949D7D5D}"/>
          </ac:spMkLst>
        </pc:spChg>
        <pc:spChg chg="add del">
          <ac:chgData name="Rafael Kuffner dos Anjos" userId="3925196f-71a7-46bf-baee-ed570243f2ce" providerId="ADAL" clId="{53062A82-23AF-4EB8-ABAB-FDE75936E6DD}" dt="2021-09-14T18:30:11.024" v="2337" actId="26606"/>
          <ac:spMkLst>
            <pc:docMk/>
            <pc:sldMk cId="372906909" sldId="270"/>
            <ac:spMk id="48" creationId="{256B2C21-A230-48C0-8DF1-C46611373C44}"/>
          </ac:spMkLst>
        </pc:spChg>
        <pc:spChg chg="add del">
          <ac:chgData name="Rafael Kuffner dos Anjos" userId="3925196f-71a7-46bf-baee-ed570243f2ce" providerId="ADAL" clId="{53062A82-23AF-4EB8-ABAB-FDE75936E6DD}" dt="2021-09-14T18:30:11.024" v="2337" actId="26606"/>
          <ac:spMkLst>
            <pc:docMk/>
            <pc:sldMk cId="372906909" sldId="270"/>
            <ac:spMk id="49" creationId="{3847E18C-932D-4C95-AABA-FEC7C9499AD7}"/>
          </ac:spMkLst>
        </pc:spChg>
        <pc:spChg chg="add del">
          <ac:chgData name="Rafael Kuffner dos Anjos" userId="3925196f-71a7-46bf-baee-ed570243f2ce" providerId="ADAL" clId="{53062A82-23AF-4EB8-ABAB-FDE75936E6DD}" dt="2021-09-14T18:30:11.024" v="2337" actId="26606"/>
          <ac:spMkLst>
            <pc:docMk/>
            <pc:sldMk cId="372906909" sldId="270"/>
            <ac:spMk id="50" creationId="{3150CB11-0C61-439E-910F-5787759E72A0}"/>
          </ac:spMkLst>
        </pc:spChg>
        <pc:spChg chg="add del">
          <ac:chgData name="Rafael Kuffner dos Anjos" userId="3925196f-71a7-46bf-baee-ed570243f2ce" providerId="ADAL" clId="{53062A82-23AF-4EB8-ABAB-FDE75936E6DD}" dt="2021-09-14T18:30:11.024" v="2337" actId="26606"/>
          <ac:spMkLst>
            <pc:docMk/>
            <pc:sldMk cId="372906909" sldId="270"/>
            <ac:spMk id="51" creationId="{43F8A58B-5155-44CE-A5FF-7647B47D0A7A}"/>
          </ac:spMkLst>
        </pc:spChg>
        <pc:spChg chg="add del">
          <ac:chgData name="Rafael Kuffner dos Anjos" userId="3925196f-71a7-46bf-baee-ed570243f2ce" providerId="ADAL" clId="{53062A82-23AF-4EB8-ABAB-FDE75936E6DD}" dt="2021-09-14T18:30:11.024" v="2337" actId="26606"/>
          <ac:spMkLst>
            <pc:docMk/>
            <pc:sldMk cId="372906909" sldId="270"/>
            <ac:spMk id="52" creationId="{443F2ACA-E6D6-4028-82DD-F03C262D5DE6}"/>
          </ac:spMkLst>
        </pc:spChg>
        <pc:spChg chg="add">
          <ac:chgData name="Rafael Kuffner dos Anjos" userId="3925196f-71a7-46bf-baee-ed570243f2ce" providerId="ADAL" clId="{53062A82-23AF-4EB8-ABAB-FDE75936E6DD}" dt="2021-09-14T18:30:16.630" v="2342" actId="26606"/>
          <ac:spMkLst>
            <pc:docMk/>
            <pc:sldMk cId="372906909" sldId="270"/>
            <ac:spMk id="59" creationId="{9228552E-C8B1-4A80-8448-0787CE0FC704}"/>
          </ac:spMkLst>
        </pc:spChg>
        <pc:spChg chg="add mod topLvl">
          <ac:chgData name="Rafael Kuffner dos Anjos" userId="3925196f-71a7-46bf-baee-ed570243f2ce" providerId="ADAL" clId="{53062A82-23AF-4EB8-ABAB-FDE75936E6DD}" dt="2021-09-14T18:30:58.158" v="2354" actId="478"/>
          <ac:spMkLst>
            <pc:docMk/>
            <pc:sldMk cId="372906909" sldId="270"/>
            <ac:spMk id="62" creationId="{00E4C9EB-FF3F-41AD-A2E1-613EFC334980}"/>
          </ac:spMkLst>
        </pc:spChg>
        <pc:spChg chg="add del mod topLvl">
          <ac:chgData name="Rafael Kuffner dos Anjos" userId="3925196f-71a7-46bf-baee-ed570243f2ce" providerId="ADAL" clId="{53062A82-23AF-4EB8-ABAB-FDE75936E6DD}" dt="2021-09-14T18:30:58.158" v="2354" actId="478"/>
          <ac:spMkLst>
            <pc:docMk/>
            <pc:sldMk cId="372906909" sldId="270"/>
            <ac:spMk id="63" creationId="{E73DE429-AAEE-4846-BA75-CDF006148400}"/>
          </ac:spMkLst>
        </pc:spChg>
        <pc:spChg chg="add mod">
          <ac:chgData name="Rafael Kuffner dos Anjos" userId="3925196f-71a7-46bf-baee-ed570243f2ce" providerId="ADAL" clId="{53062A82-23AF-4EB8-ABAB-FDE75936E6DD}" dt="2021-09-14T18:30:42.388" v="2348"/>
          <ac:spMkLst>
            <pc:docMk/>
            <pc:sldMk cId="372906909" sldId="270"/>
            <ac:spMk id="64" creationId="{40525450-F517-4CFA-82F5-119995F21469}"/>
          </ac:spMkLst>
        </pc:spChg>
        <pc:spChg chg="add mod">
          <ac:chgData name="Rafael Kuffner dos Anjos" userId="3925196f-71a7-46bf-baee-ed570243f2ce" providerId="ADAL" clId="{53062A82-23AF-4EB8-ABAB-FDE75936E6DD}" dt="2021-09-14T18:30:54.472" v="2352" actId="21"/>
          <ac:spMkLst>
            <pc:docMk/>
            <pc:sldMk cId="372906909" sldId="270"/>
            <ac:spMk id="65" creationId="{16C63C07-3CB6-4FEC-AE92-FFD7F4922BE1}"/>
          </ac:spMkLst>
        </pc:spChg>
        <pc:grpChg chg="add del mod">
          <ac:chgData name="Rafael Kuffner dos Anjos" userId="3925196f-71a7-46bf-baee-ed570243f2ce" providerId="ADAL" clId="{53062A82-23AF-4EB8-ABAB-FDE75936E6DD}" dt="2021-09-14T18:30:56.653" v="2353" actId="478"/>
          <ac:grpSpMkLst>
            <pc:docMk/>
            <pc:sldMk cId="372906909" sldId="270"/>
            <ac:grpSpMk id="56" creationId="{02BC45C5-6B0A-48A2-876A-CB923BC3EDEC}"/>
          </ac:grpSpMkLst>
        </pc:grpChg>
        <pc:grpChg chg="add del mod">
          <ac:chgData name="Rafael Kuffner dos Anjos" userId="3925196f-71a7-46bf-baee-ed570243f2ce" providerId="ADAL" clId="{53062A82-23AF-4EB8-ABAB-FDE75936E6DD}" dt="2021-09-14T18:30:58.158" v="2354" actId="478"/>
          <ac:grpSpMkLst>
            <pc:docMk/>
            <pc:sldMk cId="372906909" sldId="270"/>
            <ac:grpSpMk id="58" creationId="{A8928FE6-54AB-4D90-B86B-D802747F38AA}"/>
          </ac:grpSpMkLst>
        </pc:grpChg>
        <pc:graphicFrameChg chg="add del">
          <ac:chgData name="Rafael Kuffner dos Anjos" userId="3925196f-71a7-46bf-baee-ed570243f2ce" providerId="ADAL" clId="{53062A82-23AF-4EB8-ABAB-FDE75936E6DD}" dt="2021-09-14T18:23:46.805" v="2066" actId="26606"/>
          <ac:graphicFrameMkLst>
            <pc:docMk/>
            <pc:sldMk cId="372906909" sldId="270"/>
            <ac:graphicFrameMk id="5" creationId="{777C2E5C-21B0-43BD-B03B-567C1776F108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8:24:26.603" v="2070" actId="26606"/>
          <ac:graphicFrameMkLst>
            <pc:docMk/>
            <pc:sldMk cId="372906909" sldId="270"/>
            <ac:graphicFrameMk id="7" creationId="{33305F20-C69B-4A9A-B407-717747C061F4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8:26:49.356" v="2203" actId="26606"/>
          <ac:graphicFrameMkLst>
            <pc:docMk/>
            <pc:sldMk cId="372906909" sldId="270"/>
            <ac:graphicFrameMk id="14" creationId="{68BAE9DD-BD14-4A8F-9549-74C109B3920F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8:26:52.062" v="2205" actId="26606"/>
          <ac:graphicFrameMkLst>
            <pc:docMk/>
            <pc:sldMk cId="372906909" sldId="270"/>
            <ac:graphicFrameMk id="16" creationId="{7905DBD6-48B4-462A-A6A4-02D6855E64B2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8:26:59.616" v="2207" actId="26606"/>
          <ac:graphicFrameMkLst>
            <pc:docMk/>
            <pc:sldMk cId="372906909" sldId="270"/>
            <ac:graphicFrameMk id="18" creationId="{F54A0A7F-B691-48A0-BF68-B572F56125C4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8:24:04.806" v="2068" actId="26606"/>
          <ac:graphicFrameMkLst>
            <pc:docMk/>
            <pc:sldMk cId="372906909" sldId="270"/>
            <ac:graphicFrameMk id="19" creationId="{29E3354E-7909-44D4-BF12-D766839C49DC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8:27:05.626" v="2209" actId="26606"/>
          <ac:graphicFrameMkLst>
            <pc:docMk/>
            <pc:sldMk cId="372906909" sldId="270"/>
            <ac:graphicFrameMk id="22" creationId="{68BAE9DD-BD14-4A8F-9549-74C109B3920F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8:27:09.853" v="2211" actId="26606"/>
          <ac:graphicFrameMkLst>
            <pc:docMk/>
            <pc:sldMk cId="372906909" sldId="270"/>
            <ac:graphicFrameMk id="29" creationId="{FF549868-C538-4842-9563-55E392FB35BB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8:27:43.431" v="2215" actId="26606"/>
          <ac:graphicFrameMkLst>
            <pc:docMk/>
            <pc:sldMk cId="372906909" sldId="270"/>
            <ac:graphicFrameMk id="32" creationId="{85F7C9D8-A141-410C-8F80-0FF409896BC7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8:30:02.317" v="2331" actId="26606"/>
          <ac:graphicFrameMkLst>
            <pc:docMk/>
            <pc:sldMk cId="372906909" sldId="270"/>
            <ac:graphicFrameMk id="35" creationId="{86AA8035-DB98-429F-978F-C910012721AA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8:30:11.024" v="2337" actId="26606"/>
          <ac:graphicFrameMkLst>
            <pc:docMk/>
            <pc:sldMk cId="372906909" sldId="270"/>
            <ac:graphicFrameMk id="53" creationId="{C9214363-3EE2-406B-A2BE-BB268204F6F5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8:30:11.995" v="2339" actId="26606"/>
          <ac:graphicFrameMkLst>
            <pc:docMk/>
            <pc:sldMk cId="372906909" sldId="270"/>
            <ac:graphicFrameMk id="55" creationId="{885001D0-C58D-4F6A-853E-DA5A7EC86019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8:30:16.587" v="2341" actId="26606"/>
          <ac:graphicFrameMkLst>
            <pc:docMk/>
            <pc:sldMk cId="372906909" sldId="270"/>
            <ac:graphicFrameMk id="57" creationId="{E37AA1B1-75BD-48AF-B46F-F37AC193CB7A}"/>
          </ac:graphicFrameMkLst>
        </pc:graphicFrameChg>
        <pc:graphicFrameChg chg="add mod">
          <ac:chgData name="Rafael Kuffner dos Anjos" userId="3925196f-71a7-46bf-baee-ed570243f2ce" providerId="ADAL" clId="{53062A82-23AF-4EB8-ABAB-FDE75936E6DD}" dt="2021-09-14T18:30:20.638" v="2345" actId="962"/>
          <ac:graphicFrameMkLst>
            <pc:docMk/>
            <pc:sldMk cId="372906909" sldId="270"/>
            <ac:graphicFrameMk id="61" creationId="{86AA8035-DB98-429F-978F-C910012721AA}"/>
          </ac:graphicFrameMkLst>
        </pc:graphicFrameChg>
        <pc:picChg chg="add del">
          <ac:chgData name="Rafael Kuffner dos Anjos" userId="3925196f-71a7-46bf-baee-ed570243f2ce" providerId="ADAL" clId="{53062A82-23AF-4EB8-ABAB-FDE75936E6DD}" dt="2021-09-14T18:24:26.603" v="2070" actId="26606"/>
          <ac:picMkLst>
            <pc:docMk/>
            <pc:sldMk cId="372906909" sldId="270"/>
            <ac:picMk id="6" creationId="{5D77A289-0EAF-431A-99A1-119312B354D9}"/>
          </ac:picMkLst>
        </pc:picChg>
        <pc:picChg chg="add del">
          <ac:chgData name="Rafael Kuffner dos Anjos" userId="3925196f-71a7-46bf-baee-ed570243f2ce" providerId="ADAL" clId="{53062A82-23AF-4EB8-ABAB-FDE75936E6DD}" dt="2021-09-14T18:26:49.356" v="2203" actId="26606"/>
          <ac:picMkLst>
            <pc:docMk/>
            <pc:sldMk cId="372906909" sldId="270"/>
            <ac:picMk id="12" creationId="{8C66B28E-74BB-422E-9D74-C86B543C476E}"/>
          </ac:picMkLst>
        </pc:picChg>
        <pc:picChg chg="add del">
          <ac:chgData name="Rafael Kuffner dos Anjos" userId="3925196f-71a7-46bf-baee-ed570243f2ce" providerId="ADAL" clId="{53062A82-23AF-4EB8-ABAB-FDE75936E6DD}" dt="2021-09-14T18:27:05.626" v="2209" actId="26606"/>
          <ac:picMkLst>
            <pc:docMk/>
            <pc:sldMk cId="372906909" sldId="270"/>
            <ac:picMk id="21" creationId="{8C66B28E-74BB-422E-9D74-C86B543C476E}"/>
          </ac:picMkLst>
        </pc:picChg>
        <pc:picChg chg="add del">
          <ac:chgData name="Rafael Kuffner dos Anjos" userId="3925196f-71a7-46bf-baee-ed570243f2ce" providerId="ADAL" clId="{53062A82-23AF-4EB8-ABAB-FDE75936E6DD}" dt="2021-09-14T18:27:43.431" v="2215" actId="26606"/>
          <ac:picMkLst>
            <pc:docMk/>
            <pc:sldMk cId="372906909" sldId="270"/>
            <ac:picMk id="31" creationId="{94C4D85F-7B1A-4F77-8C51-FFBC7D30EB74}"/>
          </ac:picMkLst>
        </pc:picChg>
        <pc:picChg chg="add del">
          <ac:chgData name="Rafael Kuffner dos Anjos" userId="3925196f-71a7-46bf-baee-ed570243f2ce" providerId="ADAL" clId="{53062A82-23AF-4EB8-ABAB-FDE75936E6DD}" dt="2021-09-14T18:30:02.317" v="2331" actId="26606"/>
          <ac:picMkLst>
            <pc:docMk/>
            <pc:sldMk cId="372906909" sldId="270"/>
            <ac:picMk id="34" creationId="{943E1023-0A42-410F-A28E-971C7B9351BC}"/>
          </ac:picMkLst>
        </pc:picChg>
        <pc:picChg chg="add del">
          <ac:chgData name="Rafael Kuffner dos Anjos" userId="3925196f-71a7-46bf-baee-ed570243f2ce" providerId="ADAL" clId="{53062A82-23AF-4EB8-ABAB-FDE75936E6DD}" dt="2021-09-14T18:30:04.024" v="2333" actId="26606"/>
          <ac:picMkLst>
            <pc:docMk/>
            <pc:sldMk cId="372906909" sldId="270"/>
            <ac:picMk id="38" creationId="{EADE9D2B-2C66-4963-94B7-ADBC1FEBE64F}"/>
          </ac:picMkLst>
        </pc:picChg>
        <pc:picChg chg="add del">
          <ac:chgData name="Rafael Kuffner dos Anjos" userId="3925196f-71a7-46bf-baee-ed570243f2ce" providerId="ADAL" clId="{53062A82-23AF-4EB8-ABAB-FDE75936E6DD}" dt="2021-09-14T18:30:06.107" v="2335" actId="26606"/>
          <ac:picMkLst>
            <pc:docMk/>
            <pc:sldMk cId="372906909" sldId="270"/>
            <ac:picMk id="43" creationId="{5783BD9C-2572-435A-A629-357DE422EC2D}"/>
          </ac:picMkLst>
        </pc:picChg>
        <pc:picChg chg="add del mod">
          <ac:chgData name="Rafael Kuffner dos Anjos" userId="3925196f-71a7-46bf-baee-ed570243f2ce" providerId="ADAL" clId="{53062A82-23AF-4EB8-ABAB-FDE75936E6DD}" dt="2021-09-14T18:30:26.118" v="2346" actId="478"/>
          <ac:picMkLst>
            <pc:docMk/>
            <pc:sldMk cId="372906909" sldId="270"/>
            <ac:picMk id="60" creationId="{943E1023-0A42-410F-A28E-971C7B9351BC}"/>
          </ac:picMkLst>
        </pc:picChg>
        <pc:cxnChg chg="add del">
          <ac:chgData name="Rafael Kuffner dos Anjos" userId="3925196f-71a7-46bf-baee-ed570243f2ce" providerId="ADAL" clId="{53062A82-23AF-4EB8-ABAB-FDE75936E6DD}" dt="2021-09-14T18:30:04.024" v="2333" actId="26606"/>
          <ac:cxnSpMkLst>
            <pc:docMk/>
            <pc:sldMk cId="372906909" sldId="270"/>
            <ac:cxnSpMk id="39" creationId="{67182200-4859-4C8D-BCBB-55B245C28BA3}"/>
          </ac:cxnSpMkLst>
        </pc:cxn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438605431" sldId="270"/>
        </pc:sldMkLst>
      </pc:sldChg>
      <pc:sldChg chg="modSp new mod">
        <pc:chgData name="Rafael Kuffner dos Anjos" userId="3925196f-71a7-46bf-baee-ed570243f2ce" providerId="ADAL" clId="{53062A82-23AF-4EB8-ABAB-FDE75936E6DD}" dt="2021-09-28T12:45:22.645" v="4021" actId="403"/>
        <pc:sldMkLst>
          <pc:docMk/>
          <pc:sldMk cId="3212966830" sldId="271"/>
        </pc:sldMkLst>
        <pc:spChg chg="mod">
          <ac:chgData name="Rafael Kuffner dos Anjos" userId="3925196f-71a7-46bf-baee-ed570243f2ce" providerId="ADAL" clId="{53062A82-23AF-4EB8-ABAB-FDE75936E6DD}" dt="2021-09-28T12:45:22.645" v="4021" actId="403"/>
          <ac:spMkLst>
            <pc:docMk/>
            <pc:sldMk cId="3212966830" sldId="271"/>
            <ac:spMk id="3" creationId="{0CE40F77-BA0A-4ACD-A5E0-FF84B2D8E83D}"/>
          </ac:spMkLst>
        </pc:spChg>
      </pc:sldChg>
      <pc:sldChg chg="addSp modSp new mod">
        <pc:chgData name="Rafael Kuffner dos Anjos" userId="3925196f-71a7-46bf-baee-ed570243f2ce" providerId="ADAL" clId="{53062A82-23AF-4EB8-ABAB-FDE75936E6DD}" dt="2021-09-26T18:37:51.122" v="2709" actId="20577"/>
        <pc:sldMkLst>
          <pc:docMk/>
          <pc:sldMk cId="3120186799" sldId="272"/>
        </pc:sldMkLst>
        <pc:spChg chg="mod">
          <ac:chgData name="Rafael Kuffner dos Anjos" userId="3925196f-71a7-46bf-baee-ed570243f2ce" providerId="ADAL" clId="{53062A82-23AF-4EB8-ABAB-FDE75936E6DD}" dt="2021-09-20T17:19:31.102" v="2694" actId="313"/>
          <ac:spMkLst>
            <pc:docMk/>
            <pc:sldMk cId="3120186799" sldId="272"/>
            <ac:spMk id="2" creationId="{8DD535D6-B7B7-45E9-AF2A-C17E50B90FC0}"/>
          </ac:spMkLst>
        </pc:spChg>
        <pc:spChg chg="mod">
          <ac:chgData name="Rafael Kuffner dos Anjos" userId="3925196f-71a7-46bf-baee-ed570243f2ce" providerId="ADAL" clId="{53062A82-23AF-4EB8-ABAB-FDE75936E6DD}" dt="2021-09-14T18:35:58.006" v="2511" actId="1076"/>
          <ac:spMkLst>
            <pc:docMk/>
            <pc:sldMk cId="3120186799" sldId="272"/>
            <ac:spMk id="3" creationId="{F1C9E0F7-2840-4D3C-B2A6-EA4ACB903805}"/>
          </ac:spMkLst>
        </pc:spChg>
        <pc:graphicFrameChg chg="add mod">
          <ac:chgData name="Rafael Kuffner dos Anjos" userId="3925196f-71a7-46bf-baee-ed570243f2ce" providerId="ADAL" clId="{53062A82-23AF-4EB8-ABAB-FDE75936E6DD}" dt="2021-09-26T18:37:51.122" v="2709" actId="20577"/>
          <ac:graphicFrameMkLst>
            <pc:docMk/>
            <pc:sldMk cId="3120186799" sldId="272"/>
            <ac:graphicFrameMk id="4" creationId="{3AB45885-F562-4DC3-B7F9-7B3198866E61}"/>
          </ac:graphicFrameMkLst>
        </pc:graphicFrameChg>
      </pc:sldChg>
      <pc:sldChg chg="modSp new mod">
        <pc:chgData name="Rafael Kuffner dos Anjos" userId="3925196f-71a7-46bf-baee-ed570243f2ce" providerId="ADAL" clId="{53062A82-23AF-4EB8-ABAB-FDE75936E6DD}" dt="2021-09-15T08:39:24.058" v="2692" actId="20577"/>
        <pc:sldMkLst>
          <pc:docMk/>
          <pc:sldMk cId="2105743603" sldId="273"/>
        </pc:sldMkLst>
        <pc:spChg chg="mod">
          <ac:chgData name="Rafael Kuffner dos Anjos" userId="3925196f-71a7-46bf-baee-ed570243f2ce" providerId="ADAL" clId="{53062A82-23AF-4EB8-ABAB-FDE75936E6DD}" dt="2021-09-15T08:38:08.488" v="2524" actId="20577"/>
          <ac:spMkLst>
            <pc:docMk/>
            <pc:sldMk cId="2105743603" sldId="273"/>
            <ac:spMk id="2" creationId="{89C27FCF-F4B0-4E44-9A81-1674FE57AC0C}"/>
          </ac:spMkLst>
        </pc:spChg>
        <pc:spChg chg="mod">
          <ac:chgData name="Rafael Kuffner dos Anjos" userId="3925196f-71a7-46bf-baee-ed570243f2ce" providerId="ADAL" clId="{53062A82-23AF-4EB8-ABAB-FDE75936E6DD}" dt="2021-09-15T08:39:24.058" v="2692" actId="20577"/>
          <ac:spMkLst>
            <pc:docMk/>
            <pc:sldMk cId="2105743603" sldId="273"/>
            <ac:spMk id="3" creationId="{CCCA8877-6BDA-47B1-9AF9-E6CC618266D3}"/>
          </ac:spMkLst>
        </pc:spChg>
      </pc:sldChg>
      <pc:sldChg chg="addSp delSp modSp new mod setBg setClrOvrMap">
        <pc:chgData name="Rafael Kuffner dos Anjos" userId="3925196f-71a7-46bf-baee-ed570243f2ce" providerId="ADAL" clId="{53062A82-23AF-4EB8-ABAB-FDE75936E6DD}" dt="2021-09-28T12:18:51.075" v="2869" actId="26606"/>
        <pc:sldMkLst>
          <pc:docMk/>
          <pc:sldMk cId="2273159147" sldId="274"/>
        </pc:sldMkLst>
        <pc:spChg chg="mod">
          <ac:chgData name="Rafael Kuffner dos Anjos" userId="3925196f-71a7-46bf-baee-ed570243f2ce" providerId="ADAL" clId="{53062A82-23AF-4EB8-ABAB-FDE75936E6DD}" dt="2021-09-28T12:18:51.075" v="2869" actId="26606"/>
          <ac:spMkLst>
            <pc:docMk/>
            <pc:sldMk cId="2273159147" sldId="274"/>
            <ac:spMk id="2" creationId="{ADAC06D8-05E8-4E0A-BD57-EB6ECA4D25C9}"/>
          </ac:spMkLst>
        </pc:spChg>
        <pc:spChg chg="del">
          <ac:chgData name="Rafael Kuffner dos Anjos" userId="3925196f-71a7-46bf-baee-ed570243f2ce" providerId="ADAL" clId="{53062A82-23AF-4EB8-ABAB-FDE75936E6DD}" dt="2021-09-28T12:18:24.435" v="2800"/>
          <ac:spMkLst>
            <pc:docMk/>
            <pc:sldMk cId="2273159147" sldId="274"/>
            <ac:spMk id="3" creationId="{0A300CC5-595F-4256-9B83-D385A02AC01F}"/>
          </ac:spMkLst>
        </pc:spChg>
        <pc:spChg chg="add del">
          <ac:chgData name="Rafael Kuffner dos Anjos" userId="3925196f-71a7-46bf-baee-ed570243f2ce" providerId="ADAL" clId="{53062A82-23AF-4EB8-ABAB-FDE75936E6DD}" dt="2021-09-28T12:18:51.059" v="2868" actId="26606"/>
          <ac:spMkLst>
            <pc:docMk/>
            <pc:sldMk cId="2273159147" sldId="274"/>
            <ac:spMk id="9" creationId="{08E89D5E-1885-4160-AC77-CC471DD1D0DB}"/>
          </ac:spMkLst>
        </pc:spChg>
        <pc:spChg chg="add">
          <ac:chgData name="Rafael Kuffner dos Anjos" userId="3925196f-71a7-46bf-baee-ed570243f2ce" providerId="ADAL" clId="{53062A82-23AF-4EB8-ABAB-FDE75936E6DD}" dt="2021-09-28T12:18:51.075" v="2869" actId="26606"/>
          <ac:spMkLst>
            <pc:docMk/>
            <pc:sldMk cId="2273159147" sldId="274"/>
            <ac:spMk id="13" creationId="{8AAB0B1E-BB97-40E0-8DCD-D1197A0E1D6A}"/>
          </ac:spMkLst>
        </pc:spChg>
        <pc:spChg chg="add">
          <ac:chgData name="Rafael Kuffner dos Anjos" userId="3925196f-71a7-46bf-baee-ed570243f2ce" providerId="ADAL" clId="{53062A82-23AF-4EB8-ABAB-FDE75936E6DD}" dt="2021-09-28T12:18:51.075" v="2869" actId="26606"/>
          <ac:spMkLst>
            <pc:docMk/>
            <pc:sldMk cId="2273159147" sldId="274"/>
            <ac:spMk id="14" creationId="{6D6CDB20-394C-4D51-9C5B-8751E21338DC}"/>
          </ac:spMkLst>
        </pc:spChg>
        <pc:spChg chg="add">
          <ac:chgData name="Rafael Kuffner dos Anjos" userId="3925196f-71a7-46bf-baee-ed570243f2ce" providerId="ADAL" clId="{53062A82-23AF-4EB8-ABAB-FDE75936E6DD}" dt="2021-09-28T12:18:51.075" v="2869" actId="26606"/>
          <ac:spMkLst>
            <pc:docMk/>
            <pc:sldMk cId="2273159147" sldId="274"/>
            <ac:spMk id="15" creationId="{46DFD1E0-DCA7-47E6-B78B-6ECDDF873DD6}"/>
          </ac:spMkLst>
        </pc:spChg>
        <pc:graphicFrameChg chg="add mod modGraphic">
          <ac:chgData name="Rafael Kuffner dos Anjos" userId="3925196f-71a7-46bf-baee-ed570243f2ce" providerId="ADAL" clId="{53062A82-23AF-4EB8-ABAB-FDE75936E6DD}" dt="2021-09-28T12:18:51.075" v="2869" actId="26606"/>
          <ac:graphicFrameMkLst>
            <pc:docMk/>
            <pc:sldMk cId="2273159147" sldId="274"/>
            <ac:graphicFrameMk id="4" creationId="{7B69237F-D4D6-4EFC-AC48-BC63764CA6C6}"/>
          </ac:graphicFrameMkLst>
        </pc:graphicFrameChg>
        <pc:cxnChg chg="add del">
          <ac:chgData name="Rafael Kuffner dos Anjos" userId="3925196f-71a7-46bf-baee-ed570243f2ce" providerId="ADAL" clId="{53062A82-23AF-4EB8-ABAB-FDE75936E6DD}" dt="2021-09-28T12:18:51.059" v="2868" actId="26606"/>
          <ac:cxnSpMkLst>
            <pc:docMk/>
            <pc:sldMk cId="2273159147" sldId="274"/>
            <ac:cxnSpMk id="11" creationId="{EC15C128-8E68-44BD-BF94-FBA9CA4B0309}"/>
          </ac:cxnSpMkLst>
        </pc:cxnChg>
      </pc:sldChg>
      <pc:sldChg chg="addSp delSp modSp new mod setBg">
        <pc:chgData name="Rafael Kuffner dos Anjos" userId="3925196f-71a7-46bf-baee-ed570243f2ce" providerId="ADAL" clId="{53062A82-23AF-4EB8-ABAB-FDE75936E6DD}" dt="2021-09-28T12:37:49.311" v="3777" actId="20577"/>
        <pc:sldMkLst>
          <pc:docMk/>
          <pc:sldMk cId="609494919" sldId="275"/>
        </pc:sldMkLst>
        <pc:spChg chg="mod">
          <ac:chgData name="Rafael Kuffner dos Anjos" userId="3925196f-71a7-46bf-baee-ed570243f2ce" providerId="ADAL" clId="{53062A82-23AF-4EB8-ABAB-FDE75936E6DD}" dt="2021-09-28T12:32:47.728" v="2879" actId="26606"/>
          <ac:spMkLst>
            <pc:docMk/>
            <pc:sldMk cId="609494919" sldId="275"/>
            <ac:spMk id="2" creationId="{4A7C5A53-8A39-4ECA-A002-D6ECEE6EDCA1}"/>
          </ac:spMkLst>
        </pc:spChg>
        <pc:spChg chg="del">
          <ac:chgData name="Rafael Kuffner dos Anjos" userId="3925196f-71a7-46bf-baee-ed570243f2ce" providerId="ADAL" clId="{53062A82-23AF-4EB8-ABAB-FDE75936E6DD}" dt="2021-09-28T12:32:44.770" v="2877"/>
          <ac:spMkLst>
            <pc:docMk/>
            <pc:sldMk cId="609494919" sldId="275"/>
            <ac:spMk id="3" creationId="{E2843485-D4AB-4C19-9020-D5CEBF71D0D0}"/>
          </ac:spMkLst>
        </pc:spChg>
        <pc:spChg chg="add mod">
          <ac:chgData name="Rafael Kuffner dos Anjos" userId="3925196f-71a7-46bf-baee-ed570243f2ce" providerId="ADAL" clId="{53062A82-23AF-4EB8-ABAB-FDE75936E6DD}" dt="2021-09-28T12:37:49.311" v="3777" actId="20577"/>
          <ac:spMkLst>
            <pc:docMk/>
            <pc:sldMk cId="609494919" sldId="275"/>
            <ac:spMk id="1030" creationId="{6BA57FAE-968D-4635-BCEF-1309A4FBAFFB}"/>
          </ac:spMkLst>
        </pc:spChg>
        <pc:picChg chg="add mod">
          <ac:chgData name="Rafael Kuffner dos Anjos" userId="3925196f-71a7-46bf-baee-ed570243f2ce" providerId="ADAL" clId="{53062A82-23AF-4EB8-ABAB-FDE75936E6DD}" dt="2021-09-28T12:32:47.728" v="2879" actId="26606"/>
          <ac:picMkLst>
            <pc:docMk/>
            <pc:sldMk cId="609494919" sldId="275"/>
            <ac:picMk id="1026" creationId="{F245C022-606F-4B4F-B8AA-B9B16EECB9F6}"/>
          </ac:picMkLst>
        </pc:picChg>
        <pc:cxnChg chg="add">
          <ac:chgData name="Rafael Kuffner dos Anjos" userId="3925196f-71a7-46bf-baee-ed570243f2ce" providerId="ADAL" clId="{53062A82-23AF-4EB8-ABAB-FDE75936E6DD}" dt="2021-09-28T12:32:47.728" v="2879" actId="26606"/>
          <ac:cxnSpMkLst>
            <pc:docMk/>
            <pc:sldMk cId="609494919" sldId="275"/>
            <ac:cxnSpMk id="73" creationId="{A7F400EE-A8A5-48AF-B4D6-291B52C6F0B0}"/>
          </ac:cxnSpMkLst>
        </pc:cxn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66919616" sldId="305"/>
        </pc:sldMkLst>
      </pc:sldChg>
      <pc:sldChg chg="modSp add del mod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1130516232" sldId="306"/>
        </pc:sldMkLst>
        <pc:spChg chg="mod">
          <ac:chgData name="Rafael Kuffner dos Anjos" userId="3925196f-71a7-46bf-baee-ed570243f2ce" providerId="ADAL" clId="{53062A82-23AF-4EB8-ABAB-FDE75936E6DD}" dt="2021-09-14T10:52:18.418" v="345" actId="122"/>
          <ac:spMkLst>
            <pc:docMk/>
            <pc:sldMk cId="1130516232" sldId="306"/>
            <ac:spMk id="3" creationId="{00000000-0000-0000-0000-000000000000}"/>
          </ac:spMkLst>
        </pc:spChg>
      </pc:sldChg>
      <pc:sldMasterChg chg="delSldLayout modSldLayout sldLayoutOrd">
        <pc:chgData name="Rafael Kuffner dos Anjos" userId="3925196f-71a7-46bf-baee-ed570243f2ce" providerId="ADAL" clId="{53062A82-23AF-4EB8-ABAB-FDE75936E6DD}" dt="2021-09-14T10:52:28.035" v="346" actId="47"/>
        <pc:sldMasterMkLst>
          <pc:docMk/>
          <pc:sldMasterMk cId="1284826330" sldId="2147483648"/>
        </pc:sldMasterMkLst>
        <pc:sldLayoutChg chg="ord">
          <pc:chgData name="Rafael Kuffner dos Anjos" userId="3925196f-71a7-46bf-baee-ed570243f2ce" providerId="ADAL" clId="{53062A82-23AF-4EB8-ABAB-FDE75936E6DD}" dt="2021-09-14T10:20:58.626" v="102" actId="20578"/>
          <pc:sldLayoutMkLst>
            <pc:docMk/>
            <pc:sldMasterMk cId="1284826330" sldId="2147483648"/>
            <pc:sldLayoutMk cId="2959294737" sldId="2147483658"/>
          </pc:sldLayoutMkLst>
        </pc:sldLayoutChg>
        <pc:sldLayoutChg chg="ord">
          <pc:chgData name="Rafael Kuffner dos Anjos" userId="3925196f-71a7-46bf-baee-ed570243f2ce" providerId="ADAL" clId="{53062A82-23AF-4EB8-ABAB-FDE75936E6DD}" dt="2021-09-14T10:21:00.502" v="103" actId="20578"/>
          <pc:sldLayoutMkLst>
            <pc:docMk/>
            <pc:sldMasterMk cId="1284826330" sldId="2147483648"/>
            <pc:sldLayoutMk cId="1760024403" sldId="2147483659"/>
          </pc:sldLayoutMkLst>
        </pc:sldLayoutChg>
        <pc:sldLayoutChg chg="del">
          <pc:chgData name="Rafael Kuffner dos Anjos" userId="3925196f-71a7-46bf-baee-ed570243f2ce" providerId="ADAL" clId="{53062A82-23AF-4EB8-ABAB-FDE75936E6DD}" dt="2021-09-14T10:52:28.035" v="346" actId="47"/>
          <pc:sldLayoutMkLst>
            <pc:docMk/>
            <pc:sldMasterMk cId="1284826330" sldId="2147483648"/>
            <pc:sldLayoutMk cId="718130562" sldId="2147483660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32194-D9B7-4F3D-98E8-7210A7EC369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DE67E8D-4159-49E1-85C2-01FD4B37E2FC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Our focus: rendering</a:t>
          </a:r>
        </a:p>
      </dgm:t>
    </dgm:pt>
    <dgm:pt modelId="{22F4DFEA-A7EA-491D-851B-81BAB4975E75}" type="parTrans" cxnId="{B708B51D-C3B1-43E2-8F84-1D9D1E5C3D35}">
      <dgm:prSet/>
      <dgm:spPr/>
      <dgm:t>
        <a:bodyPr/>
        <a:lstStyle/>
        <a:p>
          <a:endParaRPr lang="en-US"/>
        </a:p>
      </dgm:t>
    </dgm:pt>
    <dgm:pt modelId="{5D846BBD-3412-4829-A965-D06B920B049E}" type="sibTrans" cxnId="{B708B51D-C3B1-43E2-8F84-1D9D1E5C3D35}">
      <dgm:prSet/>
      <dgm:spPr/>
      <dgm:t>
        <a:bodyPr/>
        <a:lstStyle/>
        <a:p>
          <a:endParaRPr lang="en-US"/>
        </a:p>
      </dgm:t>
    </dgm:pt>
    <dgm:pt modelId="{CC8ED859-3057-42D2-9DE1-8AECF530AB9A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/>
            <a:t>Necessary to cover: Geometric models, Textures &amp; Material properties</a:t>
          </a:r>
        </a:p>
      </dgm:t>
    </dgm:pt>
    <dgm:pt modelId="{C50C0BFB-725F-4D3F-BA7B-8F0D32AEE942}" type="parTrans" cxnId="{16E8F442-8E6B-441F-BFE3-61924C91197A}">
      <dgm:prSet/>
      <dgm:spPr/>
      <dgm:t>
        <a:bodyPr/>
        <a:lstStyle/>
        <a:p>
          <a:endParaRPr lang="en-US"/>
        </a:p>
      </dgm:t>
    </dgm:pt>
    <dgm:pt modelId="{EB60E942-63F5-4BDA-9910-9849D465AFE2}" type="sibTrans" cxnId="{16E8F442-8E6B-441F-BFE3-61924C91197A}">
      <dgm:prSet/>
      <dgm:spPr/>
      <dgm:t>
        <a:bodyPr/>
        <a:lstStyle/>
        <a:p>
          <a:endParaRPr lang="en-US"/>
        </a:p>
      </dgm:t>
    </dgm:pt>
    <dgm:pt modelId="{4EE20D5B-4F9B-4163-A666-87B8E845DA8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/>
            <a:t>More modelling is in Geometric Processing</a:t>
          </a:r>
        </a:p>
      </dgm:t>
    </dgm:pt>
    <dgm:pt modelId="{D442E22A-BC6E-4E3E-B6F8-F503BBF1FA9C}" type="parTrans" cxnId="{20976B9C-B91C-4229-9AD4-7AC7A149D3D1}">
      <dgm:prSet/>
      <dgm:spPr/>
      <dgm:t>
        <a:bodyPr/>
        <a:lstStyle/>
        <a:p>
          <a:endParaRPr lang="en-US"/>
        </a:p>
      </dgm:t>
    </dgm:pt>
    <dgm:pt modelId="{A3CCD00C-8D5E-4E20-AA29-606A81224DFF}" type="sibTrans" cxnId="{20976B9C-B91C-4229-9AD4-7AC7A149D3D1}">
      <dgm:prSet/>
      <dgm:spPr/>
      <dgm:t>
        <a:bodyPr/>
        <a:lstStyle/>
        <a:p>
          <a:endParaRPr lang="en-US"/>
        </a:p>
      </dgm:t>
    </dgm:pt>
    <dgm:pt modelId="{E554430C-DC61-458D-9D77-513482375FA8}" type="pres">
      <dgm:prSet presAssocID="{74932194-D9B7-4F3D-98E8-7210A7EC3696}" presName="linear" presStyleCnt="0">
        <dgm:presLayoutVars>
          <dgm:animLvl val="lvl"/>
          <dgm:resizeHandles val="exact"/>
        </dgm:presLayoutVars>
      </dgm:prSet>
      <dgm:spPr/>
    </dgm:pt>
    <dgm:pt modelId="{DE79B42A-A309-4865-BBF4-3E933AC1530B}" type="pres">
      <dgm:prSet presAssocID="{8DE67E8D-4159-49E1-85C2-01FD4B37E2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121DB3-C8BF-475F-8CDB-9DAF16E9C2BB}" type="pres">
      <dgm:prSet presAssocID="{5D846BBD-3412-4829-A965-D06B920B049E}" presName="spacer" presStyleCnt="0"/>
      <dgm:spPr/>
    </dgm:pt>
    <dgm:pt modelId="{78A7BBE2-0429-4BAC-96C8-FD9550CA2183}" type="pres">
      <dgm:prSet presAssocID="{CC8ED859-3057-42D2-9DE1-8AECF530AB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7088A9-73C6-4199-9684-3D1707E933F9}" type="pres">
      <dgm:prSet presAssocID="{EB60E942-63F5-4BDA-9910-9849D465AFE2}" presName="spacer" presStyleCnt="0"/>
      <dgm:spPr/>
    </dgm:pt>
    <dgm:pt modelId="{F78BAA2A-982B-41E8-AADF-EEBF54C3B087}" type="pres">
      <dgm:prSet presAssocID="{4EE20D5B-4F9B-4163-A666-87B8E845DA8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708B51D-C3B1-43E2-8F84-1D9D1E5C3D35}" srcId="{74932194-D9B7-4F3D-98E8-7210A7EC3696}" destId="{8DE67E8D-4159-49E1-85C2-01FD4B37E2FC}" srcOrd="0" destOrd="0" parTransId="{22F4DFEA-A7EA-491D-851B-81BAB4975E75}" sibTransId="{5D846BBD-3412-4829-A965-D06B920B049E}"/>
    <dgm:cxn modelId="{16E8F442-8E6B-441F-BFE3-61924C91197A}" srcId="{74932194-D9B7-4F3D-98E8-7210A7EC3696}" destId="{CC8ED859-3057-42D2-9DE1-8AECF530AB9A}" srcOrd="1" destOrd="0" parTransId="{C50C0BFB-725F-4D3F-BA7B-8F0D32AEE942}" sibTransId="{EB60E942-63F5-4BDA-9910-9849D465AFE2}"/>
    <dgm:cxn modelId="{28337584-CF12-4091-9929-8A47B28EA9E3}" type="presOf" srcId="{74932194-D9B7-4F3D-98E8-7210A7EC3696}" destId="{E554430C-DC61-458D-9D77-513482375FA8}" srcOrd="0" destOrd="0" presId="urn:microsoft.com/office/officeart/2005/8/layout/vList2"/>
    <dgm:cxn modelId="{20976B9C-B91C-4229-9AD4-7AC7A149D3D1}" srcId="{74932194-D9B7-4F3D-98E8-7210A7EC3696}" destId="{4EE20D5B-4F9B-4163-A666-87B8E845DA8F}" srcOrd="2" destOrd="0" parTransId="{D442E22A-BC6E-4E3E-B6F8-F503BBF1FA9C}" sibTransId="{A3CCD00C-8D5E-4E20-AA29-606A81224DFF}"/>
    <dgm:cxn modelId="{D9B87DAA-29DC-42C7-A83F-F1B832A93158}" type="presOf" srcId="{4EE20D5B-4F9B-4163-A666-87B8E845DA8F}" destId="{F78BAA2A-982B-41E8-AADF-EEBF54C3B087}" srcOrd="0" destOrd="0" presId="urn:microsoft.com/office/officeart/2005/8/layout/vList2"/>
    <dgm:cxn modelId="{891D52CE-71CC-46AE-92D8-645869C522DF}" type="presOf" srcId="{CC8ED859-3057-42D2-9DE1-8AECF530AB9A}" destId="{78A7BBE2-0429-4BAC-96C8-FD9550CA2183}" srcOrd="0" destOrd="0" presId="urn:microsoft.com/office/officeart/2005/8/layout/vList2"/>
    <dgm:cxn modelId="{ED8EAEDE-BE64-423A-8623-3676A27AFBE5}" type="presOf" srcId="{8DE67E8D-4159-49E1-85C2-01FD4B37E2FC}" destId="{DE79B42A-A309-4865-BBF4-3E933AC1530B}" srcOrd="0" destOrd="0" presId="urn:microsoft.com/office/officeart/2005/8/layout/vList2"/>
    <dgm:cxn modelId="{3AEF9D20-8D78-4967-BB32-04B7B16F78BA}" type="presParOf" srcId="{E554430C-DC61-458D-9D77-513482375FA8}" destId="{DE79B42A-A309-4865-BBF4-3E933AC1530B}" srcOrd="0" destOrd="0" presId="urn:microsoft.com/office/officeart/2005/8/layout/vList2"/>
    <dgm:cxn modelId="{790386FB-960F-4C22-907D-E78FFD4773D6}" type="presParOf" srcId="{E554430C-DC61-458D-9D77-513482375FA8}" destId="{8B121DB3-C8BF-475F-8CDB-9DAF16E9C2BB}" srcOrd="1" destOrd="0" presId="urn:microsoft.com/office/officeart/2005/8/layout/vList2"/>
    <dgm:cxn modelId="{5D758859-9397-4B08-B01D-0365EADE3CC3}" type="presParOf" srcId="{E554430C-DC61-458D-9D77-513482375FA8}" destId="{78A7BBE2-0429-4BAC-96C8-FD9550CA2183}" srcOrd="2" destOrd="0" presId="urn:microsoft.com/office/officeart/2005/8/layout/vList2"/>
    <dgm:cxn modelId="{35E4DCA7-D65B-44CF-BBC3-74DBF3537462}" type="presParOf" srcId="{E554430C-DC61-458D-9D77-513482375FA8}" destId="{607088A9-73C6-4199-9684-3D1707E933F9}" srcOrd="3" destOrd="0" presId="urn:microsoft.com/office/officeart/2005/8/layout/vList2"/>
    <dgm:cxn modelId="{0D41758D-11A0-4FF7-992C-1EFB9CDBCDD6}" type="presParOf" srcId="{E554430C-DC61-458D-9D77-513482375FA8}" destId="{F78BAA2A-982B-41E8-AADF-EEBF54C3B0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F6FBC0-3AD3-4775-8EAC-2AE247010A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5F514DB-935D-4865-A370-6A8BBAFD546B}">
      <dgm:prSet/>
      <dgm:spPr/>
      <dgm:t>
        <a:bodyPr/>
        <a:lstStyle/>
        <a:p>
          <a:r>
            <a:rPr lang="en-US" dirty="0"/>
            <a:t>A1 (weeks 3-9):	50%</a:t>
          </a:r>
        </a:p>
      </dgm:t>
    </dgm:pt>
    <dgm:pt modelId="{ED987D38-46C5-456D-A8B8-CA7C7703ED47}" type="parTrans" cxnId="{4768A7B9-6581-4760-BDD7-CBB3326CA8C9}">
      <dgm:prSet/>
      <dgm:spPr/>
      <dgm:t>
        <a:bodyPr/>
        <a:lstStyle/>
        <a:p>
          <a:endParaRPr lang="en-US"/>
        </a:p>
      </dgm:t>
    </dgm:pt>
    <dgm:pt modelId="{826A3300-B5EE-4904-AF6B-FD1FA760ABAA}" type="sibTrans" cxnId="{4768A7B9-6581-4760-BDD7-CBB3326CA8C9}">
      <dgm:prSet/>
      <dgm:spPr/>
      <dgm:t>
        <a:bodyPr/>
        <a:lstStyle/>
        <a:p>
          <a:endParaRPr lang="en-US"/>
        </a:p>
      </dgm:t>
    </dgm:pt>
    <dgm:pt modelId="{423F97DB-D166-462B-B611-79A17340DB5E}">
      <dgm:prSet/>
      <dgm:spPr/>
      <dgm:t>
        <a:bodyPr/>
        <a:lstStyle/>
        <a:p>
          <a:r>
            <a:rPr lang="en-US"/>
            <a:t>Parallel OpenGL Renderer in Software</a:t>
          </a:r>
        </a:p>
      </dgm:t>
    </dgm:pt>
    <dgm:pt modelId="{F6DEE815-C15E-4FBC-9344-C243BB97230D}" type="parTrans" cxnId="{7B6F0F7B-A45A-4F61-953E-7BB311742B97}">
      <dgm:prSet/>
      <dgm:spPr/>
      <dgm:t>
        <a:bodyPr/>
        <a:lstStyle/>
        <a:p>
          <a:endParaRPr lang="en-US"/>
        </a:p>
      </dgm:t>
    </dgm:pt>
    <dgm:pt modelId="{8A978102-33D6-40C9-AD64-94F4C4E69E72}" type="sibTrans" cxnId="{7B6F0F7B-A45A-4F61-953E-7BB311742B97}">
      <dgm:prSet/>
      <dgm:spPr/>
      <dgm:t>
        <a:bodyPr/>
        <a:lstStyle/>
        <a:p>
          <a:endParaRPr lang="en-US"/>
        </a:p>
      </dgm:t>
    </dgm:pt>
    <dgm:pt modelId="{971F3B0D-624A-466F-AC60-870D6EB64B11}">
      <dgm:prSet/>
      <dgm:spPr/>
      <dgm:t>
        <a:bodyPr/>
        <a:lstStyle/>
        <a:p>
          <a:r>
            <a:rPr lang="en-US" dirty="0"/>
            <a:t>A2 (weeks 9-14):	50%</a:t>
          </a:r>
        </a:p>
      </dgm:t>
    </dgm:pt>
    <dgm:pt modelId="{9BD37436-CBC4-493B-A331-82D3C9C87887}" type="parTrans" cxnId="{09424ECE-BB0B-4340-9A0C-64FFA1976CDD}">
      <dgm:prSet/>
      <dgm:spPr/>
      <dgm:t>
        <a:bodyPr/>
        <a:lstStyle/>
        <a:p>
          <a:endParaRPr lang="en-US"/>
        </a:p>
      </dgm:t>
    </dgm:pt>
    <dgm:pt modelId="{E7675935-3C61-42CD-9E3F-DFD7287F314A}" type="sibTrans" cxnId="{09424ECE-BB0B-4340-9A0C-64FFA1976CDD}">
      <dgm:prSet/>
      <dgm:spPr/>
      <dgm:t>
        <a:bodyPr/>
        <a:lstStyle/>
        <a:p>
          <a:endParaRPr lang="en-US"/>
        </a:p>
      </dgm:t>
    </dgm:pt>
    <dgm:pt modelId="{EE363CA6-5583-49F8-B467-F24BD1FDCA27}">
      <dgm:prSet/>
      <dgm:spPr/>
      <dgm:t>
        <a:bodyPr/>
        <a:lstStyle/>
        <a:p>
          <a:r>
            <a:rPr lang="en-US"/>
            <a:t>Recursive Raytracer in Software</a:t>
          </a:r>
        </a:p>
      </dgm:t>
    </dgm:pt>
    <dgm:pt modelId="{CBF3871F-761F-4973-B1F2-FA0A8E81282E}" type="parTrans" cxnId="{F4E98E3F-7A10-4BFB-9EFF-42079081A4B5}">
      <dgm:prSet/>
      <dgm:spPr/>
      <dgm:t>
        <a:bodyPr/>
        <a:lstStyle/>
        <a:p>
          <a:endParaRPr lang="en-US"/>
        </a:p>
      </dgm:t>
    </dgm:pt>
    <dgm:pt modelId="{B1BB10AF-8ED5-46BC-833B-A85B5E971ABF}" type="sibTrans" cxnId="{F4E98E3F-7A10-4BFB-9EFF-42079081A4B5}">
      <dgm:prSet/>
      <dgm:spPr/>
      <dgm:t>
        <a:bodyPr/>
        <a:lstStyle/>
        <a:p>
          <a:endParaRPr lang="en-US"/>
        </a:p>
      </dgm:t>
    </dgm:pt>
    <dgm:pt modelId="{9E333CEE-6F98-40ED-A6DE-35498BFF5DF2}">
      <dgm:prSet/>
      <dgm:spPr/>
      <dgm:t>
        <a:bodyPr/>
        <a:lstStyle/>
        <a:p>
          <a:r>
            <a:rPr lang="pt-PT"/>
            <a:t>No Exam!</a:t>
          </a:r>
          <a:endParaRPr lang="en-US"/>
        </a:p>
      </dgm:t>
    </dgm:pt>
    <dgm:pt modelId="{794E5364-EE42-46DF-9477-09BE719F640C}" type="parTrans" cxnId="{20938794-F9F5-40E2-9324-C22555E9240D}">
      <dgm:prSet/>
      <dgm:spPr/>
      <dgm:t>
        <a:bodyPr/>
        <a:lstStyle/>
        <a:p>
          <a:endParaRPr lang="en-US"/>
        </a:p>
      </dgm:t>
    </dgm:pt>
    <dgm:pt modelId="{74DCE9EF-00F3-40C6-84FA-E67CFA9B46AF}" type="sibTrans" cxnId="{20938794-F9F5-40E2-9324-C22555E9240D}">
      <dgm:prSet/>
      <dgm:spPr/>
      <dgm:t>
        <a:bodyPr/>
        <a:lstStyle/>
        <a:p>
          <a:endParaRPr lang="en-US"/>
        </a:p>
      </dgm:t>
    </dgm:pt>
    <dgm:pt modelId="{45969D91-02E8-43F7-8C77-B4DC575555CD}" type="pres">
      <dgm:prSet presAssocID="{05F6FBC0-3AD3-4775-8EAC-2AE247010A04}" presName="root" presStyleCnt="0">
        <dgm:presLayoutVars>
          <dgm:dir/>
          <dgm:resizeHandles val="exact"/>
        </dgm:presLayoutVars>
      </dgm:prSet>
      <dgm:spPr/>
    </dgm:pt>
    <dgm:pt modelId="{8EDB30F8-8B60-40DD-A830-74FA9F0B4A82}" type="pres">
      <dgm:prSet presAssocID="{C5F514DB-935D-4865-A370-6A8BBAFD546B}" presName="compNode" presStyleCnt="0"/>
      <dgm:spPr/>
    </dgm:pt>
    <dgm:pt modelId="{05BD50D2-BB68-40B4-91F2-B18A7B374AD1}" type="pres">
      <dgm:prSet presAssocID="{C5F514DB-935D-4865-A370-6A8BBAFD546B}" presName="bgRect" presStyleLbl="bgShp" presStyleIdx="0" presStyleCnt="3"/>
      <dgm:spPr/>
    </dgm:pt>
    <dgm:pt modelId="{67BCECEC-1940-4D5D-BD2C-7AB21FE595E4}" type="pres">
      <dgm:prSet presAssocID="{C5F514DB-935D-4865-A370-6A8BBAFD54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1BE7B41A-A50B-4131-A90B-A2D0FCC1BD69}" type="pres">
      <dgm:prSet presAssocID="{C5F514DB-935D-4865-A370-6A8BBAFD546B}" presName="spaceRect" presStyleCnt="0"/>
      <dgm:spPr/>
    </dgm:pt>
    <dgm:pt modelId="{62E52FFE-5781-4466-913D-BFF1DBF20455}" type="pres">
      <dgm:prSet presAssocID="{C5F514DB-935D-4865-A370-6A8BBAFD546B}" presName="parTx" presStyleLbl="revTx" presStyleIdx="0" presStyleCnt="5">
        <dgm:presLayoutVars>
          <dgm:chMax val="0"/>
          <dgm:chPref val="0"/>
        </dgm:presLayoutVars>
      </dgm:prSet>
      <dgm:spPr/>
    </dgm:pt>
    <dgm:pt modelId="{3266E89A-5809-44DC-BFC3-26616577BAAC}" type="pres">
      <dgm:prSet presAssocID="{C5F514DB-935D-4865-A370-6A8BBAFD546B}" presName="desTx" presStyleLbl="revTx" presStyleIdx="1" presStyleCnt="5">
        <dgm:presLayoutVars/>
      </dgm:prSet>
      <dgm:spPr/>
    </dgm:pt>
    <dgm:pt modelId="{ED9A982C-0703-4D8A-889D-D82FBC8C349C}" type="pres">
      <dgm:prSet presAssocID="{826A3300-B5EE-4904-AF6B-FD1FA760ABAA}" presName="sibTrans" presStyleCnt="0"/>
      <dgm:spPr/>
    </dgm:pt>
    <dgm:pt modelId="{961CD336-3E0F-41B9-AEB3-FD4752577C5F}" type="pres">
      <dgm:prSet presAssocID="{971F3B0D-624A-466F-AC60-870D6EB64B11}" presName="compNode" presStyleCnt="0"/>
      <dgm:spPr/>
    </dgm:pt>
    <dgm:pt modelId="{FDD835F3-B05B-44F2-8855-175E5FD44FE8}" type="pres">
      <dgm:prSet presAssocID="{971F3B0D-624A-466F-AC60-870D6EB64B11}" presName="bgRect" presStyleLbl="bgShp" presStyleIdx="1" presStyleCnt="3"/>
      <dgm:spPr/>
    </dgm:pt>
    <dgm:pt modelId="{F976DBA9-007A-46F3-9735-8C66BC5FEA88}" type="pres">
      <dgm:prSet presAssocID="{971F3B0D-624A-466F-AC60-870D6EB64B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DEF33547-CB68-43BE-8530-F946E21815D3}" type="pres">
      <dgm:prSet presAssocID="{971F3B0D-624A-466F-AC60-870D6EB64B11}" presName="spaceRect" presStyleCnt="0"/>
      <dgm:spPr/>
    </dgm:pt>
    <dgm:pt modelId="{F0F30F05-DF17-4493-9CD9-32931CCF1199}" type="pres">
      <dgm:prSet presAssocID="{971F3B0D-624A-466F-AC60-870D6EB64B11}" presName="parTx" presStyleLbl="revTx" presStyleIdx="2" presStyleCnt="5">
        <dgm:presLayoutVars>
          <dgm:chMax val="0"/>
          <dgm:chPref val="0"/>
        </dgm:presLayoutVars>
      </dgm:prSet>
      <dgm:spPr/>
    </dgm:pt>
    <dgm:pt modelId="{CB52B9D5-16FE-4D68-90F8-B6C1B4585014}" type="pres">
      <dgm:prSet presAssocID="{971F3B0D-624A-466F-AC60-870D6EB64B11}" presName="desTx" presStyleLbl="revTx" presStyleIdx="3" presStyleCnt="5">
        <dgm:presLayoutVars/>
      </dgm:prSet>
      <dgm:spPr/>
    </dgm:pt>
    <dgm:pt modelId="{1FE8B8E4-E08C-4D7C-BE02-95C71E558B8F}" type="pres">
      <dgm:prSet presAssocID="{E7675935-3C61-42CD-9E3F-DFD7287F314A}" presName="sibTrans" presStyleCnt="0"/>
      <dgm:spPr/>
    </dgm:pt>
    <dgm:pt modelId="{9927F2DD-B56E-46FC-A264-D9C8D0FE49B2}" type="pres">
      <dgm:prSet presAssocID="{9E333CEE-6F98-40ED-A6DE-35498BFF5DF2}" presName="compNode" presStyleCnt="0"/>
      <dgm:spPr/>
    </dgm:pt>
    <dgm:pt modelId="{94ED2326-EF8E-4206-8DFB-9F64EF5DFC32}" type="pres">
      <dgm:prSet presAssocID="{9E333CEE-6F98-40ED-A6DE-35498BFF5DF2}" presName="bgRect" presStyleLbl="bgShp" presStyleIdx="2" presStyleCnt="3"/>
      <dgm:spPr/>
    </dgm:pt>
    <dgm:pt modelId="{D7398A35-8300-4C53-BD14-D3B1260C5E29}" type="pres">
      <dgm:prSet presAssocID="{9E333CEE-6F98-40ED-A6DE-35498BFF5D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0D73DEDF-1432-48AA-950F-AD422E0233A1}" type="pres">
      <dgm:prSet presAssocID="{9E333CEE-6F98-40ED-A6DE-35498BFF5DF2}" presName="spaceRect" presStyleCnt="0"/>
      <dgm:spPr/>
    </dgm:pt>
    <dgm:pt modelId="{C6F388A2-F19F-4632-B169-E3D07F3F937D}" type="pres">
      <dgm:prSet presAssocID="{9E333CEE-6F98-40ED-A6DE-35498BFF5DF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4BC1F0B-1603-41BA-A198-67EE57860B44}" type="presOf" srcId="{05F6FBC0-3AD3-4775-8EAC-2AE247010A04}" destId="{45969D91-02E8-43F7-8C77-B4DC575555CD}" srcOrd="0" destOrd="0" presId="urn:microsoft.com/office/officeart/2018/2/layout/IconVerticalSolidList"/>
    <dgm:cxn modelId="{36933827-4E8C-4F46-929A-ECFA232D2E4C}" type="presOf" srcId="{423F97DB-D166-462B-B611-79A17340DB5E}" destId="{3266E89A-5809-44DC-BFC3-26616577BAAC}" srcOrd="0" destOrd="0" presId="urn:microsoft.com/office/officeart/2018/2/layout/IconVerticalSolidList"/>
    <dgm:cxn modelId="{F4E98E3F-7A10-4BFB-9EFF-42079081A4B5}" srcId="{971F3B0D-624A-466F-AC60-870D6EB64B11}" destId="{EE363CA6-5583-49F8-B467-F24BD1FDCA27}" srcOrd="0" destOrd="0" parTransId="{CBF3871F-761F-4973-B1F2-FA0A8E81282E}" sibTransId="{B1BB10AF-8ED5-46BC-833B-A85B5E971ABF}"/>
    <dgm:cxn modelId="{2B82944F-5411-470E-9E51-488B66CF3948}" type="presOf" srcId="{971F3B0D-624A-466F-AC60-870D6EB64B11}" destId="{F0F30F05-DF17-4493-9CD9-32931CCF1199}" srcOrd="0" destOrd="0" presId="urn:microsoft.com/office/officeart/2018/2/layout/IconVerticalSolidList"/>
    <dgm:cxn modelId="{4FEE3759-DEA0-44A7-827B-2910755FDF7F}" type="presOf" srcId="{C5F514DB-935D-4865-A370-6A8BBAFD546B}" destId="{62E52FFE-5781-4466-913D-BFF1DBF20455}" srcOrd="0" destOrd="0" presId="urn:microsoft.com/office/officeart/2018/2/layout/IconVerticalSolidList"/>
    <dgm:cxn modelId="{7B6F0F7B-A45A-4F61-953E-7BB311742B97}" srcId="{C5F514DB-935D-4865-A370-6A8BBAFD546B}" destId="{423F97DB-D166-462B-B611-79A17340DB5E}" srcOrd="0" destOrd="0" parTransId="{F6DEE815-C15E-4FBC-9344-C243BB97230D}" sibTransId="{8A978102-33D6-40C9-AD64-94F4C4E69E72}"/>
    <dgm:cxn modelId="{20938794-F9F5-40E2-9324-C22555E9240D}" srcId="{05F6FBC0-3AD3-4775-8EAC-2AE247010A04}" destId="{9E333CEE-6F98-40ED-A6DE-35498BFF5DF2}" srcOrd="2" destOrd="0" parTransId="{794E5364-EE42-46DF-9477-09BE719F640C}" sibTransId="{74DCE9EF-00F3-40C6-84FA-E67CFA9B46AF}"/>
    <dgm:cxn modelId="{8EB32DA3-A280-4D6B-B060-649B442417D9}" type="presOf" srcId="{EE363CA6-5583-49F8-B467-F24BD1FDCA27}" destId="{CB52B9D5-16FE-4D68-90F8-B6C1B4585014}" srcOrd="0" destOrd="0" presId="urn:microsoft.com/office/officeart/2018/2/layout/IconVerticalSolidList"/>
    <dgm:cxn modelId="{4768A7B9-6581-4760-BDD7-CBB3326CA8C9}" srcId="{05F6FBC0-3AD3-4775-8EAC-2AE247010A04}" destId="{C5F514DB-935D-4865-A370-6A8BBAFD546B}" srcOrd="0" destOrd="0" parTransId="{ED987D38-46C5-456D-A8B8-CA7C7703ED47}" sibTransId="{826A3300-B5EE-4904-AF6B-FD1FA760ABAA}"/>
    <dgm:cxn modelId="{09424ECE-BB0B-4340-9A0C-64FFA1976CDD}" srcId="{05F6FBC0-3AD3-4775-8EAC-2AE247010A04}" destId="{971F3B0D-624A-466F-AC60-870D6EB64B11}" srcOrd="1" destOrd="0" parTransId="{9BD37436-CBC4-493B-A331-82D3C9C87887}" sibTransId="{E7675935-3C61-42CD-9E3F-DFD7287F314A}"/>
    <dgm:cxn modelId="{7E6262F0-241E-48AB-A735-12ECB13DB577}" type="presOf" srcId="{9E333CEE-6F98-40ED-A6DE-35498BFF5DF2}" destId="{C6F388A2-F19F-4632-B169-E3D07F3F937D}" srcOrd="0" destOrd="0" presId="urn:microsoft.com/office/officeart/2018/2/layout/IconVerticalSolidList"/>
    <dgm:cxn modelId="{595D24C9-D06B-4DBE-867E-261715EECC82}" type="presParOf" srcId="{45969D91-02E8-43F7-8C77-B4DC575555CD}" destId="{8EDB30F8-8B60-40DD-A830-74FA9F0B4A82}" srcOrd="0" destOrd="0" presId="urn:microsoft.com/office/officeart/2018/2/layout/IconVerticalSolidList"/>
    <dgm:cxn modelId="{A18A686F-75A5-4F15-89E7-75B3356955C0}" type="presParOf" srcId="{8EDB30F8-8B60-40DD-A830-74FA9F0B4A82}" destId="{05BD50D2-BB68-40B4-91F2-B18A7B374AD1}" srcOrd="0" destOrd="0" presId="urn:microsoft.com/office/officeart/2018/2/layout/IconVerticalSolidList"/>
    <dgm:cxn modelId="{BB788004-D367-43AB-BBFE-102D09575810}" type="presParOf" srcId="{8EDB30F8-8B60-40DD-A830-74FA9F0B4A82}" destId="{67BCECEC-1940-4D5D-BD2C-7AB21FE595E4}" srcOrd="1" destOrd="0" presId="urn:microsoft.com/office/officeart/2018/2/layout/IconVerticalSolidList"/>
    <dgm:cxn modelId="{D19D3BF7-C009-43CD-B8D3-2CEB9C8FB3D7}" type="presParOf" srcId="{8EDB30F8-8B60-40DD-A830-74FA9F0B4A82}" destId="{1BE7B41A-A50B-4131-A90B-A2D0FCC1BD69}" srcOrd="2" destOrd="0" presId="urn:microsoft.com/office/officeart/2018/2/layout/IconVerticalSolidList"/>
    <dgm:cxn modelId="{20251F52-822A-43D3-991C-C7EA455ED9E8}" type="presParOf" srcId="{8EDB30F8-8B60-40DD-A830-74FA9F0B4A82}" destId="{62E52FFE-5781-4466-913D-BFF1DBF20455}" srcOrd="3" destOrd="0" presId="urn:microsoft.com/office/officeart/2018/2/layout/IconVerticalSolidList"/>
    <dgm:cxn modelId="{90EE8EAC-45B7-46EF-B519-CAA224503764}" type="presParOf" srcId="{8EDB30F8-8B60-40DD-A830-74FA9F0B4A82}" destId="{3266E89A-5809-44DC-BFC3-26616577BAAC}" srcOrd="4" destOrd="0" presId="urn:microsoft.com/office/officeart/2018/2/layout/IconVerticalSolidList"/>
    <dgm:cxn modelId="{345B5A09-E8CC-4818-A88F-452F9E482429}" type="presParOf" srcId="{45969D91-02E8-43F7-8C77-B4DC575555CD}" destId="{ED9A982C-0703-4D8A-889D-D82FBC8C349C}" srcOrd="1" destOrd="0" presId="urn:microsoft.com/office/officeart/2018/2/layout/IconVerticalSolidList"/>
    <dgm:cxn modelId="{AAB33A66-146A-4BEA-BBEA-D6C582479842}" type="presParOf" srcId="{45969D91-02E8-43F7-8C77-B4DC575555CD}" destId="{961CD336-3E0F-41B9-AEB3-FD4752577C5F}" srcOrd="2" destOrd="0" presId="urn:microsoft.com/office/officeart/2018/2/layout/IconVerticalSolidList"/>
    <dgm:cxn modelId="{5F50DEC9-FCAA-4B2D-9811-60920A9820D5}" type="presParOf" srcId="{961CD336-3E0F-41B9-AEB3-FD4752577C5F}" destId="{FDD835F3-B05B-44F2-8855-175E5FD44FE8}" srcOrd="0" destOrd="0" presId="urn:microsoft.com/office/officeart/2018/2/layout/IconVerticalSolidList"/>
    <dgm:cxn modelId="{AEC77FB6-A96D-4534-93A2-DE7CD87C1CC4}" type="presParOf" srcId="{961CD336-3E0F-41B9-AEB3-FD4752577C5F}" destId="{F976DBA9-007A-46F3-9735-8C66BC5FEA88}" srcOrd="1" destOrd="0" presId="urn:microsoft.com/office/officeart/2018/2/layout/IconVerticalSolidList"/>
    <dgm:cxn modelId="{183BF54E-C04B-4AE6-A806-FF8D4D8A023C}" type="presParOf" srcId="{961CD336-3E0F-41B9-AEB3-FD4752577C5F}" destId="{DEF33547-CB68-43BE-8530-F946E21815D3}" srcOrd="2" destOrd="0" presId="urn:microsoft.com/office/officeart/2018/2/layout/IconVerticalSolidList"/>
    <dgm:cxn modelId="{B454CEAA-2868-4197-BCD2-5D6A48E6E56F}" type="presParOf" srcId="{961CD336-3E0F-41B9-AEB3-FD4752577C5F}" destId="{F0F30F05-DF17-4493-9CD9-32931CCF1199}" srcOrd="3" destOrd="0" presId="urn:microsoft.com/office/officeart/2018/2/layout/IconVerticalSolidList"/>
    <dgm:cxn modelId="{A59AF158-30FC-40DD-8B5B-BF854C778AF3}" type="presParOf" srcId="{961CD336-3E0F-41B9-AEB3-FD4752577C5F}" destId="{CB52B9D5-16FE-4D68-90F8-B6C1B4585014}" srcOrd="4" destOrd="0" presId="urn:microsoft.com/office/officeart/2018/2/layout/IconVerticalSolidList"/>
    <dgm:cxn modelId="{2906DE35-86DC-47DB-A5E6-7E1650BCA8D7}" type="presParOf" srcId="{45969D91-02E8-43F7-8C77-B4DC575555CD}" destId="{1FE8B8E4-E08C-4D7C-BE02-95C71E558B8F}" srcOrd="3" destOrd="0" presId="urn:microsoft.com/office/officeart/2018/2/layout/IconVerticalSolidList"/>
    <dgm:cxn modelId="{E139B35F-1AAA-4D45-9976-9DED10042991}" type="presParOf" srcId="{45969D91-02E8-43F7-8C77-B4DC575555CD}" destId="{9927F2DD-B56E-46FC-A264-D9C8D0FE49B2}" srcOrd="4" destOrd="0" presId="urn:microsoft.com/office/officeart/2018/2/layout/IconVerticalSolidList"/>
    <dgm:cxn modelId="{47DACE9D-3798-4FCC-997C-76C165ED4B44}" type="presParOf" srcId="{9927F2DD-B56E-46FC-A264-D9C8D0FE49B2}" destId="{94ED2326-EF8E-4206-8DFB-9F64EF5DFC32}" srcOrd="0" destOrd="0" presId="urn:microsoft.com/office/officeart/2018/2/layout/IconVerticalSolidList"/>
    <dgm:cxn modelId="{7C58AE06-0827-42DD-872D-7E7091B53922}" type="presParOf" srcId="{9927F2DD-B56E-46FC-A264-D9C8D0FE49B2}" destId="{D7398A35-8300-4C53-BD14-D3B1260C5E29}" srcOrd="1" destOrd="0" presId="urn:microsoft.com/office/officeart/2018/2/layout/IconVerticalSolidList"/>
    <dgm:cxn modelId="{EE5DC528-F4C6-44A9-89C6-C818A7B70364}" type="presParOf" srcId="{9927F2DD-B56E-46FC-A264-D9C8D0FE49B2}" destId="{0D73DEDF-1432-48AA-950F-AD422E0233A1}" srcOrd="2" destOrd="0" presId="urn:microsoft.com/office/officeart/2018/2/layout/IconVerticalSolidList"/>
    <dgm:cxn modelId="{D9408ABF-E32B-4D90-BE0F-2FDBFCA0B934}" type="presParOf" srcId="{9927F2DD-B56E-46FC-A264-D9C8D0FE49B2}" destId="{C6F388A2-F19F-4632-B169-E3D07F3F93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107AFA-710E-4B57-A002-D688A83506CB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5E9580D-85CC-4E88-B5EF-CBDF1FCCE5F8}">
      <dgm:prSet/>
      <dgm:spPr/>
      <dgm:t>
        <a:bodyPr/>
        <a:lstStyle/>
        <a:p>
          <a:pPr>
            <a:defRPr b="1"/>
          </a:pPr>
          <a:r>
            <a:rPr lang="en-US" dirty="0"/>
            <a:t>14 Oct.</a:t>
          </a:r>
        </a:p>
      </dgm:t>
    </dgm:pt>
    <dgm:pt modelId="{39A5BBAB-5E37-4A27-B45A-A9B699366150}" type="parTrans" cxnId="{2C0A2439-F303-4176-B4BB-B470D50BB97F}">
      <dgm:prSet/>
      <dgm:spPr/>
      <dgm:t>
        <a:bodyPr/>
        <a:lstStyle/>
        <a:p>
          <a:endParaRPr lang="en-US"/>
        </a:p>
      </dgm:t>
    </dgm:pt>
    <dgm:pt modelId="{D443A2E3-06DB-4EB8-B79B-7A973218CB13}" type="sibTrans" cxnId="{2C0A2439-F303-4176-B4BB-B470D50BB97F}">
      <dgm:prSet/>
      <dgm:spPr/>
      <dgm:t>
        <a:bodyPr/>
        <a:lstStyle/>
        <a:p>
          <a:endParaRPr lang="en-US"/>
        </a:p>
      </dgm:t>
    </dgm:pt>
    <dgm:pt modelId="{8287BF0C-AB99-4475-9E93-F06B85E65965}">
      <dgm:prSet/>
      <dgm:spPr/>
      <dgm:t>
        <a:bodyPr/>
        <a:lstStyle/>
        <a:p>
          <a:r>
            <a:rPr lang="en-US" dirty="0"/>
            <a:t>A1 out</a:t>
          </a:r>
        </a:p>
      </dgm:t>
    </dgm:pt>
    <dgm:pt modelId="{692802D5-EF6E-4350-8891-92104951E075}" type="parTrans" cxnId="{1F800F58-9CBC-48C0-A173-4E44CCC86234}">
      <dgm:prSet/>
      <dgm:spPr/>
      <dgm:t>
        <a:bodyPr/>
        <a:lstStyle/>
        <a:p>
          <a:endParaRPr lang="en-US"/>
        </a:p>
      </dgm:t>
    </dgm:pt>
    <dgm:pt modelId="{67AEE086-1A2F-4756-9377-E1FDF006AF0B}" type="sibTrans" cxnId="{1F800F58-9CBC-48C0-A173-4E44CCC86234}">
      <dgm:prSet/>
      <dgm:spPr/>
      <dgm:t>
        <a:bodyPr/>
        <a:lstStyle/>
        <a:p>
          <a:endParaRPr lang="en-US"/>
        </a:p>
      </dgm:t>
    </dgm:pt>
    <dgm:pt modelId="{5EDD543F-EC11-4128-AC49-2F925B356E01}">
      <dgm:prSet/>
      <dgm:spPr/>
      <dgm:t>
        <a:bodyPr/>
        <a:lstStyle/>
        <a:p>
          <a:pPr>
            <a:defRPr b="1"/>
          </a:pPr>
          <a:r>
            <a:rPr lang="en-US" dirty="0"/>
            <a:t>25 Nov.</a:t>
          </a:r>
        </a:p>
      </dgm:t>
    </dgm:pt>
    <dgm:pt modelId="{70FAAF8A-2255-4659-94F4-C632DB968DDD}" type="parTrans" cxnId="{688B5F45-015B-465A-9061-D7F4BE27FA23}">
      <dgm:prSet/>
      <dgm:spPr/>
      <dgm:t>
        <a:bodyPr/>
        <a:lstStyle/>
        <a:p>
          <a:endParaRPr lang="en-US"/>
        </a:p>
      </dgm:t>
    </dgm:pt>
    <dgm:pt modelId="{AA285DD8-4153-4D17-9BA9-28EF98045715}" type="sibTrans" cxnId="{688B5F45-015B-465A-9061-D7F4BE27FA23}">
      <dgm:prSet/>
      <dgm:spPr/>
      <dgm:t>
        <a:bodyPr/>
        <a:lstStyle/>
        <a:p>
          <a:endParaRPr lang="en-US"/>
        </a:p>
      </dgm:t>
    </dgm:pt>
    <dgm:pt modelId="{BC53F0A5-1A23-4AD9-B883-543A144A9822}">
      <dgm:prSet/>
      <dgm:spPr/>
      <dgm:t>
        <a:bodyPr/>
        <a:lstStyle/>
        <a:p>
          <a:r>
            <a:rPr lang="en-US" dirty="0"/>
            <a:t>A2 out</a:t>
          </a:r>
        </a:p>
      </dgm:t>
    </dgm:pt>
    <dgm:pt modelId="{47AC56A7-A58B-48C6-9EB2-CD766B6393A5}" type="parTrans" cxnId="{F94DC72A-5E3D-4A6E-A5A2-B69EAD95EBEB}">
      <dgm:prSet/>
      <dgm:spPr/>
      <dgm:t>
        <a:bodyPr/>
        <a:lstStyle/>
        <a:p>
          <a:endParaRPr lang="en-US"/>
        </a:p>
      </dgm:t>
    </dgm:pt>
    <dgm:pt modelId="{E7D77A9D-86CE-42A4-AC8A-300CB2424E8F}" type="sibTrans" cxnId="{F94DC72A-5E3D-4A6E-A5A2-B69EAD95EBEB}">
      <dgm:prSet/>
      <dgm:spPr/>
      <dgm:t>
        <a:bodyPr/>
        <a:lstStyle/>
        <a:p>
          <a:endParaRPr lang="en-US"/>
        </a:p>
      </dgm:t>
    </dgm:pt>
    <dgm:pt modelId="{B4F1E02C-F18C-4825-A346-098EB6AD5E67}">
      <dgm:prSet/>
      <dgm:spPr/>
      <dgm:t>
        <a:bodyPr/>
        <a:lstStyle/>
        <a:p>
          <a:pPr>
            <a:defRPr b="1"/>
          </a:pPr>
          <a:r>
            <a:rPr lang="en-US" dirty="0"/>
            <a:t>21 Jan.</a:t>
          </a:r>
        </a:p>
      </dgm:t>
    </dgm:pt>
    <dgm:pt modelId="{809C31B8-A0B0-440A-8D45-B37AF0589586}" type="parTrans" cxnId="{2EFB790F-512D-4C3C-A231-80701DD03C99}">
      <dgm:prSet/>
      <dgm:spPr/>
      <dgm:t>
        <a:bodyPr/>
        <a:lstStyle/>
        <a:p>
          <a:endParaRPr lang="en-US"/>
        </a:p>
      </dgm:t>
    </dgm:pt>
    <dgm:pt modelId="{705A1B2C-C8C1-42DE-A021-E226F6665B72}" type="sibTrans" cxnId="{2EFB790F-512D-4C3C-A231-80701DD03C99}">
      <dgm:prSet/>
      <dgm:spPr/>
      <dgm:t>
        <a:bodyPr/>
        <a:lstStyle/>
        <a:p>
          <a:endParaRPr lang="en-US"/>
        </a:p>
      </dgm:t>
    </dgm:pt>
    <dgm:pt modelId="{0B3B1C26-0C58-4382-8D43-383F9D7D06A1}">
      <dgm:prSet/>
      <dgm:spPr/>
      <dgm:t>
        <a:bodyPr/>
        <a:lstStyle/>
        <a:p>
          <a:r>
            <a:rPr lang="en-US" dirty="0"/>
            <a:t>A2 in</a:t>
          </a:r>
        </a:p>
      </dgm:t>
    </dgm:pt>
    <dgm:pt modelId="{313871D7-F9BC-454D-8695-D15864A28255}" type="parTrans" cxnId="{A0D3353D-AF0B-4BEA-8DCA-E232CABD0547}">
      <dgm:prSet/>
      <dgm:spPr/>
      <dgm:t>
        <a:bodyPr/>
        <a:lstStyle/>
        <a:p>
          <a:endParaRPr lang="en-US"/>
        </a:p>
      </dgm:t>
    </dgm:pt>
    <dgm:pt modelId="{8194B181-3A57-43DA-B29D-3715C16E7941}" type="sibTrans" cxnId="{A0D3353D-AF0B-4BEA-8DCA-E232CABD0547}">
      <dgm:prSet/>
      <dgm:spPr/>
      <dgm:t>
        <a:bodyPr/>
        <a:lstStyle/>
        <a:p>
          <a:endParaRPr lang="en-US"/>
        </a:p>
      </dgm:t>
    </dgm:pt>
    <dgm:pt modelId="{9A0B807E-8BB7-4C2D-8EF8-DBD273959B69}">
      <dgm:prSet/>
      <dgm:spPr/>
      <dgm:t>
        <a:bodyPr/>
        <a:lstStyle/>
        <a:p>
          <a:pPr>
            <a:defRPr b="1"/>
          </a:pPr>
          <a:r>
            <a:rPr lang="en-US" dirty="0"/>
            <a:t>End of year break</a:t>
          </a:r>
        </a:p>
      </dgm:t>
    </dgm:pt>
    <dgm:pt modelId="{6E9399E5-63BD-4992-82F5-585FDC8B03D3}" type="parTrans" cxnId="{F29A223A-E138-4F1E-90DB-B45EA020931E}">
      <dgm:prSet/>
      <dgm:spPr/>
      <dgm:t>
        <a:bodyPr/>
        <a:lstStyle/>
        <a:p>
          <a:endParaRPr lang="pt-PT"/>
        </a:p>
      </dgm:t>
    </dgm:pt>
    <dgm:pt modelId="{6D244E6B-E132-4D0E-9CA3-92C9D2C8C10D}" type="sibTrans" cxnId="{F29A223A-E138-4F1E-90DB-B45EA020931E}">
      <dgm:prSet/>
      <dgm:spPr/>
      <dgm:t>
        <a:bodyPr/>
        <a:lstStyle/>
        <a:p>
          <a:endParaRPr lang="pt-PT"/>
        </a:p>
      </dgm:t>
    </dgm:pt>
    <dgm:pt modelId="{DA548D1C-42A7-422A-8D45-24EB618D1402}">
      <dgm:prSet/>
      <dgm:spPr/>
      <dgm:t>
        <a:bodyPr/>
        <a:lstStyle/>
        <a:p>
          <a:r>
            <a:rPr lang="en-US" dirty="0"/>
            <a:t>Rest!</a:t>
          </a:r>
        </a:p>
      </dgm:t>
    </dgm:pt>
    <dgm:pt modelId="{7E12828D-9A81-4F2A-BDFB-2C09B3931F6B}" type="parTrans" cxnId="{61DCA5E4-9E89-40CC-88FC-763EBD793A4A}">
      <dgm:prSet/>
      <dgm:spPr/>
      <dgm:t>
        <a:bodyPr/>
        <a:lstStyle/>
        <a:p>
          <a:endParaRPr lang="pt-PT"/>
        </a:p>
      </dgm:t>
    </dgm:pt>
    <dgm:pt modelId="{A2E502D3-8813-42D5-827D-D6BE5D842784}" type="sibTrans" cxnId="{61DCA5E4-9E89-40CC-88FC-763EBD793A4A}">
      <dgm:prSet/>
      <dgm:spPr/>
      <dgm:t>
        <a:bodyPr/>
        <a:lstStyle/>
        <a:p>
          <a:endParaRPr lang="pt-PT"/>
        </a:p>
      </dgm:t>
    </dgm:pt>
    <dgm:pt modelId="{31704C2B-6A31-4BC5-B181-801CCB2E0BB8}">
      <dgm:prSet/>
      <dgm:spPr/>
      <dgm:t>
        <a:bodyPr/>
        <a:lstStyle/>
        <a:p>
          <a:pPr>
            <a:defRPr b="1"/>
          </a:pPr>
          <a:r>
            <a:rPr lang="en-US" dirty="0"/>
            <a:t> 26 Nov.</a:t>
          </a:r>
        </a:p>
      </dgm:t>
    </dgm:pt>
    <dgm:pt modelId="{D56B258D-072E-49C3-A414-B46A0F6EE24A}" type="parTrans" cxnId="{7A3750C7-BB86-4F8D-9953-E91EE812A0FE}">
      <dgm:prSet/>
      <dgm:spPr/>
      <dgm:t>
        <a:bodyPr/>
        <a:lstStyle/>
        <a:p>
          <a:endParaRPr lang="pt-PT"/>
        </a:p>
      </dgm:t>
    </dgm:pt>
    <dgm:pt modelId="{17166713-9EEE-4D7D-91A6-E81B52138054}" type="sibTrans" cxnId="{7A3750C7-BB86-4F8D-9953-E91EE812A0FE}">
      <dgm:prSet/>
      <dgm:spPr/>
      <dgm:t>
        <a:bodyPr/>
        <a:lstStyle/>
        <a:p>
          <a:endParaRPr lang="pt-PT"/>
        </a:p>
      </dgm:t>
    </dgm:pt>
    <dgm:pt modelId="{37DF0B70-7322-43A0-A45F-B91B2B8B49D2}">
      <dgm:prSet/>
      <dgm:spPr/>
      <dgm:t>
        <a:bodyPr/>
        <a:lstStyle/>
        <a:p>
          <a:r>
            <a:rPr lang="en-US" dirty="0"/>
            <a:t>A1 in</a:t>
          </a:r>
        </a:p>
      </dgm:t>
    </dgm:pt>
    <dgm:pt modelId="{1AA197FD-16BA-4448-B59C-C830F1CCB310}" type="parTrans" cxnId="{F1FE903C-ABDE-4AD3-8D19-F960CFB4D3B0}">
      <dgm:prSet/>
      <dgm:spPr/>
      <dgm:t>
        <a:bodyPr/>
        <a:lstStyle/>
        <a:p>
          <a:endParaRPr lang="pt-PT"/>
        </a:p>
      </dgm:t>
    </dgm:pt>
    <dgm:pt modelId="{AF7889F8-E16A-44F5-A531-C670ACE1F365}" type="sibTrans" cxnId="{F1FE903C-ABDE-4AD3-8D19-F960CFB4D3B0}">
      <dgm:prSet/>
      <dgm:spPr/>
      <dgm:t>
        <a:bodyPr/>
        <a:lstStyle/>
        <a:p>
          <a:endParaRPr lang="pt-PT"/>
        </a:p>
      </dgm:t>
    </dgm:pt>
    <dgm:pt modelId="{46D2E7C4-238A-4CD5-8D01-0E302A01E5D7}" type="pres">
      <dgm:prSet presAssocID="{E4107AFA-710E-4B57-A002-D688A83506CB}" presName="root" presStyleCnt="0">
        <dgm:presLayoutVars>
          <dgm:chMax/>
          <dgm:chPref/>
          <dgm:animLvl val="lvl"/>
        </dgm:presLayoutVars>
      </dgm:prSet>
      <dgm:spPr/>
    </dgm:pt>
    <dgm:pt modelId="{3B165123-9F12-4501-A622-8D548E8B0598}" type="pres">
      <dgm:prSet presAssocID="{E4107AFA-710E-4B57-A002-D688A83506CB}" presName="divider" presStyleLbl="fgAcc1" presStyleIdx="0" presStyleCnt="6"/>
      <dgm:spPr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7F218728-8D90-4A65-85F1-498B82A5F7C3}" type="pres">
      <dgm:prSet presAssocID="{E4107AFA-710E-4B57-A002-D688A83506CB}" presName="nodes" presStyleCnt="0">
        <dgm:presLayoutVars>
          <dgm:chMax/>
          <dgm:chPref/>
          <dgm:animLvl val="lvl"/>
        </dgm:presLayoutVars>
      </dgm:prSet>
      <dgm:spPr/>
    </dgm:pt>
    <dgm:pt modelId="{E1704D23-F9EE-47E3-9DD6-77C67A4119DB}" type="pres">
      <dgm:prSet presAssocID="{45E9580D-85CC-4E88-B5EF-CBDF1FCCE5F8}" presName="composite" presStyleCnt="0"/>
      <dgm:spPr/>
    </dgm:pt>
    <dgm:pt modelId="{16F9EA4E-8A41-44BF-9088-BCB0C64640D3}" type="pres">
      <dgm:prSet presAssocID="{45E9580D-85CC-4E88-B5EF-CBDF1FCCE5F8}" presName="ConnectorPoint" presStyleLbl="lnNode1" presStyleIdx="0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516E3F0-4C32-4E33-8BB2-FB397C253CA0}" type="pres">
      <dgm:prSet presAssocID="{45E9580D-85CC-4E88-B5EF-CBDF1FCCE5F8}" presName="DropPinPlaceHolder" presStyleCnt="0"/>
      <dgm:spPr/>
    </dgm:pt>
    <dgm:pt modelId="{E6522DB5-8191-481B-9E26-98F74F2124BF}" type="pres">
      <dgm:prSet presAssocID="{45E9580D-85CC-4E88-B5EF-CBDF1FCCE5F8}" presName="DropPin" presStyleLbl="alignNode1" presStyleIdx="0" presStyleCnt="5"/>
      <dgm:spPr/>
    </dgm:pt>
    <dgm:pt modelId="{22307BA9-5531-450F-94B6-36B506C6171F}" type="pres">
      <dgm:prSet presAssocID="{45E9580D-85CC-4E88-B5EF-CBDF1FCCE5F8}" presName="Ellipse" presStyleLbl="fgAcc1" presStyleIdx="1" presStyleCnt="6"/>
      <dgm:spPr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0468D52-57C5-4994-95DB-991A6606A74F}" type="pres">
      <dgm:prSet presAssocID="{45E9580D-85CC-4E88-B5EF-CBDF1FCCE5F8}" presName="L2TextContainer" presStyleLbl="revTx" presStyleIdx="0" presStyleCnt="10">
        <dgm:presLayoutVars>
          <dgm:bulletEnabled val="1"/>
        </dgm:presLayoutVars>
      </dgm:prSet>
      <dgm:spPr/>
    </dgm:pt>
    <dgm:pt modelId="{AFBAFCC5-4B60-48EB-BF68-7275C3597481}" type="pres">
      <dgm:prSet presAssocID="{45E9580D-85CC-4E88-B5EF-CBDF1FCCE5F8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27C4E7EB-CD7A-4D0A-9E97-823568FA9413}" type="pres">
      <dgm:prSet presAssocID="{45E9580D-85CC-4E88-B5EF-CBDF1FCCE5F8}" presName="ConnectLine" presStyleLbl="sibTrans1D1" presStyleIdx="0" presStyleCnt="5"/>
      <dgm:spPr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23F351C-716B-46BE-A419-67C5638AEA23}" type="pres">
      <dgm:prSet presAssocID="{45E9580D-85CC-4E88-B5EF-CBDF1FCCE5F8}" presName="EmptyPlaceHolder" presStyleCnt="0"/>
      <dgm:spPr/>
    </dgm:pt>
    <dgm:pt modelId="{0AB15464-445D-4957-8BD3-C09537248735}" type="pres">
      <dgm:prSet presAssocID="{D443A2E3-06DB-4EB8-B79B-7A973218CB13}" presName="spaceBetweenRectangles" presStyleCnt="0"/>
      <dgm:spPr/>
    </dgm:pt>
    <dgm:pt modelId="{C8F5200F-B9EE-4020-A467-EFB534588A8E}" type="pres">
      <dgm:prSet presAssocID="{5EDD543F-EC11-4128-AC49-2F925B356E01}" presName="composite" presStyleCnt="0"/>
      <dgm:spPr/>
    </dgm:pt>
    <dgm:pt modelId="{86B64D24-F859-4DE9-A66D-CEC0B8901A8E}" type="pres">
      <dgm:prSet presAssocID="{5EDD543F-EC11-4128-AC49-2F925B356E01}" presName="ConnectorPoint" presStyleLbl="lnNode1" presStyleIdx="1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6A3A0C2-432F-412F-ADA7-489D498E7DD8}" type="pres">
      <dgm:prSet presAssocID="{5EDD543F-EC11-4128-AC49-2F925B356E01}" presName="DropPinPlaceHolder" presStyleCnt="0"/>
      <dgm:spPr/>
    </dgm:pt>
    <dgm:pt modelId="{8D60612F-2E98-4E8F-8401-C29BBE3EF1D9}" type="pres">
      <dgm:prSet presAssocID="{5EDD543F-EC11-4128-AC49-2F925B356E01}" presName="DropPin" presStyleLbl="alignNode1" presStyleIdx="1" presStyleCnt="5"/>
      <dgm:spPr/>
    </dgm:pt>
    <dgm:pt modelId="{66DB23FE-250C-48D5-8CDE-766D9B0C94C8}" type="pres">
      <dgm:prSet presAssocID="{5EDD543F-EC11-4128-AC49-2F925B356E01}" presName="Ellipse" presStyleLbl="fgAcc1" presStyleIdx="2" presStyleCnt="6"/>
      <dgm:spPr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FEB806B-8BFD-4B67-9E80-9F7ED959C227}" type="pres">
      <dgm:prSet presAssocID="{5EDD543F-EC11-4128-AC49-2F925B356E01}" presName="L2TextContainer" presStyleLbl="revTx" presStyleIdx="2" presStyleCnt="10">
        <dgm:presLayoutVars>
          <dgm:bulletEnabled val="1"/>
        </dgm:presLayoutVars>
      </dgm:prSet>
      <dgm:spPr/>
    </dgm:pt>
    <dgm:pt modelId="{2401EF31-256C-4F8F-824C-1FA12BDF86A4}" type="pres">
      <dgm:prSet presAssocID="{5EDD543F-EC11-4128-AC49-2F925B356E01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281F4808-885F-4AB9-A97F-8ADCA0A08DA9}" type="pres">
      <dgm:prSet presAssocID="{5EDD543F-EC11-4128-AC49-2F925B356E01}" presName="ConnectLine" presStyleLbl="sibTrans1D1" presStyleIdx="1" presStyleCnt="5"/>
      <dgm:spPr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1FAC966-8930-4DE4-AEBD-9852E3D7B514}" type="pres">
      <dgm:prSet presAssocID="{5EDD543F-EC11-4128-AC49-2F925B356E01}" presName="EmptyPlaceHolder" presStyleCnt="0"/>
      <dgm:spPr/>
    </dgm:pt>
    <dgm:pt modelId="{1B8FEC90-344C-45BE-B453-942F6AF35C11}" type="pres">
      <dgm:prSet presAssocID="{AA285DD8-4153-4D17-9BA9-28EF98045715}" presName="spaceBetweenRectangles" presStyleCnt="0"/>
      <dgm:spPr/>
    </dgm:pt>
    <dgm:pt modelId="{D5384341-FB33-44F4-809B-8026943EAFD3}" type="pres">
      <dgm:prSet presAssocID="{31704C2B-6A31-4BC5-B181-801CCB2E0BB8}" presName="composite" presStyleCnt="0"/>
      <dgm:spPr/>
    </dgm:pt>
    <dgm:pt modelId="{38770AB6-4464-4732-A1A2-31C206497334}" type="pres">
      <dgm:prSet presAssocID="{31704C2B-6A31-4BC5-B181-801CCB2E0BB8}" presName="ConnectorPoint" presStyleLbl="lnNode1" presStyleIdx="2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8F55165-4C30-492B-98AD-A9C419E719AF}" type="pres">
      <dgm:prSet presAssocID="{31704C2B-6A31-4BC5-B181-801CCB2E0BB8}" presName="DropPinPlaceHolder" presStyleCnt="0"/>
      <dgm:spPr/>
    </dgm:pt>
    <dgm:pt modelId="{F07A1BAD-0D42-49EA-98C5-7A4BDF32FE04}" type="pres">
      <dgm:prSet presAssocID="{31704C2B-6A31-4BC5-B181-801CCB2E0BB8}" presName="DropPin" presStyleLbl="alignNode1" presStyleIdx="2" presStyleCnt="5"/>
      <dgm:spPr/>
    </dgm:pt>
    <dgm:pt modelId="{59FDBD70-8011-4809-97F3-3DAC400DBF7A}" type="pres">
      <dgm:prSet presAssocID="{31704C2B-6A31-4BC5-B181-801CCB2E0BB8}" presName="Ellipse" presStyleLbl="fgAcc1" presStyleIdx="3" presStyleCnt="6"/>
      <dgm:spPr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413D93C-216E-421A-B1DF-6E7B78C4A873}" type="pres">
      <dgm:prSet presAssocID="{31704C2B-6A31-4BC5-B181-801CCB2E0BB8}" presName="L2TextContainer" presStyleLbl="revTx" presStyleIdx="4" presStyleCnt="10">
        <dgm:presLayoutVars>
          <dgm:bulletEnabled val="1"/>
        </dgm:presLayoutVars>
      </dgm:prSet>
      <dgm:spPr/>
    </dgm:pt>
    <dgm:pt modelId="{FE5B5449-2DFF-4CBA-A3E9-190E3298F529}" type="pres">
      <dgm:prSet presAssocID="{31704C2B-6A31-4BC5-B181-801CCB2E0BB8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247B8360-8DEE-40CE-8CBF-C654CF9FED4E}" type="pres">
      <dgm:prSet presAssocID="{31704C2B-6A31-4BC5-B181-801CCB2E0BB8}" presName="ConnectLine" presStyleLbl="sibTrans1D1" presStyleIdx="2" presStyleCnt="5"/>
      <dgm:spPr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7042AD2-7B68-44AF-B080-7575E58F48C9}" type="pres">
      <dgm:prSet presAssocID="{31704C2B-6A31-4BC5-B181-801CCB2E0BB8}" presName="EmptyPlaceHolder" presStyleCnt="0"/>
      <dgm:spPr/>
    </dgm:pt>
    <dgm:pt modelId="{5337921B-D275-4399-81C0-48ACC9AB73A5}" type="pres">
      <dgm:prSet presAssocID="{17166713-9EEE-4D7D-91A6-E81B52138054}" presName="spaceBetweenRectangles" presStyleCnt="0"/>
      <dgm:spPr/>
    </dgm:pt>
    <dgm:pt modelId="{36E2BFD8-61C8-425D-AE75-00FB06E25916}" type="pres">
      <dgm:prSet presAssocID="{9A0B807E-8BB7-4C2D-8EF8-DBD273959B69}" presName="composite" presStyleCnt="0"/>
      <dgm:spPr/>
    </dgm:pt>
    <dgm:pt modelId="{FD62AD89-28D1-46EE-9DF6-52950B9A9C5A}" type="pres">
      <dgm:prSet presAssocID="{9A0B807E-8BB7-4C2D-8EF8-DBD273959B69}" presName="ConnectorPoint" presStyleLbl="lnNode1" presStyleIdx="3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D7C4277-38F0-4E5E-BB0A-23DF2DB73E13}" type="pres">
      <dgm:prSet presAssocID="{9A0B807E-8BB7-4C2D-8EF8-DBD273959B69}" presName="DropPinPlaceHolder" presStyleCnt="0"/>
      <dgm:spPr/>
    </dgm:pt>
    <dgm:pt modelId="{B54A311D-45B1-4B29-9029-1E49C64CF088}" type="pres">
      <dgm:prSet presAssocID="{9A0B807E-8BB7-4C2D-8EF8-DBD273959B69}" presName="DropPin" presStyleLbl="alignNode1" presStyleIdx="3" presStyleCnt="5"/>
      <dgm:spPr/>
    </dgm:pt>
    <dgm:pt modelId="{26F4F730-015A-40DB-9D80-926A08F6E7B5}" type="pres">
      <dgm:prSet presAssocID="{9A0B807E-8BB7-4C2D-8EF8-DBD273959B69}" presName="Ellipse" presStyleLbl="fgAcc1" presStyleIdx="4" presStyleCnt="6"/>
      <dgm:spPr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4D0033D-FDDF-4076-98EB-EEAB54BBAAC5}" type="pres">
      <dgm:prSet presAssocID="{9A0B807E-8BB7-4C2D-8EF8-DBD273959B69}" presName="L2TextContainer" presStyleLbl="revTx" presStyleIdx="6" presStyleCnt="10">
        <dgm:presLayoutVars>
          <dgm:bulletEnabled val="1"/>
        </dgm:presLayoutVars>
      </dgm:prSet>
      <dgm:spPr/>
    </dgm:pt>
    <dgm:pt modelId="{E293B65F-F270-4638-AC30-FE936DFA9133}" type="pres">
      <dgm:prSet presAssocID="{9A0B807E-8BB7-4C2D-8EF8-DBD273959B6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9A57F805-1F43-4998-B10A-A23A0827231F}" type="pres">
      <dgm:prSet presAssocID="{9A0B807E-8BB7-4C2D-8EF8-DBD273959B69}" presName="ConnectLine" presStyleLbl="sibTrans1D1" presStyleIdx="3" presStyleCnt="5"/>
      <dgm:spPr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290B013-48E2-412A-B5C3-2DD1B2E0CD19}" type="pres">
      <dgm:prSet presAssocID="{9A0B807E-8BB7-4C2D-8EF8-DBD273959B69}" presName="EmptyPlaceHolder" presStyleCnt="0"/>
      <dgm:spPr/>
    </dgm:pt>
    <dgm:pt modelId="{4B3A3234-4484-4028-A47F-2C49CCDAED8F}" type="pres">
      <dgm:prSet presAssocID="{6D244E6B-E132-4D0E-9CA3-92C9D2C8C10D}" presName="spaceBetweenRectangles" presStyleCnt="0"/>
      <dgm:spPr/>
    </dgm:pt>
    <dgm:pt modelId="{8118A847-BD01-4046-9965-1D8D5FF6EF2B}" type="pres">
      <dgm:prSet presAssocID="{B4F1E02C-F18C-4825-A346-098EB6AD5E67}" presName="composite" presStyleCnt="0"/>
      <dgm:spPr/>
    </dgm:pt>
    <dgm:pt modelId="{9EDCEABC-84FE-450D-9725-25FD5A9D9278}" type="pres">
      <dgm:prSet presAssocID="{B4F1E02C-F18C-4825-A346-098EB6AD5E67}" presName="ConnectorPoint" presStyleLbl="lnNode1" presStyleIdx="4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709D825-6994-4A05-9979-BE5CE371F107}" type="pres">
      <dgm:prSet presAssocID="{B4F1E02C-F18C-4825-A346-098EB6AD5E67}" presName="DropPinPlaceHolder" presStyleCnt="0"/>
      <dgm:spPr/>
    </dgm:pt>
    <dgm:pt modelId="{08A22016-BA3C-48F1-8C26-AE91E13E7A4C}" type="pres">
      <dgm:prSet presAssocID="{B4F1E02C-F18C-4825-A346-098EB6AD5E67}" presName="DropPin" presStyleLbl="alignNode1" presStyleIdx="4" presStyleCnt="5"/>
      <dgm:spPr/>
    </dgm:pt>
    <dgm:pt modelId="{76779B14-B991-4E95-A570-75436806EAFF}" type="pres">
      <dgm:prSet presAssocID="{B4F1E02C-F18C-4825-A346-098EB6AD5E67}" presName="Ellipse" presStyleLbl="fgAcc1" presStyleIdx="5" presStyleCnt="6"/>
      <dgm:spPr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4DC1BF2-E689-4E36-A558-E78668BCA352}" type="pres">
      <dgm:prSet presAssocID="{B4F1E02C-F18C-4825-A346-098EB6AD5E67}" presName="L2TextContainer" presStyleLbl="revTx" presStyleIdx="8" presStyleCnt="10">
        <dgm:presLayoutVars>
          <dgm:bulletEnabled val="1"/>
        </dgm:presLayoutVars>
      </dgm:prSet>
      <dgm:spPr/>
    </dgm:pt>
    <dgm:pt modelId="{931ACE49-49D5-4688-B4C0-6A6B7780BC68}" type="pres">
      <dgm:prSet presAssocID="{B4F1E02C-F18C-4825-A346-098EB6AD5E67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6F7E0519-0F71-4FA7-8B2C-C96E409AD118}" type="pres">
      <dgm:prSet presAssocID="{B4F1E02C-F18C-4825-A346-098EB6AD5E67}" presName="ConnectLine" presStyleLbl="sibTrans1D1" presStyleIdx="4" presStyleCnt="5"/>
      <dgm:spPr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6E7BF47-03E4-4118-A3C8-93A647B834E9}" type="pres">
      <dgm:prSet presAssocID="{B4F1E02C-F18C-4825-A346-098EB6AD5E67}" presName="EmptyPlaceHolder" presStyleCnt="0"/>
      <dgm:spPr/>
    </dgm:pt>
  </dgm:ptLst>
  <dgm:cxnLst>
    <dgm:cxn modelId="{2EFB790F-512D-4C3C-A231-80701DD03C99}" srcId="{E4107AFA-710E-4B57-A002-D688A83506CB}" destId="{B4F1E02C-F18C-4825-A346-098EB6AD5E67}" srcOrd="4" destOrd="0" parTransId="{809C31B8-A0B0-440A-8D45-B37AF0589586}" sibTransId="{705A1B2C-C8C1-42DE-A021-E226F6665B72}"/>
    <dgm:cxn modelId="{F94DC72A-5E3D-4A6E-A5A2-B69EAD95EBEB}" srcId="{5EDD543F-EC11-4128-AC49-2F925B356E01}" destId="{BC53F0A5-1A23-4AD9-B883-543A144A9822}" srcOrd="0" destOrd="0" parTransId="{47AC56A7-A58B-48C6-9EB2-CD766B6393A5}" sibTransId="{E7D77A9D-86CE-42A4-AC8A-300CB2424E8F}"/>
    <dgm:cxn modelId="{4ACD862E-74D2-4DD1-8F9A-3160822C752F}" type="presOf" srcId="{E4107AFA-710E-4B57-A002-D688A83506CB}" destId="{46D2E7C4-238A-4CD5-8D01-0E302A01E5D7}" srcOrd="0" destOrd="0" presId="urn:microsoft.com/office/officeart/2017/3/layout/DropPinTimeline"/>
    <dgm:cxn modelId="{B35C8137-9066-4A63-BBAC-E79F24DF6753}" type="presOf" srcId="{B4F1E02C-F18C-4825-A346-098EB6AD5E67}" destId="{931ACE49-49D5-4688-B4C0-6A6B7780BC68}" srcOrd="0" destOrd="0" presId="urn:microsoft.com/office/officeart/2017/3/layout/DropPinTimeline"/>
    <dgm:cxn modelId="{2C0A2439-F303-4176-B4BB-B470D50BB97F}" srcId="{E4107AFA-710E-4B57-A002-D688A83506CB}" destId="{45E9580D-85CC-4E88-B5EF-CBDF1FCCE5F8}" srcOrd="0" destOrd="0" parTransId="{39A5BBAB-5E37-4A27-B45A-A9B699366150}" sibTransId="{D443A2E3-06DB-4EB8-B79B-7A973218CB13}"/>
    <dgm:cxn modelId="{F29A223A-E138-4F1E-90DB-B45EA020931E}" srcId="{E4107AFA-710E-4B57-A002-D688A83506CB}" destId="{9A0B807E-8BB7-4C2D-8EF8-DBD273959B69}" srcOrd="3" destOrd="0" parTransId="{6E9399E5-63BD-4992-82F5-585FDC8B03D3}" sibTransId="{6D244E6B-E132-4D0E-9CA3-92C9D2C8C10D}"/>
    <dgm:cxn modelId="{F1FE903C-ABDE-4AD3-8D19-F960CFB4D3B0}" srcId="{31704C2B-6A31-4BC5-B181-801CCB2E0BB8}" destId="{37DF0B70-7322-43A0-A45F-B91B2B8B49D2}" srcOrd="0" destOrd="0" parTransId="{1AA197FD-16BA-4448-B59C-C830F1CCB310}" sibTransId="{AF7889F8-E16A-44F5-A531-C670ACE1F365}"/>
    <dgm:cxn modelId="{A0D3353D-AF0B-4BEA-8DCA-E232CABD0547}" srcId="{B4F1E02C-F18C-4825-A346-098EB6AD5E67}" destId="{0B3B1C26-0C58-4382-8D43-383F9D7D06A1}" srcOrd="0" destOrd="0" parTransId="{313871D7-F9BC-454D-8695-D15864A28255}" sibTransId="{8194B181-3A57-43DA-B29D-3715C16E7941}"/>
    <dgm:cxn modelId="{688B5F45-015B-465A-9061-D7F4BE27FA23}" srcId="{E4107AFA-710E-4B57-A002-D688A83506CB}" destId="{5EDD543F-EC11-4128-AC49-2F925B356E01}" srcOrd="1" destOrd="0" parTransId="{70FAAF8A-2255-4659-94F4-C632DB968DDD}" sibTransId="{AA285DD8-4153-4D17-9BA9-28EF98045715}"/>
    <dgm:cxn modelId="{CDDE2653-3BE7-4F1F-B4A3-FBA9FFA5E042}" type="presOf" srcId="{37DF0B70-7322-43A0-A45F-B91B2B8B49D2}" destId="{6413D93C-216E-421A-B1DF-6E7B78C4A873}" srcOrd="0" destOrd="0" presId="urn:microsoft.com/office/officeart/2017/3/layout/DropPinTimeline"/>
    <dgm:cxn modelId="{4BCE1655-F716-469F-8360-5BA39B70111D}" type="presOf" srcId="{45E9580D-85CC-4E88-B5EF-CBDF1FCCE5F8}" destId="{AFBAFCC5-4B60-48EB-BF68-7275C3597481}" srcOrd="0" destOrd="0" presId="urn:microsoft.com/office/officeart/2017/3/layout/DropPinTimeline"/>
    <dgm:cxn modelId="{1F800F58-9CBC-48C0-A173-4E44CCC86234}" srcId="{45E9580D-85CC-4E88-B5EF-CBDF1FCCE5F8}" destId="{8287BF0C-AB99-4475-9E93-F06B85E65965}" srcOrd="0" destOrd="0" parTransId="{692802D5-EF6E-4350-8891-92104951E075}" sibTransId="{67AEE086-1A2F-4756-9377-E1FDF006AF0B}"/>
    <dgm:cxn modelId="{6A900E7C-F034-4E30-9F8A-E6BF811AD52B}" type="presOf" srcId="{BC53F0A5-1A23-4AD9-B883-543A144A9822}" destId="{6FEB806B-8BFD-4B67-9E80-9F7ED959C227}" srcOrd="0" destOrd="0" presId="urn:microsoft.com/office/officeart/2017/3/layout/DropPinTimeline"/>
    <dgm:cxn modelId="{A7D54B9A-74DA-45A5-B89A-EE05198A320E}" type="presOf" srcId="{9A0B807E-8BB7-4C2D-8EF8-DBD273959B69}" destId="{E293B65F-F270-4638-AC30-FE936DFA9133}" srcOrd="0" destOrd="0" presId="urn:microsoft.com/office/officeart/2017/3/layout/DropPinTimeline"/>
    <dgm:cxn modelId="{77737EAF-CCF4-4E91-BC17-96025E0E37FF}" type="presOf" srcId="{0B3B1C26-0C58-4382-8D43-383F9D7D06A1}" destId="{24DC1BF2-E689-4E36-A558-E78668BCA352}" srcOrd="0" destOrd="0" presId="urn:microsoft.com/office/officeart/2017/3/layout/DropPinTimeline"/>
    <dgm:cxn modelId="{AA7E91C2-5F84-4261-8779-44BD154BD65D}" type="presOf" srcId="{31704C2B-6A31-4BC5-B181-801CCB2E0BB8}" destId="{FE5B5449-2DFF-4CBA-A3E9-190E3298F529}" srcOrd="0" destOrd="0" presId="urn:microsoft.com/office/officeart/2017/3/layout/DropPinTimeline"/>
    <dgm:cxn modelId="{7A3750C7-BB86-4F8D-9953-E91EE812A0FE}" srcId="{E4107AFA-710E-4B57-A002-D688A83506CB}" destId="{31704C2B-6A31-4BC5-B181-801CCB2E0BB8}" srcOrd="2" destOrd="0" parTransId="{D56B258D-072E-49C3-A414-B46A0F6EE24A}" sibTransId="{17166713-9EEE-4D7D-91A6-E81B52138054}"/>
    <dgm:cxn modelId="{9F881FCC-CEF8-41AB-9AB3-D1E13A57B60D}" type="presOf" srcId="{5EDD543F-EC11-4128-AC49-2F925B356E01}" destId="{2401EF31-256C-4F8F-824C-1FA12BDF86A4}" srcOrd="0" destOrd="0" presId="urn:microsoft.com/office/officeart/2017/3/layout/DropPinTimeline"/>
    <dgm:cxn modelId="{6E61F8D6-B85F-499F-9027-C1131D487D4E}" type="presOf" srcId="{DA548D1C-42A7-422A-8D45-24EB618D1402}" destId="{64D0033D-FDDF-4076-98EB-EEAB54BBAAC5}" srcOrd="0" destOrd="0" presId="urn:microsoft.com/office/officeart/2017/3/layout/DropPinTimeline"/>
    <dgm:cxn modelId="{61DCA5E4-9E89-40CC-88FC-763EBD793A4A}" srcId="{9A0B807E-8BB7-4C2D-8EF8-DBD273959B69}" destId="{DA548D1C-42A7-422A-8D45-24EB618D1402}" srcOrd="0" destOrd="0" parTransId="{7E12828D-9A81-4F2A-BDFB-2C09B3931F6B}" sibTransId="{A2E502D3-8813-42D5-827D-D6BE5D842784}"/>
    <dgm:cxn modelId="{5E64E0F4-EE59-42FB-9D69-4C3A6C1656E5}" type="presOf" srcId="{8287BF0C-AB99-4475-9E93-F06B85E65965}" destId="{F0468D52-57C5-4994-95DB-991A6606A74F}" srcOrd="0" destOrd="0" presId="urn:microsoft.com/office/officeart/2017/3/layout/DropPinTimeline"/>
    <dgm:cxn modelId="{55F971EC-6919-4424-9216-0200A0722808}" type="presParOf" srcId="{46D2E7C4-238A-4CD5-8D01-0E302A01E5D7}" destId="{3B165123-9F12-4501-A622-8D548E8B0598}" srcOrd="0" destOrd="0" presId="urn:microsoft.com/office/officeart/2017/3/layout/DropPinTimeline"/>
    <dgm:cxn modelId="{5E337CF2-4630-4098-8B4C-8D36D247E927}" type="presParOf" srcId="{46D2E7C4-238A-4CD5-8D01-0E302A01E5D7}" destId="{7F218728-8D90-4A65-85F1-498B82A5F7C3}" srcOrd="1" destOrd="0" presId="urn:microsoft.com/office/officeart/2017/3/layout/DropPinTimeline"/>
    <dgm:cxn modelId="{A4CA688D-2D26-45A8-9FED-DF574E44FF6E}" type="presParOf" srcId="{7F218728-8D90-4A65-85F1-498B82A5F7C3}" destId="{E1704D23-F9EE-47E3-9DD6-77C67A4119DB}" srcOrd="0" destOrd="0" presId="urn:microsoft.com/office/officeart/2017/3/layout/DropPinTimeline"/>
    <dgm:cxn modelId="{1F37E2B4-C411-4D8D-888C-3C0FC871FB73}" type="presParOf" srcId="{E1704D23-F9EE-47E3-9DD6-77C67A4119DB}" destId="{16F9EA4E-8A41-44BF-9088-BCB0C64640D3}" srcOrd="0" destOrd="0" presId="urn:microsoft.com/office/officeart/2017/3/layout/DropPinTimeline"/>
    <dgm:cxn modelId="{F6C8F1A1-A669-448E-858D-9316268B3AC3}" type="presParOf" srcId="{E1704D23-F9EE-47E3-9DD6-77C67A4119DB}" destId="{3516E3F0-4C32-4E33-8BB2-FB397C253CA0}" srcOrd="1" destOrd="0" presId="urn:microsoft.com/office/officeart/2017/3/layout/DropPinTimeline"/>
    <dgm:cxn modelId="{76FB2F3F-17A2-453F-B1EC-0202FAC12AB2}" type="presParOf" srcId="{3516E3F0-4C32-4E33-8BB2-FB397C253CA0}" destId="{E6522DB5-8191-481B-9E26-98F74F2124BF}" srcOrd="0" destOrd="0" presId="urn:microsoft.com/office/officeart/2017/3/layout/DropPinTimeline"/>
    <dgm:cxn modelId="{83914680-BCEC-4504-95F3-E3177576C32E}" type="presParOf" srcId="{3516E3F0-4C32-4E33-8BB2-FB397C253CA0}" destId="{22307BA9-5531-450F-94B6-36B506C6171F}" srcOrd="1" destOrd="0" presId="urn:microsoft.com/office/officeart/2017/3/layout/DropPinTimeline"/>
    <dgm:cxn modelId="{50C5683A-08C6-41A2-9EED-03E6FD336AAA}" type="presParOf" srcId="{E1704D23-F9EE-47E3-9DD6-77C67A4119DB}" destId="{F0468D52-57C5-4994-95DB-991A6606A74F}" srcOrd="2" destOrd="0" presId="urn:microsoft.com/office/officeart/2017/3/layout/DropPinTimeline"/>
    <dgm:cxn modelId="{BBE317B2-433B-4769-81B0-66E4A47396EC}" type="presParOf" srcId="{E1704D23-F9EE-47E3-9DD6-77C67A4119DB}" destId="{AFBAFCC5-4B60-48EB-BF68-7275C3597481}" srcOrd="3" destOrd="0" presId="urn:microsoft.com/office/officeart/2017/3/layout/DropPinTimeline"/>
    <dgm:cxn modelId="{0C964EEF-2322-439F-BA47-40F4EB60C7AC}" type="presParOf" srcId="{E1704D23-F9EE-47E3-9DD6-77C67A4119DB}" destId="{27C4E7EB-CD7A-4D0A-9E97-823568FA9413}" srcOrd="4" destOrd="0" presId="urn:microsoft.com/office/officeart/2017/3/layout/DropPinTimeline"/>
    <dgm:cxn modelId="{865F3BF1-2B3E-43F4-AFF1-87EBB45524D9}" type="presParOf" srcId="{E1704D23-F9EE-47E3-9DD6-77C67A4119DB}" destId="{623F351C-716B-46BE-A419-67C5638AEA23}" srcOrd="5" destOrd="0" presId="urn:microsoft.com/office/officeart/2017/3/layout/DropPinTimeline"/>
    <dgm:cxn modelId="{11E6EBDC-0638-4F85-9574-909A49933DA3}" type="presParOf" srcId="{7F218728-8D90-4A65-85F1-498B82A5F7C3}" destId="{0AB15464-445D-4957-8BD3-C09537248735}" srcOrd="1" destOrd="0" presId="urn:microsoft.com/office/officeart/2017/3/layout/DropPinTimeline"/>
    <dgm:cxn modelId="{B6C4015D-FCA0-452F-B4A1-0E7C5B530DD4}" type="presParOf" srcId="{7F218728-8D90-4A65-85F1-498B82A5F7C3}" destId="{C8F5200F-B9EE-4020-A467-EFB534588A8E}" srcOrd="2" destOrd="0" presId="urn:microsoft.com/office/officeart/2017/3/layout/DropPinTimeline"/>
    <dgm:cxn modelId="{7635E96E-6CF9-4471-AE8E-B41FB3366A58}" type="presParOf" srcId="{C8F5200F-B9EE-4020-A467-EFB534588A8E}" destId="{86B64D24-F859-4DE9-A66D-CEC0B8901A8E}" srcOrd="0" destOrd="0" presId="urn:microsoft.com/office/officeart/2017/3/layout/DropPinTimeline"/>
    <dgm:cxn modelId="{55021A29-0110-4F93-94E8-9840477C1265}" type="presParOf" srcId="{C8F5200F-B9EE-4020-A467-EFB534588A8E}" destId="{E6A3A0C2-432F-412F-ADA7-489D498E7DD8}" srcOrd="1" destOrd="0" presId="urn:microsoft.com/office/officeart/2017/3/layout/DropPinTimeline"/>
    <dgm:cxn modelId="{D0432EFD-79F6-4F4C-94B4-E40A47DA5C84}" type="presParOf" srcId="{E6A3A0C2-432F-412F-ADA7-489D498E7DD8}" destId="{8D60612F-2E98-4E8F-8401-C29BBE3EF1D9}" srcOrd="0" destOrd="0" presId="urn:microsoft.com/office/officeart/2017/3/layout/DropPinTimeline"/>
    <dgm:cxn modelId="{71C5F53A-8F62-42D8-B0AC-B567A56589C9}" type="presParOf" srcId="{E6A3A0C2-432F-412F-ADA7-489D498E7DD8}" destId="{66DB23FE-250C-48D5-8CDE-766D9B0C94C8}" srcOrd="1" destOrd="0" presId="urn:microsoft.com/office/officeart/2017/3/layout/DropPinTimeline"/>
    <dgm:cxn modelId="{06E8764D-A2D1-4956-82F2-F21C6DA96AC5}" type="presParOf" srcId="{C8F5200F-B9EE-4020-A467-EFB534588A8E}" destId="{6FEB806B-8BFD-4B67-9E80-9F7ED959C227}" srcOrd="2" destOrd="0" presId="urn:microsoft.com/office/officeart/2017/3/layout/DropPinTimeline"/>
    <dgm:cxn modelId="{6FB50149-355E-4CD7-953D-036F2FB0A3FD}" type="presParOf" srcId="{C8F5200F-B9EE-4020-A467-EFB534588A8E}" destId="{2401EF31-256C-4F8F-824C-1FA12BDF86A4}" srcOrd="3" destOrd="0" presId="urn:microsoft.com/office/officeart/2017/3/layout/DropPinTimeline"/>
    <dgm:cxn modelId="{F47B2435-E958-478B-A08E-190F4632FAF0}" type="presParOf" srcId="{C8F5200F-B9EE-4020-A467-EFB534588A8E}" destId="{281F4808-885F-4AB9-A97F-8ADCA0A08DA9}" srcOrd="4" destOrd="0" presId="urn:microsoft.com/office/officeart/2017/3/layout/DropPinTimeline"/>
    <dgm:cxn modelId="{5EA31BC1-9131-478C-812B-E4F5088F12EA}" type="presParOf" srcId="{C8F5200F-B9EE-4020-A467-EFB534588A8E}" destId="{C1FAC966-8930-4DE4-AEBD-9852E3D7B514}" srcOrd="5" destOrd="0" presId="urn:microsoft.com/office/officeart/2017/3/layout/DropPinTimeline"/>
    <dgm:cxn modelId="{817FD23C-84ED-4994-B052-D6D8E7D9A264}" type="presParOf" srcId="{7F218728-8D90-4A65-85F1-498B82A5F7C3}" destId="{1B8FEC90-344C-45BE-B453-942F6AF35C11}" srcOrd="3" destOrd="0" presId="urn:microsoft.com/office/officeart/2017/3/layout/DropPinTimeline"/>
    <dgm:cxn modelId="{926C0C22-DB59-40B9-A7A8-5331B11C83E4}" type="presParOf" srcId="{7F218728-8D90-4A65-85F1-498B82A5F7C3}" destId="{D5384341-FB33-44F4-809B-8026943EAFD3}" srcOrd="4" destOrd="0" presId="urn:microsoft.com/office/officeart/2017/3/layout/DropPinTimeline"/>
    <dgm:cxn modelId="{52A8152A-3C36-4999-B1BF-2C04BC54CE38}" type="presParOf" srcId="{D5384341-FB33-44F4-809B-8026943EAFD3}" destId="{38770AB6-4464-4732-A1A2-31C206497334}" srcOrd="0" destOrd="0" presId="urn:microsoft.com/office/officeart/2017/3/layout/DropPinTimeline"/>
    <dgm:cxn modelId="{76D62723-74A4-4C87-B12A-7A8E743D71A3}" type="presParOf" srcId="{D5384341-FB33-44F4-809B-8026943EAFD3}" destId="{28F55165-4C30-492B-98AD-A9C419E719AF}" srcOrd="1" destOrd="0" presId="urn:microsoft.com/office/officeart/2017/3/layout/DropPinTimeline"/>
    <dgm:cxn modelId="{A08B008C-D0E3-4C37-99FF-D386D20B9DC0}" type="presParOf" srcId="{28F55165-4C30-492B-98AD-A9C419E719AF}" destId="{F07A1BAD-0D42-49EA-98C5-7A4BDF32FE04}" srcOrd="0" destOrd="0" presId="urn:microsoft.com/office/officeart/2017/3/layout/DropPinTimeline"/>
    <dgm:cxn modelId="{4C6FBED9-3740-4F22-980B-14EB1571111D}" type="presParOf" srcId="{28F55165-4C30-492B-98AD-A9C419E719AF}" destId="{59FDBD70-8011-4809-97F3-3DAC400DBF7A}" srcOrd="1" destOrd="0" presId="urn:microsoft.com/office/officeart/2017/3/layout/DropPinTimeline"/>
    <dgm:cxn modelId="{ED717D68-FF99-4C26-AA25-1E89D1797733}" type="presParOf" srcId="{D5384341-FB33-44F4-809B-8026943EAFD3}" destId="{6413D93C-216E-421A-B1DF-6E7B78C4A873}" srcOrd="2" destOrd="0" presId="urn:microsoft.com/office/officeart/2017/3/layout/DropPinTimeline"/>
    <dgm:cxn modelId="{B80B1C92-B230-4803-8E3C-73EAC7E26066}" type="presParOf" srcId="{D5384341-FB33-44F4-809B-8026943EAFD3}" destId="{FE5B5449-2DFF-4CBA-A3E9-190E3298F529}" srcOrd="3" destOrd="0" presId="urn:microsoft.com/office/officeart/2017/3/layout/DropPinTimeline"/>
    <dgm:cxn modelId="{DB5FF17D-0E81-487C-BFE5-4D89F41EB5A6}" type="presParOf" srcId="{D5384341-FB33-44F4-809B-8026943EAFD3}" destId="{247B8360-8DEE-40CE-8CBF-C654CF9FED4E}" srcOrd="4" destOrd="0" presId="urn:microsoft.com/office/officeart/2017/3/layout/DropPinTimeline"/>
    <dgm:cxn modelId="{CED5F104-0FFB-4D16-B79D-9471E6C038E1}" type="presParOf" srcId="{D5384341-FB33-44F4-809B-8026943EAFD3}" destId="{A7042AD2-7B68-44AF-B080-7575E58F48C9}" srcOrd="5" destOrd="0" presId="urn:microsoft.com/office/officeart/2017/3/layout/DropPinTimeline"/>
    <dgm:cxn modelId="{15B55CE5-71CB-4509-B1F2-0F35D8B80E06}" type="presParOf" srcId="{7F218728-8D90-4A65-85F1-498B82A5F7C3}" destId="{5337921B-D275-4399-81C0-48ACC9AB73A5}" srcOrd="5" destOrd="0" presId="urn:microsoft.com/office/officeart/2017/3/layout/DropPinTimeline"/>
    <dgm:cxn modelId="{FD1CDB69-2D0C-491E-8F33-A56C1A5673D4}" type="presParOf" srcId="{7F218728-8D90-4A65-85F1-498B82A5F7C3}" destId="{36E2BFD8-61C8-425D-AE75-00FB06E25916}" srcOrd="6" destOrd="0" presId="urn:microsoft.com/office/officeart/2017/3/layout/DropPinTimeline"/>
    <dgm:cxn modelId="{48953B2E-8C01-4A8E-8455-EFB09A380E4E}" type="presParOf" srcId="{36E2BFD8-61C8-425D-AE75-00FB06E25916}" destId="{FD62AD89-28D1-46EE-9DF6-52950B9A9C5A}" srcOrd="0" destOrd="0" presId="urn:microsoft.com/office/officeart/2017/3/layout/DropPinTimeline"/>
    <dgm:cxn modelId="{EFAAF92F-4DFE-4C64-8EAB-7640186B03CD}" type="presParOf" srcId="{36E2BFD8-61C8-425D-AE75-00FB06E25916}" destId="{CD7C4277-38F0-4E5E-BB0A-23DF2DB73E13}" srcOrd="1" destOrd="0" presId="urn:microsoft.com/office/officeart/2017/3/layout/DropPinTimeline"/>
    <dgm:cxn modelId="{81A7C761-FD2E-4313-8727-55D1EEFF6827}" type="presParOf" srcId="{CD7C4277-38F0-4E5E-BB0A-23DF2DB73E13}" destId="{B54A311D-45B1-4B29-9029-1E49C64CF088}" srcOrd="0" destOrd="0" presId="urn:microsoft.com/office/officeart/2017/3/layout/DropPinTimeline"/>
    <dgm:cxn modelId="{E1DA9B86-0BAD-4518-9659-D6DCA7638297}" type="presParOf" srcId="{CD7C4277-38F0-4E5E-BB0A-23DF2DB73E13}" destId="{26F4F730-015A-40DB-9D80-926A08F6E7B5}" srcOrd="1" destOrd="0" presId="urn:microsoft.com/office/officeart/2017/3/layout/DropPinTimeline"/>
    <dgm:cxn modelId="{CB820F79-36FC-49BA-8FC8-914B16021D37}" type="presParOf" srcId="{36E2BFD8-61C8-425D-AE75-00FB06E25916}" destId="{64D0033D-FDDF-4076-98EB-EEAB54BBAAC5}" srcOrd="2" destOrd="0" presId="urn:microsoft.com/office/officeart/2017/3/layout/DropPinTimeline"/>
    <dgm:cxn modelId="{D9C72694-49C4-4A3F-AF75-4480DA271015}" type="presParOf" srcId="{36E2BFD8-61C8-425D-AE75-00FB06E25916}" destId="{E293B65F-F270-4638-AC30-FE936DFA9133}" srcOrd="3" destOrd="0" presId="urn:microsoft.com/office/officeart/2017/3/layout/DropPinTimeline"/>
    <dgm:cxn modelId="{BACD0F71-EF40-41E2-96AD-4A79C9FF44A1}" type="presParOf" srcId="{36E2BFD8-61C8-425D-AE75-00FB06E25916}" destId="{9A57F805-1F43-4998-B10A-A23A0827231F}" srcOrd="4" destOrd="0" presId="urn:microsoft.com/office/officeart/2017/3/layout/DropPinTimeline"/>
    <dgm:cxn modelId="{3D18DAEC-9FD3-4CD1-9FE4-96D738BA8D1B}" type="presParOf" srcId="{36E2BFD8-61C8-425D-AE75-00FB06E25916}" destId="{9290B013-48E2-412A-B5C3-2DD1B2E0CD19}" srcOrd="5" destOrd="0" presId="urn:microsoft.com/office/officeart/2017/3/layout/DropPinTimeline"/>
    <dgm:cxn modelId="{F6E1B012-C61A-474F-AD66-5FA059AB3D48}" type="presParOf" srcId="{7F218728-8D90-4A65-85F1-498B82A5F7C3}" destId="{4B3A3234-4484-4028-A47F-2C49CCDAED8F}" srcOrd="7" destOrd="0" presId="urn:microsoft.com/office/officeart/2017/3/layout/DropPinTimeline"/>
    <dgm:cxn modelId="{E70792EB-F30D-4780-B1B3-477F7984317D}" type="presParOf" srcId="{7F218728-8D90-4A65-85F1-498B82A5F7C3}" destId="{8118A847-BD01-4046-9965-1D8D5FF6EF2B}" srcOrd="8" destOrd="0" presId="urn:microsoft.com/office/officeart/2017/3/layout/DropPinTimeline"/>
    <dgm:cxn modelId="{35CC329F-5CF5-421B-A914-ACB5FD4C7FAD}" type="presParOf" srcId="{8118A847-BD01-4046-9965-1D8D5FF6EF2B}" destId="{9EDCEABC-84FE-450D-9725-25FD5A9D9278}" srcOrd="0" destOrd="0" presId="urn:microsoft.com/office/officeart/2017/3/layout/DropPinTimeline"/>
    <dgm:cxn modelId="{90205B9C-FDB2-4601-9621-678923A53861}" type="presParOf" srcId="{8118A847-BD01-4046-9965-1D8D5FF6EF2B}" destId="{4709D825-6994-4A05-9979-BE5CE371F107}" srcOrd="1" destOrd="0" presId="urn:microsoft.com/office/officeart/2017/3/layout/DropPinTimeline"/>
    <dgm:cxn modelId="{95E50646-78C5-49D1-BF55-0285FE474FF1}" type="presParOf" srcId="{4709D825-6994-4A05-9979-BE5CE371F107}" destId="{08A22016-BA3C-48F1-8C26-AE91E13E7A4C}" srcOrd="0" destOrd="0" presId="urn:microsoft.com/office/officeart/2017/3/layout/DropPinTimeline"/>
    <dgm:cxn modelId="{51EB0640-282C-432F-ACD5-4AC4955E2C10}" type="presParOf" srcId="{4709D825-6994-4A05-9979-BE5CE371F107}" destId="{76779B14-B991-4E95-A570-75436806EAFF}" srcOrd="1" destOrd="0" presId="urn:microsoft.com/office/officeart/2017/3/layout/DropPinTimeline"/>
    <dgm:cxn modelId="{9DE6FFD6-3357-4ACB-8D54-84E8082CCD87}" type="presParOf" srcId="{8118A847-BD01-4046-9965-1D8D5FF6EF2B}" destId="{24DC1BF2-E689-4E36-A558-E78668BCA352}" srcOrd="2" destOrd="0" presId="urn:microsoft.com/office/officeart/2017/3/layout/DropPinTimeline"/>
    <dgm:cxn modelId="{C9420ACE-0D69-42FE-9D41-1F5E366C0F11}" type="presParOf" srcId="{8118A847-BD01-4046-9965-1D8D5FF6EF2B}" destId="{931ACE49-49D5-4688-B4C0-6A6B7780BC68}" srcOrd="3" destOrd="0" presId="urn:microsoft.com/office/officeart/2017/3/layout/DropPinTimeline"/>
    <dgm:cxn modelId="{7F037B7D-D337-419F-B844-44024F5E35F7}" type="presParOf" srcId="{8118A847-BD01-4046-9965-1D8D5FF6EF2B}" destId="{6F7E0519-0F71-4FA7-8B2C-C96E409AD118}" srcOrd="4" destOrd="0" presId="urn:microsoft.com/office/officeart/2017/3/layout/DropPinTimeline"/>
    <dgm:cxn modelId="{4510F161-61B5-41C3-B2BE-55D97830EEF7}" type="presParOf" srcId="{8118A847-BD01-4046-9965-1D8D5FF6EF2B}" destId="{B6E7BF47-03E4-4118-A3C8-93A647B834E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9B42A-A309-4865-BBF4-3E933AC1530B}">
      <dsp:nvSpPr>
        <dsp:cNvPr id="0" name=""/>
        <dsp:cNvSpPr/>
      </dsp:nvSpPr>
      <dsp:spPr>
        <a:xfrm>
          <a:off x="0" y="62783"/>
          <a:ext cx="6263640" cy="17316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Our focus: rendering</a:t>
          </a:r>
        </a:p>
      </dsp:txBody>
      <dsp:txXfrm>
        <a:off x="84530" y="147313"/>
        <a:ext cx="6094580" cy="1562540"/>
      </dsp:txXfrm>
    </dsp:sp>
    <dsp:sp modelId="{78A7BBE2-0429-4BAC-96C8-FD9550CA2183}">
      <dsp:nvSpPr>
        <dsp:cNvPr id="0" name=""/>
        <dsp:cNvSpPr/>
      </dsp:nvSpPr>
      <dsp:spPr>
        <a:xfrm>
          <a:off x="0" y="1886544"/>
          <a:ext cx="6263640" cy="173160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Necessary to cover: Geometric models, Textures &amp; Material properties</a:t>
          </a:r>
        </a:p>
      </dsp:txBody>
      <dsp:txXfrm>
        <a:off x="84530" y="1971074"/>
        <a:ext cx="6094580" cy="1562540"/>
      </dsp:txXfrm>
    </dsp:sp>
    <dsp:sp modelId="{F78BAA2A-982B-41E8-AADF-EEBF54C3B087}">
      <dsp:nvSpPr>
        <dsp:cNvPr id="0" name=""/>
        <dsp:cNvSpPr/>
      </dsp:nvSpPr>
      <dsp:spPr>
        <a:xfrm>
          <a:off x="0" y="3710304"/>
          <a:ext cx="6263640" cy="1731600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More modelling is in Geometric Processing</a:t>
          </a:r>
        </a:p>
      </dsp:txBody>
      <dsp:txXfrm>
        <a:off x="84530" y="3794834"/>
        <a:ext cx="6094580" cy="1562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D50D2-BB68-40B4-91F2-B18A7B374AD1}">
      <dsp:nvSpPr>
        <dsp:cNvPr id="0" name=""/>
        <dsp:cNvSpPr/>
      </dsp:nvSpPr>
      <dsp:spPr>
        <a:xfrm>
          <a:off x="0" y="694"/>
          <a:ext cx="6299200" cy="1624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CECEC-1940-4D5D-BD2C-7AB21FE595E4}">
      <dsp:nvSpPr>
        <dsp:cNvPr id="0" name=""/>
        <dsp:cNvSpPr/>
      </dsp:nvSpPr>
      <dsp:spPr>
        <a:xfrm>
          <a:off x="491535" y="366299"/>
          <a:ext cx="893700" cy="8937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52FFE-5781-4466-913D-BFF1DBF20455}">
      <dsp:nvSpPr>
        <dsp:cNvPr id="0" name=""/>
        <dsp:cNvSpPr/>
      </dsp:nvSpPr>
      <dsp:spPr>
        <a:xfrm>
          <a:off x="1876771" y="694"/>
          <a:ext cx="2834640" cy="162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970" tIns="171970" rIns="171970" bIns="171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A1 (weeks 3-9):	50%</a:t>
          </a:r>
        </a:p>
      </dsp:txBody>
      <dsp:txXfrm>
        <a:off x="1876771" y="694"/>
        <a:ext cx="2834640" cy="1624910"/>
      </dsp:txXfrm>
    </dsp:sp>
    <dsp:sp modelId="{3266E89A-5809-44DC-BFC3-26616577BAAC}">
      <dsp:nvSpPr>
        <dsp:cNvPr id="0" name=""/>
        <dsp:cNvSpPr/>
      </dsp:nvSpPr>
      <dsp:spPr>
        <a:xfrm>
          <a:off x="4711411" y="694"/>
          <a:ext cx="1587788" cy="162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970" tIns="171970" rIns="171970" bIns="1719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Parallel OpenGL Renderer in Software</a:t>
          </a:r>
        </a:p>
      </dsp:txBody>
      <dsp:txXfrm>
        <a:off x="4711411" y="694"/>
        <a:ext cx="1587788" cy="1624910"/>
      </dsp:txXfrm>
    </dsp:sp>
    <dsp:sp modelId="{FDD835F3-B05B-44F2-8855-175E5FD44FE8}">
      <dsp:nvSpPr>
        <dsp:cNvPr id="0" name=""/>
        <dsp:cNvSpPr/>
      </dsp:nvSpPr>
      <dsp:spPr>
        <a:xfrm>
          <a:off x="0" y="2031832"/>
          <a:ext cx="6299200" cy="1624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6DBA9-007A-46F3-9735-8C66BC5FEA88}">
      <dsp:nvSpPr>
        <dsp:cNvPr id="0" name=""/>
        <dsp:cNvSpPr/>
      </dsp:nvSpPr>
      <dsp:spPr>
        <a:xfrm>
          <a:off x="491535" y="2397437"/>
          <a:ext cx="893700" cy="8937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30F05-DF17-4493-9CD9-32931CCF1199}">
      <dsp:nvSpPr>
        <dsp:cNvPr id="0" name=""/>
        <dsp:cNvSpPr/>
      </dsp:nvSpPr>
      <dsp:spPr>
        <a:xfrm>
          <a:off x="1876771" y="2031832"/>
          <a:ext cx="2834640" cy="162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970" tIns="171970" rIns="171970" bIns="171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A2 (weeks 9-14):	50%</a:t>
          </a:r>
        </a:p>
      </dsp:txBody>
      <dsp:txXfrm>
        <a:off x="1876771" y="2031832"/>
        <a:ext cx="2834640" cy="1624910"/>
      </dsp:txXfrm>
    </dsp:sp>
    <dsp:sp modelId="{CB52B9D5-16FE-4D68-90F8-B6C1B4585014}">
      <dsp:nvSpPr>
        <dsp:cNvPr id="0" name=""/>
        <dsp:cNvSpPr/>
      </dsp:nvSpPr>
      <dsp:spPr>
        <a:xfrm>
          <a:off x="4711411" y="2031832"/>
          <a:ext cx="1587788" cy="162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970" tIns="171970" rIns="171970" bIns="1719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Recursive Raytracer in Software</a:t>
          </a:r>
        </a:p>
      </dsp:txBody>
      <dsp:txXfrm>
        <a:off x="4711411" y="2031832"/>
        <a:ext cx="1587788" cy="1624910"/>
      </dsp:txXfrm>
    </dsp:sp>
    <dsp:sp modelId="{94ED2326-EF8E-4206-8DFB-9F64EF5DFC32}">
      <dsp:nvSpPr>
        <dsp:cNvPr id="0" name=""/>
        <dsp:cNvSpPr/>
      </dsp:nvSpPr>
      <dsp:spPr>
        <a:xfrm>
          <a:off x="0" y="4062970"/>
          <a:ext cx="6299200" cy="1624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98A35-8300-4C53-BD14-D3B1260C5E29}">
      <dsp:nvSpPr>
        <dsp:cNvPr id="0" name=""/>
        <dsp:cNvSpPr/>
      </dsp:nvSpPr>
      <dsp:spPr>
        <a:xfrm>
          <a:off x="491535" y="4428575"/>
          <a:ext cx="893700" cy="8937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388A2-F19F-4632-B169-E3D07F3F937D}">
      <dsp:nvSpPr>
        <dsp:cNvPr id="0" name=""/>
        <dsp:cNvSpPr/>
      </dsp:nvSpPr>
      <dsp:spPr>
        <a:xfrm>
          <a:off x="1876771" y="4062970"/>
          <a:ext cx="4422428" cy="162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970" tIns="171970" rIns="171970" bIns="171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No Exam!</a:t>
          </a:r>
          <a:endParaRPr lang="en-US" sz="2500" kern="1200"/>
        </a:p>
      </dsp:txBody>
      <dsp:txXfrm>
        <a:off x="1876771" y="4062970"/>
        <a:ext cx="4422428" cy="1624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65123-9F12-4501-A622-8D548E8B0598}">
      <dsp:nvSpPr>
        <dsp:cNvPr id="0" name=""/>
        <dsp:cNvSpPr/>
      </dsp:nvSpPr>
      <dsp:spPr>
        <a:xfrm>
          <a:off x="0" y="1289050"/>
          <a:ext cx="10515600" cy="0"/>
        </a:xfrm>
        <a:prstGeom prst="line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22DB5-8191-481B-9E26-98F74F2124BF}">
      <dsp:nvSpPr>
        <dsp:cNvPr id="0" name=""/>
        <dsp:cNvSpPr/>
      </dsp:nvSpPr>
      <dsp:spPr>
        <a:xfrm rot="8100000">
          <a:off x="41426" y="297075"/>
          <a:ext cx="189591" cy="189591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07BA9-5531-450F-94B6-36B506C6171F}">
      <dsp:nvSpPr>
        <dsp:cNvPr id="0" name=""/>
        <dsp:cNvSpPr/>
      </dsp:nvSpPr>
      <dsp:spPr>
        <a:xfrm>
          <a:off x="62488" y="318137"/>
          <a:ext cx="147467" cy="147467"/>
        </a:xfrm>
        <a:prstGeom prst="ellipse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68D52-57C5-4994-95DB-991A6606A74F}">
      <dsp:nvSpPr>
        <dsp:cNvPr id="0" name=""/>
        <dsp:cNvSpPr/>
      </dsp:nvSpPr>
      <dsp:spPr>
        <a:xfrm>
          <a:off x="270283" y="525932"/>
          <a:ext cx="2912576" cy="76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A1 out</a:t>
          </a:r>
        </a:p>
      </dsp:txBody>
      <dsp:txXfrm>
        <a:off x="270283" y="525932"/>
        <a:ext cx="2912576" cy="763117"/>
      </dsp:txXfrm>
    </dsp:sp>
    <dsp:sp modelId="{AFBAFCC5-4B60-48EB-BF68-7275C3597481}">
      <dsp:nvSpPr>
        <dsp:cNvPr id="0" name=""/>
        <dsp:cNvSpPr/>
      </dsp:nvSpPr>
      <dsp:spPr>
        <a:xfrm>
          <a:off x="270283" y="257810"/>
          <a:ext cx="2912576" cy="268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14 Oct.</a:t>
          </a:r>
        </a:p>
      </dsp:txBody>
      <dsp:txXfrm>
        <a:off x="270283" y="257810"/>
        <a:ext cx="2912576" cy="268122"/>
      </dsp:txXfrm>
    </dsp:sp>
    <dsp:sp modelId="{27C4E7EB-CD7A-4D0A-9E97-823568FA9413}">
      <dsp:nvSpPr>
        <dsp:cNvPr id="0" name=""/>
        <dsp:cNvSpPr/>
      </dsp:nvSpPr>
      <dsp:spPr>
        <a:xfrm>
          <a:off x="136221" y="525932"/>
          <a:ext cx="0" cy="763117"/>
        </a:xfrm>
        <a:prstGeom prst="line">
          <a:avLst/>
        </a:prstGeom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9EA4E-8A41-44BF-9088-BCB0C64640D3}">
      <dsp:nvSpPr>
        <dsp:cNvPr id="0" name=""/>
        <dsp:cNvSpPr/>
      </dsp:nvSpPr>
      <dsp:spPr>
        <a:xfrm>
          <a:off x="111784" y="1264919"/>
          <a:ext cx="48262" cy="4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0612F-2E98-4E8F-8401-C29BBE3EF1D9}">
      <dsp:nvSpPr>
        <dsp:cNvPr id="0" name=""/>
        <dsp:cNvSpPr/>
      </dsp:nvSpPr>
      <dsp:spPr>
        <a:xfrm rot="18900000">
          <a:off x="1791964" y="2091434"/>
          <a:ext cx="189591" cy="189591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B23FE-250C-48D5-8CDE-766D9B0C94C8}">
      <dsp:nvSpPr>
        <dsp:cNvPr id="0" name=""/>
        <dsp:cNvSpPr/>
      </dsp:nvSpPr>
      <dsp:spPr>
        <a:xfrm>
          <a:off x="1813025" y="2112495"/>
          <a:ext cx="147467" cy="147467"/>
        </a:xfrm>
        <a:prstGeom prst="ellipse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B806B-8BFD-4B67-9E80-9F7ED959C227}">
      <dsp:nvSpPr>
        <dsp:cNvPr id="0" name=""/>
        <dsp:cNvSpPr/>
      </dsp:nvSpPr>
      <dsp:spPr>
        <a:xfrm>
          <a:off x="2020820" y="1289050"/>
          <a:ext cx="2912576" cy="76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A2 out</a:t>
          </a:r>
        </a:p>
      </dsp:txBody>
      <dsp:txXfrm>
        <a:off x="2020820" y="1289050"/>
        <a:ext cx="2912576" cy="763117"/>
      </dsp:txXfrm>
    </dsp:sp>
    <dsp:sp modelId="{2401EF31-256C-4F8F-824C-1FA12BDF86A4}">
      <dsp:nvSpPr>
        <dsp:cNvPr id="0" name=""/>
        <dsp:cNvSpPr/>
      </dsp:nvSpPr>
      <dsp:spPr>
        <a:xfrm>
          <a:off x="2020820" y="2052168"/>
          <a:ext cx="2912576" cy="268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25 Nov.</a:t>
          </a:r>
        </a:p>
      </dsp:txBody>
      <dsp:txXfrm>
        <a:off x="2020820" y="2052168"/>
        <a:ext cx="2912576" cy="268122"/>
      </dsp:txXfrm>
    </dsp:sp>
    <dsp:sp modelId="{281F4808-885F-4AB9-A97F-8ADCA0A08DA9}">
      <dsp:nvSpPr>
        <dsp:cNvPr id="0" name=""/>
        <dsp:cNvSpPr/>
      </dsp:nvSpPr>
      <dsp:spPr>
        <a:xfrm>
          <a:off x="1886759" y="1289050"/>
          <a:ext cx="0" cy="763117"/>
        </a:xfrm>
        <a:prstGeom prst="line">
          <a:avLst/>
        </a:prstGeom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64D24-F859-4DE9-A66D-CEC0B8901A8E}">
      <dsp:nvSpPr>
        <dsp:cNvPr id="0" name=""/>
        <dsp:cNvSpPr/>
      </dsp:nvSpPr>
      <dsp:spPr>
        <a:xfrm>
          <a:off x="1862321" y="1264919"/>
          <a:ext cx="48262" cy="4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A1BAD-0D42-49EA-98C5-7A4BDF32FE04}">
      <dsp:nvSpPr>
        <dsp:cNvPr id="0" name=""/>
        <dsp:cNvSpPr/>
      </dsp:nvSpPr>
      <dsp:spPr>
        <a:xfrm rot="8100000">
          <a:off x="3542501" y="297075"/>
          <a:ext cx="189591" cy="189591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DBD70-8011-4809-97F3-3DAC400DBF7A}">
      <dsp:nvSpPr>
        <dsp:cNvPr id="0" name=""/>
        <dsp:cNvSpPr/>
      </dsp:nvSpPr>
      <dsp:spPr>
        <a:xfrm>
          <a:off x="3563563" y="318137"/>
          <a:ext cx="147467" cy="147467"/>
        </a:xfrm>
        <a:prstGeom prst="ellipse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3D93C-216E-421A-B1DF-6E7B78C4A873}">
      <dsp:nvSpPr>
        <dsp:cNvPr id="0" name=""/>
        <dsp:cNvSpPr/>
      </dsp:nvSpPr>
      <dsp:spPr>
        <a:xfrm>
          <a:off x="3771358" y="525932"/>
          <a:ext cx="2912576" cy="76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A1 in</a:t>
          </a:r>
        </a:p>
      </dsp:txBody>
      <dsp:txXfrm>
        <a:off x="3771358" y="525932"/>
        <a:ext cx="2912576" cy="763117"/>
      </dsp:txXfrm>
    </dsp:sp>
    <dsp:sp modelId="{FE5B5449-2DFF-4CBA-A3E9-190E3298F529}">
      <dsp:nvSpPr>
        <dsp:cNvPr id="0" name=""/>
        <dsp:cNvSpPr/>
      </dsp:nvSpPr>
      <dsp:spPr>
        <a:xfrm>
          <a:off x="3771358" y="257810"/>
          <a:ext cx="2912576" cy="268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 26 Nov.</a:t>
          </a:r>
        </a:p>
      </dsp:txBody>
      <dsp:txXfrm>
        <a:off x="3771358" y="257810"/>
        <a:ext cx="2912576" cy="268122"/>
      </dsp:txXfrm>
    </dsp:sp>
    <dsp:sp modelId="{247B8360-8DEE-40CE-8CBF-C654CF9FED4E}">
      <dsp:nvSpPr>
        <dsp:cNvPr id="0" name=""/>
        <dsp:cNvSpPr/>
      </dsp:nvSpPr>
      <dsp:spPr>
        <a:xfrm>
          <a:off x="3637297" y="525932"/>
          <a:ext cx="0" cy="763117"/>
        </a:xfrm>
        <a:prstGeom prst="line">
          <a:avLst/>
        </a:prstGeom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70AB6-4464-4732-A1A2-31C206497334}">
      <dsp:nvSpPr>
        <dsp:cNvPr id="0" name=""/>
        <dsp:cNvSpPr/>
      </dsp:nvSpPr>
      <dsp:spPr>
        <a:xfrm>
          <a:off x="3612859" y="1264919"/>
          <a:ext cx="48262" cy="4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A311D-45B1-4B29-9029-1E49C64CF088}">
      <dsp:nvSpPr>
        <dsp:cNvPr id="0" name=""/>
        <dsp:cNvSpPr/>
      </dsp:nvSpPr>
      <dsp:spPr>
        <a:xfrm rot="18900000">
          <a:off x="5293039" y="2091434"/>
          <a:ext cx="189591" cy="189591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4F730-015A-40DB-9D80-926A08F6E7B5}">
      <dsp:nvSpPr>
        <dsp:cNvPr id="0" name=""/>
        <dsp:cNvSpPr/>
      </dsp:nvSpPr>
      <dsp:spPr>
        <a:xfrm>
          <a:off x="5314101" y="2112495"/>
          <a:ext cx="147467" cy="147467"/>
        </a:xfrm>
        <a:prstGeom prst="ellipse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0033D-FDDF-4076-98EB-EEAB54BBAAC5}">
      <dsp:nvSpPr>
        <dsp:cNvPr id="0" name=""/>
        <dsp:cNvSpPr/>
      </dsp:nvSpPr>
      <dsp:spPr>
        <a:xfrm>
          <a:off x="5521896" y="1289050"/>
          <a:ext cx="2912576" cy="76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Rest!</a:t>
          </a:r>
        </a:p>
      </dsp:txBody>
      <dsp:txXfrm>
        <a:off x="5521896" y="1289050"/>
        <a:ext cx="2912576" cy="763117"/>
      </dsp:txXfrm>
    </dsp:sp>
    <dsp:sp modelId="{E293B65F-F270-4638-AC30-FE936DFA9133}">
      <dsp:nvSpPr>
        <dsp:cNvPr id="0" name=""/>
        <dsp:cNvSpPr/>
      </dsp:nvSpPr>
      <dsp:spPr>
        <a:xfrm>
          <a:off x="5521896" y="2052168"/>
          <a:ext cx="2912576" cy="268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End of year break</a:t>
          </a:r>
        </a:p>
      </dsp:txBody>
      <dsp:txXfrm>
        <a:off x="5521896" y="2052168"/>
        <a:ext cx="2912576" cy="268122"/>
      </dsp:txXfrm>
    </dsp:sp>
    <dsp:sp modelId="{9A57F805-1F43-4998-B10A-A23A0827231F}">
      <dsp:nvSpPr>
        <dsp:cNvPr id="0" name=""/>
        <dsp:cNvSpPr/>
      </dsp:nvSpPr>
      <dsp:spPr>
        <a:xfrm>
          <a:off x="5387834" y="1289050"/>
          <a:ext cx="0" cy="763117"/>
        </a:xfrm>
        <a:prstGeom prst="line">
          <a:avLst/>
        </a:prstGeom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2AD89-28D1-46EE-9DF6-52950B9A9C5A}">
      <dsp:nvSpPr>
        <dsp:cNvPr id="0" name=""/>
        <dsp:cNvSpPr/>
      </dsp:nvSpPr>
      <dsp:spPr>
        <a:xfrm>
          <a:off x="5363396" y="1264919"/>
          <a:ext cx="48262" cy="4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22016-BA3C-48F1-8C26-AE91E13E7A4C}">
      <dsp:nvSpPr>
        <dsp:cNvPr id="0" name=""/>
        <dsp:cNvSpPr/>
      </dsp:nvSpPr>
      <dsp:spPr>
        <a:xfrm rot="8100000">
          <a:off x="7043576" y="297075"/>
          <a:ext cx="189591" cy="189591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79B14-B991-4E95-A570-75436806EAFF}">
      <dsp:nvSpPr>
        <dsp:cNvPr id="0" name=""/>
        <dsp:cNvSpPr/>
      </dsp:nvSpPr>
      <dsp:spPr>
        <a:xfrm>
          <a:off x="7064638" y="318137"/>
          <a:ext cx="147467" cy="147467"/>
        </a:xfrm>
        <a:prstGeom prst="ellipse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C1BF2-E689-4E36-A558-E78668BCA352}">
      <dsp:nvSpPr>
        <dsp:cNvPr id="0" name=""/>
        <dsp:cNvSpPr/>
      </dsp:nvSpPr>
      <dsp:spPr>
        <a:xfrm>
          <a:off x="7272433" y="525932"/>
          <a:ext cx="2912576" cy="76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A2 in</a:t>
          </a:r>
        </a:p>
      </dsp:txBody>
      <dsp:txXfrm>
        <a:off x="7272433" y="525932"/>
        <a:ext cx="2912576" cy="763117"/>
      </dsp:txXfrm>
    </dsp:sp>
    <dsp:sp modelId="{931ACE49-49D5-4688-B4C0-6A6B7780BC68}">
      <dsp:nvSpPr>
        <dsp:cNvPr id="0" name=""/>
        <dsp:cNvSpPr/>
      </dsp:nvSpPr>
      <dsp:spPr>
        <a:xfrm>
          <a:off x="7272433" y="257810"/>
          <a:ext cx="2912576" cy="268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21 Jan.</a:t>
          </a:r>
        </a:p>
      </dsp:txBody>
      <dsp:txXfrm>
        <a:off x="7272433" y="257810"/>
        <a:ext cx="2912576" cy="268122"/>
      </dsp:txXfrm>
    </dsp:sp>
    <dsp:sp modelId="{6F7E0519-0F71-4FA7-8B2C-C96E409AD118}">
      <dsp:nvSpPr>
        <dsp:cNvPr id="0" name=""/>
        <dsp:cNvSpPr/>
      </dsp:nvSpPr>
      <dsp:spPr>
        <a:xfrm>
          <a:off x="7138372" y="525932"/>
          <a:ext cx="0" cy="763117"/>
        </a:xfrm>
        <a:prstGeom prst="line">
          <a:avLst/>
        </a:prstGeom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CEABC-84FE-450D-9725-25FD5A9D9278}">
      <dsp:nvSpPr>
        <dsp:cNvPr id="0" name=""/>
        <dsp:cNvSpPr/>
      </dsp:nvSpPr>
      <dsp:spPr>
        <a:xfrm>
          <a:off x="7113934" y="1264919"/>
          <a:ext cx="48262" cy="4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C79AC-81FF-4946-A279-8293BEF89968}" type="datetimeFigureOut">
              <a:rPr lang="pt-PT" smtClean="0"/>
              <a:t>29/09/2021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844-5DF4-4518-9344-81B4ADA8676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97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467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831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50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100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417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27EF-43C9-444E-A000-214ACFAB5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8436CC-B09F-4F8D-9E5E-04CD1765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08F420-57EE-47DD-A74B-09E61E21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29/09/2021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CA23DE-CA4C-437D-A880-02F42F55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F44274-8502-4887-BB4B-DEBF6EA6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36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D0E2E-470F-4F33-9F25-8DFE5D97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65C6A5-BF00-4DCC-B222-DF50049C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089B41-8D45-488E-9430-C9A69583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29/09/2021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4F812F-5907-4AEC-8B1F-009A9FCF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CA54F2-1A68-4C22-9DD4-72DB8179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29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96854C-27FA-4152-B471-4C8F1F31A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112505-5962-46C5-A9A0-1B8E2AF8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C2C3C0-0EC9-4B40-A6A4-A7F8F37C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29/09/2021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EFA8AB-E0CE-4993-85A9-CCA43A18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CCF47C-013A-4C32-BBE0-7020295E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002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1906" y="35719"/>
            <a:ext cx="12180094" cy="1071563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85722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11906" y="1098352"/>
            <a:ext cx="12180094" cy="5331023"/>
          </a:xfrm>
          <a:prstGeom prst="rect">
            <a:avLst/>
          </a:prstGeom>
        </p:spPr>
        <p:txBody>
          <a:bodyPr anchor="ctr"/>
          <a:lstStyle>
            <a:lvl1pPr marL="516538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1116171" algn="l"/>
              </a:tabLst>
            </a:lvl1pPr>
            <a:lvl2pPr marL="766560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1437629" algn="l"/>
              </a:tabLst>
            </a:lvl2pPr>
            <a:lvl3pPr marL="1007653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1741227" algn="l"/>
              </a:tabLst>
            </a:lvl3pPr>
            <a:lvl4pPr marL="1248746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2053755" algn="l"/>
              </a:tabLst>
            </a:lvl4pPr>
            <a:lvl5pPr marL="1498769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2375212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750067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4382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B9C90-20B9-42A1-A8C8-2DA36ABB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97CE9E-322F-4F1F-B38F-07D1547F2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D9A034-F30F-4FD9-AA90-692338E0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29/09/2021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9D7552-FD1D-45A0-BB86-9FA1881C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8EEBD8-4D1C-448C-A7A4-5B1E3CE9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292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64C74-BF9A-49D0-BA51-7063DFA8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CABFF5-3B02-4927-815A-722DAC926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F70028-96D7-4EB5-A32A-71977A14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29/09/2021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746C20-4AB5-49DE-97AF-72057666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5CF59F-2A4D-43C3-AF55-157DFD0E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5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3A578-155B-4555-B203-04088D45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9215DA-2B9F-4BC7-BE56-BE24A1315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0F9BB28-FE55-4C03-B173-91052A08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FFE721D-0089-47AB-8DA9-37A701A8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29/09/2021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A3258D9-7803-444F-8908-E71FBE5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28C4B28-9ABB-41EE-B728-B0139491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8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0B0FB-8DB4-44C5-BD83-F9578998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ACBAA49-97DB-421E-994B-F08D7370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016272B-25DA-40A1-9CB9-4BCAD463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D8584DD-D695-491D-9C5E-54F3654CD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274099F-6A43-425D-A73C-F840DF9F2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BFC09CB-942F-4F59-BAAD-21D0DB27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29/09/2021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7ADA6F1-7E50-44C8-A811-F2EFC2DF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B486289-A44A-40F0-8FC4-0C2BA3C6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868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269DF-C690-4951-882B-AECD907F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E7B543C-9E14-453D-810C-CE9B8796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29/09/2021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335C5D0-D25B-44D2-B581-D9FC3CE7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C19B44-452C-44D0-9055-96AD4018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889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9CAE428-3DA9-4F9F-BF13-EDF63B2F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29/09/2021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D662473-864D-4088-95EF-91916768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0809100-5C84-44BF-BAD2-A92FE78C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534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A4AFD-A37E-4198-8791-D1832F06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235925-8660-4131-89A6-B1C516191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C51F16-0976-4E78-9677-12E8DABC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63E6305-B5F6-41E0-998E-29BC6727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29/09/2021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3F7EC67-A136-45A9-A176-0C0A203B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AA28BE-0A9B-4F81-89B9-391C1D30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8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11A6-9AF2-4726-8B89-906B4055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F5CF181-CF49-4785-B441-D70CFE48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DC0E0F-6A56-4FF7-90DA-EF8444765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B972CE-3F17-41D7-B0CD-1A90247B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29/09/2021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F54CB34-0072-4936-9FF4-43A658BA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7C89AE-657B-4E32-AE68-E5DC92C4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02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7DCBA35-8C80-470C-82A1-4BA337AF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3341BF-513D-4119-BA3B-1AFD42751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pic>
        <p:nvPicPr>
          <p:cNvPr id="7" name="Leeds_logo_new.png">
            <a:extLst>
              <a:ext uri="{FF2B5EF4-FFF2-40B4-BE49-F238E27FC236}">
                <a16:creationId xmlns:a16="http://schemas.microsoft.com/office/drawing/2014/main" id="{E545305B-3D13-4B5A-8D72-6CF1722C1D4E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3">
            <a:extLst>
              <a:ext uri="{FF2B5EF4-FFF2-40B4-BE49-F238E27FC236}">
                <a16:creationId xmlns:a16="http://schemas.microsoft.com/office/drawing/2014/main" id="{830915D2-3B71-4FC6-97DC-3C1779CAA18F}"/>
              </a:ext>
            </a:extLst>
          </p:cNvPr>
          <p:cNvSpPr/>
          <p:nvPr userDrawn="1"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latin typeface="Palatino Linotype" panose="02040502050505030304" pitchFamily="18" charset="0"/>
            </a:endParaRP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7183EBA5-FB24-4E87-8464-6202E91B33BF}"/>
              </a:ext>
            </a:extLst>
          </p:cNvPr>
          <p:cNvSpPr txBox="1">
            <a:spLocks/>
          </p:cNvSpPr>
          <p:nvPr userDrawn="1"/>
        </p:nvSpPr>
        <p:spPr>
          <a:xfrm>
            <a:off x="5935699" y="6571446"/>
            <a:ext cx="320601" cy="30066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lnSpc>
                <a:spcPts val="1900"/>
              </a:lnSpc>
              <a:tabLst>
                <a:tab pos="1066800" algn="l"/>
              </a:tabLst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GB" sz="1200" smtClean="0"/>
              <a:pPr/>
              <a:t>‹#›</a:t>
            </a:fld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8482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o MT" panose="02040603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9CD96-C14B-44A5-91B1-55D9A4992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Introduction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40BA7-A451-4F23-B148-43665CC7B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Dr. Rafael Kuffner dos Anjos</a:t>
            </a:r>
          </a:p>
        </p:txBody>
      </p:sp>
    </p:spTree>
    <p:extLst>
      <p:ext uri="{BB962C8B-B14F-4D97-AF65-F5344CB8AC3E}">
        <p14:creationId xmlns:p14="http://schemas.microsoft.com/office/powerpoint/2010/main" val="22503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4483A-D805-42AC-B908-81D1AC5C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Raytracing</a:t>
            </a:r>
            <a:endParaRPr lang="pt-PT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225CE1B-2598-431B-B579-FFA5E66FB5B9}"/>
              </a:ext>
            </a:extLst>
          </p:cNvPr>
          <p:cNvGrpSpPr/>
          <p:nvPr/>
        </p:nvGrpSpPr>
        <p:grpSpPr>
          <a:xfrm>
            <a:off x="838200" y="1457325"/>
            <a:ext cx="8947145" cy="4898335"/>
            <a:chOff x="412755" y="1931576"/>
            <a:chExt cx="11927428" cy="6529964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AB0F776C-6E50-40F6-97AC-E90CF900F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55" y="1931578"/>
              <a:ext cx="3962400" cy="491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Ray Tracing in One Weekend (Ray Tracing Minibooks Book 1) by [Peter Shirley]">
              <a:extLst>
                <a:ext uri="{FF2B5EF4-FFF2-40B4-BE49-F238E27FC236}">
                  <a16:creationId xmlns:a16="http://schemas.microsoft.com/office/drawing/2014/main" id="{97373B6E-77FF-4E1D-8905-A17D1BF9A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567" y="1931577"/>
              <a:ext cx="3067666" cy="4916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514D63C3-17D5-4A0B-9AD8-2548D2621EB7}"/>
                </a:ext>
              </a:extLst>
            </p:cNvPr>
            <p:cNvSpPr txBox="1"/>
            <p:nvPr/>
          </p:nvSpPr>
          <p:spPr>
            <a:xfrm>
              <a:off x="412755" y="6847707"/>
              <a:ext cx="3962400" cy="1613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Gill Sans"/>
                  <a:cs typeface="Gill Sans"/>
                  <a:sym typeface="Gill Sans"/>
                </a:rPr>
                <a:t>Online: £0.00</a:t>
              </a:r>
            </a:p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sz="2400" dirty="0">
                  <a:latin typeface="+mn-lt"/>
                </a:rPr>
                <a:t>Academy Award</a:t>
              </a:r>
            </a:p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sz="2400" dirty="0">
                  <a:latin typeface="+mn-lt"/>
                </a:rPr>
                <a:t>(Turing Award)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090FFC17-505E-411C-8A08-36642DEC9321}"/>
                </a:ext>
              </a:extLst>
            </p:cNvPr>
            <p:cNvSpPr txBox="1"/>
            <p:nvPr/>
          </p:nvSpPr>
          <p:spPr>
            <a:xfrm>
              <a:off x="4769639" y="6952487"/>
              <a:ext cx="187711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Gill Sans"/>
                  <a:cs typeface="Gill Sans"/>
                  <a:sym typeface="Gill Sans"/>
                </a:rPr>
                <a:t>Online: £0.00</a:t>
              </a:r>
            </a:p>
          </p:txBody>
        </p:sp>
        <p:pic>
          <p:nvPicPr>
            <p:cNvPr id="8" name="Picture 2" descr="Ray Tracing Gems: High-Quality and Real-Time Rendering with DXR and Other APIs">
              <a:extLst>
                <a:ext uri="{FF2B5EF4-FFF2-40B4-BE49-F238E27FC236}">
                  <a16:creationId xmlns:a16="http://schemas.microsoft.com/office/drawing/2014/main" id="{841E36DC-CFDB-47E4-9BCE-49949A2D4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871" y="1931576"/>
              <a:ext cx="3450312" cy="4916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2A017F9A-0262-4007-A6FB-C0C0A306C2F6}"/>
                </a:ext>
              </a:extLst>
            </p:cNvPr>
            <p:cNvSpPr txBox="1"/>
            <p:nvPr/>
          </p:nvSpPr>
          <p:spPr>
            <a:xfrm>
              <a:off x="8918357" y="6959349"/>
              <a:ext cx="2454198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Gill Sans"/>
                  <a:cs typeface="Gill Sans"/>
                  <a:sym typeface="Gill Sans"/>
                </a:rPr>
                <a:t>Hardback: £32.53</a:t>
              </a:r>
            </a:p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sz="2400" dirty="0">
                  <a:latin typeface="+mn-lt"/>
                </a:rPr>
                <a:t>Kindle: £0.00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49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238E663-416E-45F7-BA46-9CA9677CF85D}"/>
              </a:ext>
            </a:extLst>
          </p:cNvPr>
          <p:cNvGrpSpPr/>
          <p:nvPr/>
        </p:nvGrpSpPr>
        <p:grpSpPr>
          <a:xfrm>
            <a:off x="939800" y="1473200"/>
            <a:ext cx="9689423" cy="4976474"/>
            <a:chOff x="152400" y="0"/>
            <a:chExt cx="12680669" cy="6737481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F7B837F7-62CF-4B54-B034-6533FC6CA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0"/>
              <a:ext cx="4062636" cy="534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7">
              <a:extLst>
                <a:ext uri="{FF2B5EF4-FFF2-40B4-BE49-F238E27FC236}">
                  <a16:creationId xmlns:a16="http://schemas.microsoft.com/office/drawing/2014/main" id="{96E1DAFE-C1D4-497E-B5D1-1200FC29A1C3}"/>
                </a:ext>
              </a:extLst>
            </p:cNvPr>
            <p:cNvSpPr txBox="1"/>
            <p:nvPr/>
          </p:nvSpPr>
          <p:spPr>
            <a:xfrm>
              <a:off x="152400" y="5526893"/>
              <a:ext cx="2527937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Gill Sans"/>
                  <a:cs typeface="Gill Sans"/>
                  <a:sym typeface="Gill Sans"/>
                </a:rPr>
                <a:t>Paperback: £99.68</a:t>
              </a:r>
            </a:p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sz="2400" dirty="0">
                  <a:latin typeface="+mn-lt"/>
                </a:rPr>
                <a:t>Kindle: £19.33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endParaRPr>
            </a:p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sz="2400" dirty="0">
                  <a:latin typeface="+mn-lt"/>
                </a:rPr>
                <a:t>ACM: $20.00</a:t>
              </a:r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67CDD57D-A6E1-4035-B104-3588A8AAFE36}"/>
                </a:ext>
              </a:extLst>
            </p:cNvPr>
            <p:cNvSpPr txBox="1"/>
            <p:nvPr/>
          </p:nvSpPr>
          <p:spPr>
            <a:xfrm>
              <a:off x="4650930" y="5526892"/>
              <a:ext cx="2527937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Gill Sans"/>
                  <a:cs typeface="Gill Sans"/>
                  <a:sym typeface="Gill Sans"/>
                </a:rPr>
                <a:t>Paperback: £34.99</a:t>
              </a:r>
            </a:p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sz="2400" dirty="0">
                  <a:latin typeface="+mn-lt"/>
                </a:rPr>
                <a:t>Kindle: £29.16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endParaRPr>
            </a:p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sz="2400" dirty="0">
                  <a:latin typeface="+mn-lt"/>
                </a:rPr>
                <a:t>ACM: $20.00</a:t>
              </a:r>
            </a:p>
          </p:txBody>
        </p:sp>
        <p:pic>
          <p:nvPicPr>
            <p:cNvPr id="7" name="Picture 2" descr="Vulkan Programming Guide: The Official Guide to Learning Vulkan (OpenGL)">
              <a:extLst>
                <a:ext uri="{FF2B5EF4-FFF2-40B4-BE49-F238E27FC236}">
                  <a16:creationId xmlns:a16="http://schemas.microsoft.com/office/drawing/2014/main" id="{51696E03-A0A3-40D7-9D89-E6C5F4874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931" y="0"/>
              <a:ext cx="4062635" cy="5303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8763DAD2-DBBD-45AC-ADE8-3EF39364C41F}"/>
                </a:ext>
              </a:extLst>
            </p:cNvPr>
            <p:cNvSpPr txBox="1"/>
            <p:nvPr/>
          </p:nvSpPr>
          <p:spPr>
            <a:xfrm>
              <a:off x="9480914" y="5526893"/>
              <a:ext cx="225863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Gill Sans"/>
                  <a:cs typeface="Gill Sans"/>
                  <a:sym typeface="Gill Sans"/>
                </a:rPr>
                <a:t>Microsoft: £0.00</a:t>
              </a:r>
            </a:p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sz="2400">
                  <a:latin typeface="+mn-lt"/>
                </a:rPr>
                <a:t>(No Image)</a:t>
              </a:r>
            </a:p>
          </p:txBody>
        </p:sp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E946D8E8-E9B5-401E-AA90-18F76BBEEE6B}"/>
                </a:ext>
              </a:extLst>
            </p:cNvPr>
            <p:cNvSpPr txBox="1"/>
            <p:nvPr/>
          </p:nvSpPr>
          <p:spPr>
            <a:xfrm>
              <a:off x="9149461" y="1479974"/>
              <a:ext cx="3683608" cy="23890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sz="3600" dirty="0">
                  <a:latin typeface="+mn-lt"/>
                </a:rPr>
                <a:t>DirectX 12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sz="3600" dirty="0">
                  <a:latin typeface="+mn-lt"/>
                </a:rPr>
                <a:t>Programming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sz="3600" dirty="0">
                  <a:latin typeface="+mn-lt"/>
                </a:rPr>
                <a:t>Guide</a:t>
              </a:r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358CFD27-8D33-4AB4-8A0F-A5979BA6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 err="1"/>
              <a:t>Shader</a:t>
            </a:r>
            <a:r>
              <a:rPr lang="pt-PT" dirty="0"/>
              <a:t> </a:t>
            </a:r>
            <a:r>
              <a:rPr lang="pt-PT" dirty="0" err="1"/>
              <a:t>languages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828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5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1C6542-E402-418B-AC1B-C4B27799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Evaluation</a:t>
            </a:r>
            <a:endParaRPr lang="pt-PT">
              <a:solidFill>
                <a:srgbClr val="FFFFFF"/>
              </a:solidFill>
            </a:endParaRPr>
          </a:p>
        </p:txBody>
      </p:sp>
      <p:graphicFrame>
        <p:nvGraphicFramePr>
          <p:cNvPr id="78" name="Marcador de Posição de Conteúdo 2">
            <a:extLst>
              <a:ext uri="{FF2B5EF4-FFF2-40B4-BE49-F238E27FC236}">
                <a16:creationId xmlns:a16="http://schemas.microsoft.com/office/drawing/2014/main" id="{A4DF5584-6E44-4885-93C1-65DD9804F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585473"/>
              </p:ext>
            </p:extLst>
          </p:nvPr>
        </p:nvGraphicFramePr>
        <p:xfrm>
          <a:off x="5194300" y="470924"/>
          <a:ext cx="6299200" cy="5688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09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CA2F7D2D-DD12-4ADC-9E83-8F622401C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404192"/>
              </p:ext>
            </p:extLst>
          </p:nvPr>
        </p:nvGraphicFramePr>
        <p:xfrm>
          <a:off x="277038" y="-591"/>
          <a:ext cx="11218338" cy="648764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94146">
                  <a:extLst>
                    <a:ext uri="{9D8B030D-6E8A-4147-A177-3AD203B41FA5}">
                      <a16:colId xmlns:a16="http://schemas.microsoft.com/office/drawing/2014/main" val="1785758286"/>
                    </a:ext>
                  </a:extLst>
                </a:gridCol>
                <a:gridCol w="2112646">
                  <a:extLst>
                    <a:ext uri="{9D8B030D-6E8A-4147-A177-3AD203B41FA5}">
                      <a16:colId xmlns:a16="http://schemas.microsoft.com/office/drawing/2014/main" val="173246491"/>
                    </a:ext>
                  </a:extLst>
                </a:gridCol>
                <a:gridCol w="2144231">
                  <a:extLst>
                    <a:ext uri="{9D8B030D-6E8A-4147-A177-3AD203B41FA5}">
                      <a16:colId xmlns:a16="http://schemas.microsoft.com/office/drawing/2014/main" val="2765006358"/>
                    </a:ext>
                  </a:extLst>
                </a:gridCol>
                <a:gridCol w="2238741">
                  <a:extLst>
                    <a:ext uri="{9D8B030D-6E8A-4147-A177-3AD203B41FA5}">
                      <a16:colId xmlns:a16="http://schemas.microsoft.com/office/drawing/2014/main" val="2041763997"/>
                    </a:ext>
                  </a:extLst>
                </a:gridCol>
                <a:gridCol w="1666296">
                  <a:extLst>
                    <a:ext uri="{9D8B030D-6E8A-4147-A177-3AD203B41FA5}">
                      <a16:colId xmlns:a16="http://schemas.microsoft.com/office/drawing/2014/main" val="2232247002"/>
                    </a:ext>
                  </a:extLst>
                </a:gridCol>
                <a:gridCol w="847913">
                  <a:extLst>
                    <a:ext uri="{9D8B030D-6E8A-4147-A177-3AD203B41FA5}">
                      <a16:colId xmlns:a16="http://schemas.microsoft.com/office/drawing/2014/main" val="3538891503"/>
                    </a:ext>
                  </a:extLst>
                </a:gridCol>
                <a:gridCol w="1014365">
                  <a:extLst>
                    <a:ext uri="{9D8B030D-6E8A-4147-A177-3AD203B41FA5}">
                      <a16:colId xmlns:a16="http://schemas.microsoft.com/office/drawing/2014/main" val="1632459406"/>
                    </a:ext>
                  </a:extLst>
                </a:gridCol>
              </a:tblGrid>
              <a:tr h="459681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Week</a:t>
                      </a:r>
                      <a:endParaRPr lang="pt-PT" sz="1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Dates</a:t>
                      </a:r>
                    </a:p>
                  </a:txBody>
                  <a:tcPr marL="89260" marR="89260" marT="89260" marB="892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Wednesday</a:t>
                      </a:r>
                      <a:endParaRPr lang="pt-PT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Thursday</a:t>
                      </a:r>
                      <a:endParaRPr lang="pt-PT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Lab</a:t>
                      </a:r>
                      <a:endParaRPr lang="pt-PT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In</a:t>
                      </a:r>
                      <a:endParaRPr lang="pt-PT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Out</a:t>
                      </a:r>
                      <a:endParaRPr lang="pt-PT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570687"/>
                  </a:ext>
                </a:extLst>
              </a:tr>
              <a:tr h="376748"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 set - 01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Projective Rendering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Homogeneous Transformations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Matrix exercise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653500"/>
                  </a:ext>
                </a:extLst>
              </a:tr>
              <a:tr h="376748"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- 08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Quaternions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Triangle Rasterisation &amp; Shading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Quaternion Exercise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57163"/>
                  </a:ext>
                </a:extLst>
              </a:tr>
              <a:tr h="376748"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-15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Textures &amp; Mip-maps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Parallel Implementation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Assignment 1 discussion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A1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784540"/>
                  </a:ext>
                </a:extLst>
              </a:tr>
              <a:tr h="376748"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- 22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Shaders &amp; GPU Architecture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Vertex</a:t>
                      </a:r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Buffers</a:t>
                      </a: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Assignment 1 support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45575"/>
                  </a:ext>
                </a:extLst>
              </a:tr>
              <a:tr h="376748"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</a:t>
                      </a:r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- 29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Reading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Week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 Reading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Week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677295"/>
                  </a:ext>
                </a:extLst>
              </a:tr>
              <a:tr h="376748"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01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nov</a:t>
                      </a:r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- 05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nov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GLSL Pipelines &amp;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Shaders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Building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Phong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Shader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Assignment 1 support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92828"/>
                  </a:ext>
                </a:extLst>
              </a:tr>
              <a:tr h="376748"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nov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- 12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nov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Materials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&amp;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Scattering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Geometric Intersections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Assignment 1 support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49996"/>
                  </a:ext>
                </a:extLst>
              </a:tr>
              <a:tr h="376748"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nov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- 19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nov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Monte Carlo Sampling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Recursive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Raytracing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Assignment 2 discussion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14420"/>
                  </a:ext>
                </a:extLst>
              </a:tr>
              <a:tr h="376748"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nov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- 26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nov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Images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&amp;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Filtering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Physics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of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Light &amp;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Colour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Assignment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support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A1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740959"/>
                  </a:ext>
                </a:extLst>
              </a:tr>
              <a:tr h="376748"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nov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- 03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Alternate Rendering Methods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Non-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Photorealistic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Rendering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Assignment 2 support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32338"/>
                  </a:ext>
                </a:extLst>
              </a:tr>
              <a:tr h="376748"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06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- 10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Volume Rendering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Review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Assignment</a:t>
                      </a:r>
                      <a:r>
                        <a:rPr lang="pt-PT" sz="11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 </a:t>
                      </a:r>
                      <a:r>
                        <a:rPr lang="pt-PT" sz="11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support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398348"/>
                  </a:ext>
                </a:extLst>
              </a:tr>
              <a:tr h="376748"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</a:t>
                      </a:r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- 17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Lectures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Lectures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938300"/>
                  </a:ext>
                </a:extLst>
              </a:tr>
              <a:tr h="376748"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</a:t>
                      </a:r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- 03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</a:t>
                      </a:r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of</a:t>
                      </a:r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year</a:t>
                      </a:r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break</a:t>
                      </a: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831197"/>
                  </a:ext>
                </a:extLst>
              </a:tr>
              <a:tr h="376748"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</a:t>
                      </a: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03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</a:t>
                      </a:r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- 07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Study</a:t>
                      </a:r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Week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399822"/>
                  </a:ext>
                </a:extLst>
              </a:tr>
              <a:tr h="376748"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</a:t>
                      </a:r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– 14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Exam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111258"/>
                  </a:ext>
                </a:extLst>
              </a:tr>
              <a:tr h="376748"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</a:t>
                      </a:r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– 21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Exam </a:t>
                      </a:r>
                      <a:r>
                        <a:rPr lang="pt-PT" sz="11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260" marR="89260" marT="89260" marB="89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959316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4141221F-5A8E-4834-81E5-DFB509B66166}"/>
              </a:ext>
            </a:extLst>
          </p:cNvPr>
          <p:cNvSpPr/>
          <p:nvPr/>
        </p:nvSpPr>
        <p:spPr>
          <a:xfrm>
            <a:off x="3583372" y="468957"/>
            <a:ext cx="4279900" cy="1130300"/>
          </a:xfrm>
          <a:prstGeom prst="rect">
            <a:avLst/>
          </a:prstGeom>
          <a:solidFill>
            <a:srgbClr val="99D7A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243B258-6889-486A-9EDA-DDED97C07D4B}"/>
              </a:ext>
            </a:extLst>
          </p:cNvPr>
          <p:cNvSpPr/>
          <p:nvPr/>
        </p:nvSpPr>
        <p:spPr>
          <a:xfrm>
            <a:off x="10348827" y="1186507"/>
            <a:ext cx="660400" cy="412750"/>
          </a:xfrm>
          <a:prstGeom prst="rect">
            <a:avLst/>
          </a:prstGeom>
          <a:solidFill>
            <a:srgbClr val="99D7A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4B9FFE-6A4D-4F53-B8FE-17D434DA4668}"/>
              </a:ext>
            </a:extLst>
          </p:cNvPr>
          <p:cNvSpPr/>
          <p:nvPr/>
        </p:nvSpPr>
        <p:spPr>
          <a:xfrm>
            <a:off x="9548035" y="3463222"/>
            <a:ext cx="660400" cy="412750"/>
          </a:xfrm>
          <a:prstGeom prst="rect">
            <a:avLst/>
          </a:prstGeom>
          <a:solidFill>
            <a:srgbClr val="99D7A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1D8E9F0-D06F-479A-9264-546EE8D2AA5A}"/>
              </a:ext>
            </a:extLst>
          </p:cNvPr>
          <p:cNvSpPr/>
          <p:nvPr/>
        </p:nvSpPr>
        <p:spPr>
          <a:xfrm>
            <a:off x="10391359" y="3463222"/>
            <a:ext cx="660400" cy="412750"/>
          </a:xfrm>
          <a:prstGeom prst="rect">
            <a:avLst/>
          </a:prstGeom>
          <a:solidFill>
            <a:srgbClr val="92AFD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0B2F8CF-FEED-4AFE-A344-E1A7241F3DB0}"/>
              </a:ext>
            </a:extLst>
          </p:cNvPr>
          <p:cNvSpPr/>
          <p:nvPr/>
        </p:nvSpPr>
        <p:spPr>
          <a:xfrm>
            <a:off x="9548035" y="6092677"/>
            <a:ext cx="660400" cy="412750"/>
          </a:xfrm>
          <a:prstGeom prst="rect">
            <a:avLst/>
          </a:prstGeom>
          <a:solidFill>
            <a:srgbClr val="92AFD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A9258AB-5CA1-4007-8C4B-CF7AE9CB6546}"/>
              </a:ext>
            </a:extLst>
          </p:cNvPr>
          <p:cNvSpPr/>
          <p:nvPr/>
        </p:nvSpPr>
        <p:spPr>
          <a:xfrm>
            <a:off x="3583372" y="2710010"/>
            <a:ext cx="4279900" cy="1130300"/>
          </a:xfrm>
          <a:prstGeom prst="rect">
            <a:avLst/>
          </a:prstGeom>
          <a:solidFill>
            <a:srgbClr val="92AFD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828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AC06D8-05E8-4E0A-BD57-EB6ECA4D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3459300" cy="4305736"/>
          </a:xfrm>
        </p:spPr>
        <p:txBody>
          <a:bodyPr>
            <a:normAutofit/>
          </a:bodyPr>
          <a:lstStyle/>
          <a:p>
            <a:r>
              <a:rPr lang="pt-PT" dirty="0" err="1"/>
              <a:t>Where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books</a:t>
            </a:r>
            <a:r>
              <a:rPr lang="pt-PT" dirty="0"/>
              <a:t>?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7B69237F-D4D6-4EFC-AC48-BC63764CA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124611"/>
              </p:ext>
            </p:extLst>
          </p:nvPr>
        </p:nvGraphicFramePr>
        <p:xfrm>
          <a:off x="5465612" y="1284732"/>
          <a:ext cx="5289756" cy="4305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2161">
                  <a:extLst>
                    <a:ext uri="{9D8B030D-6E8A-4147-A177-3AD203B41FA5}">
                      <a16:colId xmlns:a16="http://schemas.microsoft.com/office/drawing/2014/main" val="3157382731"/>
                    </a:ext>
                  </a:extLst>
                </a:gridCol>
                <a:gridCol w="2507595">
                  <a:extLst>
                    <a:ext uri="{9D8B030D-6E8A-4147-A177-3AD203B41FA5}">
                      <a16:colId xmlns:a16="http://schemas.microsoft.com/office/drawing/2014/main" val="2523705379"/>
                    </a:ext>
                  </a:extLst>
                </a:gridCol>
              </a:tblGrid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Projective Rendering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Hughes 3,6,7,13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4020985670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Homogeneous Transformations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Hughes 10,11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3333551939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Quaternions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562503019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Triangle Rasterisation &amp; Shading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Hughes 6, 9.2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2008954183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Textures &amp; Mip-maps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Hughes 20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1426754452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Parallel Implementation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Kessenich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568576058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Shaders &amp; GPU Architecture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Hughes 33, Kessenich, Sellers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892159761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Vertex Buffers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Rost, Sellers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79701972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GLSL Pipelines &amp; Shaders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Rost, Sellers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130071121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Building a Phong Shader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Rost, Sellers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3608231356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Images &amp; Filtering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Hughes 18, 19, 20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2682608872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Physics of Light &amp; Colour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Hughes 26, 28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1805062279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Materials &amp; Scattering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Hughes 27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751047612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Geometric Intersections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Hughes 7.7 - 7.8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4054565160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Monte Carlo Sampling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Hughes 30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1457343546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Recursive Raytracing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Hughes 15, 29, 31,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3322825812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Alternate Rendering Methods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Hughes 15, 31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1244422709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Volume Rendering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Hughes 27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377980181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Non-Photorealistic Rendering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Hughes 34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838018255"/>
                  </a:ext>
                </a:extLst>
              </a:tr>
              <a:tr h="215287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Review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94" marR="9594" marT="9594" marB="0" anchor="b"/>
                </a:tc>
                <a:extLst>
                  <a:ext uri="{0D108BD9-81ED-4DB2-BD59-A6C34878D82A}">
                    <a16:rowId xmlns:a16="http://schemas.microsoft.com/office/drawing/2014/main" val="1860829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15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27FCF-F4B0-4E44-9A81-1674FE57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Overview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CA8877-6BDA-47B1-9AF9-E6CC6182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Maths</a:t>
            </a:r>
            <a:r>
              <a:rPr lang="pt-PT" dirty="0"/>
              <a:t> </a:t>
            </a:r>
            <a:r>
              <a:rPr lang="pt-PT" dirty="0" err="1"/>
              <a:t>fundamentals</a:t>
            </a:r>
            <a:r>
              <a:rPr lang="pt-PT" dirty="0"/>
              <a:t> for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graphics</a:t>
            </a:r>
            <a:endParaRPr lang="pt-PT" dirty="0"/>
          </a:p>
          <a:p>
            <a:r>
              <a:rPr lang="pt-PT" dirty="0" err="1"/>
              <a:t>Rasterization</a:t>
            </a:r>
            <a:endParaRPr lang="pt-PT" dirty="0"/>
          </a:p>
          <a:p>
            <a:r>
              <a:rPr lang="pt-PT" dirty="0" err="1"/>
              <a:t>OpenGL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endParaRPr lang="pt-PT" dirty="0"/>
          </a:p>
          <a:p>
            <a:r>
              <a:rPr lang="pt-PT" dirty="0" err="1"/>
              <a:t>Raytracing</a:t>
            </a:r>
            <a:endParaRPr lang="pt-PT" dirty="0"/>
          </a:p>
          <a:p>
            <a:r>
              <a:rPr lang="pt-PT" dirty="0" err="1"/>
              <a:t>Alternate</a:t>
            </a:r>
            <a:r>
              <a:rPr lang="pt-PT" dirty="0"/>
              <a:t> </a:t>
            </a:r>
            <a:r>
              <a:rPr lang="pt-PT" dirty="0" err="1"/>
              <a:t>Rendering</a:t>
            </a:r>
            <a:r>
              <a:rPr lang="pt-PT" dirty="0"/>
              <a:t> </a:t>
            </a:r>
            <a:r>
              <a:rPr lang="pt-PT" dirty="0" err="1"/>
              <a:t>methods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574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535D6-B7B7-45E9-AF2A-C17E50B9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Assignments</a:t>
            </a:r>
            <a:r>
              <a:rPr lang="pt-PT" dirty="0"/>
              <a:t>: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C9E0F7-2840-4D3C-B2A6-EA4ACB90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540" y="1179561"/>
            <a:ext cx="3236685" cy="11799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dirty="0"/>
              <a:t>Out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Thursdays</a:t>
            </a:r>
            <a:r>
              <a:rPr lang="pt-PT" dirty="0"/>
              <a:t>, In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Fridays</a:t>
            </a:r>
            <a:r>
              <a:rPr lang="pt-PT" dirty="0"/>
              <a:t>, </a:t>
            </a:r>
            <a:r>
              <a:rPr lang="pt-PT" dirty="0" err="1"/>
              <a:t>always</a:t>
            </a:r>
            <a:r>
              <a:rPr lang="pt-PT" dirty="0"/>
              <a:t> 10 </a:t>
            </a:r>
            <a:r>
              <a:rPr lang="pt-PT" dirty="0" err="1"/>
              <a:t>am</a:t>
            </a:r>
            <a:r>
              <a:rPr lang="pt-PT" dirty="0"/>
              <a:t>.</a:t>
            </a:r>
          </a:p>
        </p:txBody>
      </p:sp>
      <p:graphicFrame>
        <p:nvGraphicFramePr>
          <p:cNvPr id="4" name="Marcador de Posição de Conteúdo 2">
            <a:extLst>
              <a:ext uri="{FF2B5EF4-FFF2-40B4-BE49-F238E27FC236}">
                <a16:creationId xmlns:a16="http://schemas.microsoft.com/office/drawing/2014/main" id="{3AB45885-F562-4DC3-B7F9-7B3198866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503665"/>
              </p:ext>
            </p:extLst>
          </p:nvPr>
        </p:nvGraphicFramePr>
        <p:xfrm>
          <a:off x="990600" y="2331356"/>
          <a:ext cx="10515600" cy="2578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0186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B3D20-6592-44C3-A327-5AEC2217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&amp; Labs	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955D88-B183-4867-8095-7038E4C37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8606" cy="4351338"/>
          </a:xfrm>
        </p:spPr>
        <p:txBody>
          <a:bodyPr/>
          <a:lstStyle/>
          <a:p>
            <a:r>
              <a:rPr lang="en-US" dirty="0"/>
              <a:t>We have access to the lab!!!!!!</a:t>
            </a:r>
          </a:p>
          <a:p>
            <a:r>
              <a:rPr lang="en-US" dirty="0"/>
              <a:t>All the assignments can be done:</a:t>
            </a:r>
          </a:p>
          <a:p>
            <a:pPr lvl="1"/>
            <a:r>
              <a:rPr lang="en-US" dirty="0"/>
              <a:t>Using feng-linux.leeds.ac.uk(/</a:t>
            </a:r>
            <a:r>
              <a:rPr lang="en-US" dirty="0" err="1"/>
              <a:t>gpu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At home on your own machine</a:t>
            </a:r>
          </a:p>
          <a:p>
            <a:pPr lvl="2"/>
            <a:r>
              <a:rPr lang="en-US" dirty="0"/>
              <a:t>Windows / Linux / ? OS X ?</a:t>
            </a:r>
          </a:p>
          <a:p>
            <a:pPr lvl="2"/>
            <a:r>
              <a:rPr lang="en-US" dirty="0"/>
              <a:t>But </a:t>
            </a:r>
            <a:r>
              <a:rPr lang="en-US" i="1" dirty="0"/>
              <a:t>please</a:t>
            </a:r>
            <a:r>
              <a:rPr lang="en-US" dirty="0"/>
              <a:t> make it work on feng</a:t>
            </a:r>
          </a:p>
          <a:p>
            <a:r>
              <a:rPr lang="en-US" dirty="0"/>
              <a:t>I assume QT 5.13.0 / OpenGL 4.5</a:t>
            </a:r>
            <a:endParaRPr lang="pt-P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A6238-1449-4059-BCF0-2C9A114E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06" y="1042544"/>
            <a:ext cx="5935194" cy="445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19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76056-6445-42B9-9971-90C476B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Sessions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B8913E-EEE4-4671-B2E5-535701BE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8144" cy="4351338"/>
          </a:xfrm>
        </p:spPr>
        <p:txBody>
          <a:bodyPr/>
          <a:lstStyle/>
          <a:p>
            <a:r>
              <a:rPr lang="en-US" dirty="0"/>
              <a:t>Thursday 3.00-5.00 pm</a:t>
            </a:r>
          </a:p>
          <a:p>
            <a:r>
              <a:rPr lang="en-US" dirty="0"/>
              <a:t>Shared slot with Geometric Processing</a:t>
            </a:r>
          </a:p>
          <a:p>
            <a:r>
              <a:rPr lang="en-US" dirty="0"/>
              <a:t>First few weeks, exercises.</a:t>
            </a:r>
          </a:p>
          <a:p>
            <a:r>
              <a:rPr lang="en-US" dirty="0"/>
              <a:t> Afterwards, Q&amp;A session.</a:t>
            </a:r>
          </a:p>
          <a:p>
            <a:r>
              <a:rPr lang="en-US" dirty="0"/>
              <a:t>Because of the maximum occupancy, </a:t>
            </a:r>
            <a:r>
              <a:rPr lang="pt-PT" dirty="0"/>
              <a:t> we will be breaking you into 4 groups.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BEC3E7-0AAF-4106-B896-E9818E60C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28"/>
          <a:stretch/>
        </p:blipFill>
        <p:spPr bwMode="auto">
          <a:xfrm>
            <a:off x="7046913" y="0"/>
            <a:ext cx="5145087" cy="584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880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3FFD-235B-4DAA-8662-4C1EAD05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B49B-FAEC-45C5-A88E-12575E88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break it into 4 groups:</a:t>
            </a:r>
          </a:p>
          <a:p>
            <a:pPr lvl="1"/>
            <a:r>
              <a:rPr lang="en-GB" dirty="0"/>
              <a:t>Group A will meet Hamish at 1500, me at 1530</a:t>
            </a:r>
          </a:p>
          <a:p>
            <a:pPr lvl="1"/>
            <a:r>
              <a:rPr lang="en-GB" dirty="0"/>
              <a:t>Group B will meet me at 1500, Hamish at 1530</a:t>
            </a:r>
          </a:p>
          <a:p>
            <a:pPr lvl="1"/>
            <a:r>
              <a:rPr lang="en-GB" dirty="0"/>
              <a:t>Group C will meet Hamish at 1600, me at 1630</a:t>
            </a:r>
          </a:p>
          <a:p>
            <a:pPr lvl="1"/>
            <a:r>
              <a:rPr lang="en-GB" dirty="0"/>
              <a:t>Group D will meet me at 1600, me Hamish 1630</a:t>
            </a:r>
          </a:p>
          <a:p>
            <a:r>
              <a:rPr lang="en-GB" dirty="0"/>
              <a:t>Basically 2 slots: 15.00 and 16.00, and we do it all together.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8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C5A53-8A39-4ECA-A002-D6ECEE6E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PT" dirty="0"/>
              <a:t>Me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A57FAE-968D-4635-BCEF-1309A4FBA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Brazilian. Sorry about my </a:t>
            </a:r>
            <a:r>
              <a:rPr lang="en-US" sz="2000" dirty="0" err="1"/>
              <a:t>inglês</a:t>
            </a:r>
            <a:r>
              <a:rPr lang="en-US" sz="2000" dirty="0"/>
              <a:t>.</a:t>
            </a:r>
          </a:p>
          <a:p>
            <a:r>
              <a:rPr lang="en-US" sz="2000" dirty="0"/>
              <a:t>I accept any pronunciation of my name that is not Ralph.</a:t>
            </a:r>
          </a:p>
          <a:p>
            <a:r>
              <a:rPr lang="en-US" sz="2000" dirty="0"/>
              <a:t>Research in Graphics, mostly applied to VR/AR, and point clouds!</a:t>
            </a:r>
          </a:p>
          <a:p>
            <a:r>
              <a:rPr lang="en-US" sz="2000" dirty="0"/>
              <a:t>Have collaborated with games/movie industry in Japan. </a:t>
            </a:r>
          </a:p>
          <a:p>
            <a:r>
              <a:rPr lang="en-US" sz="2000" dirty="0"/>
              <a:t>I like most things (movies, games, books, food, animals, TV, sports, hobbies), except when it comes to music, which I’m very particular about.</a:t>
            </a:r>
          </a:p>
          <a:p>
            <a:r>
              <a:rPr lang="en-US" sz="2000" dirty="0"/>
              <a:t>Office at 2.04d. Usually around Bragg building. Come meet me IRL and have a chat.</a:t>
            </a:r>
          </a:p>
          <a:p>
            <a:r>
              <a:rPr lang="en-US" sz="2000" dirty="0"/>
              <a:t>I have a wife, a baby, and a dog. You may get lucky and see them around.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45C022-606F-4B4F-B8AA-B9B16EECB9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r="585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5A9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494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B1CF-08B0-4F4B-BA40-B47E3559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A - 1500 HC, 1530 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917D-4495-124F-9897-B8B7FDB8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2930" y="1110683"/>
            <a:ext cx="4563070" cy="5331023"/>
          </a:xfrm>
        </p:spPr>
        <p:txBody>
          <a:bodyPr/>
          <a:lstStyle/>
          <a:p>
            <a:pPr marL="178587" indent="0" algn="ctr">
              <a:buNone/>
            </a:pPr>
            <a:r>
              <a:rPr lang="en-GB" sz="2812" u="sng" dirty="0"/>
              <a:t>M. Eng.</a:t>
            </a:r>
          </a:p>
          <a:p>
            <a:pPr marL="178587" indent="0" algn="ctr">
              <a:buNone/>
            </a:pPr>
            <a:r>
              <a:rPr lang="en-GB" sz="2812" dirty="0"/>
              <a:t>Matthew Cumber</a:t>
            </a:r>
          </a:p>
          <a:p>
            <a:pPr marL="178587" indent="0" algn="ctr">
              <a:buNone/>
            </a:pPr>
            <a:r>
              <a:rPr lang="en-GB" sz="2812" dirty="0" err="1"/>
              <a:t>Siyuan</a:t>
            </a:r>
            <a:r>
              <a:rPr lang="en-GB" sz="2812" dirty="0"/>
              <a:t> Fan</a:t>
            </a:r>
          </a:p>
          <a:p>
            <a:pPr marL="178587" indent="0" algn="ctr">
              <a:buNone/>
            </a:pPr>
            <a:r>
              <a:rPr lang="en-GB" sz="2812" dirty="0"/>
              <a:t>Isaiah </a:t>
            </a:r>
            <a:r>
              <a:rPr lang="en-GB" sz="2812" dirty="0" err="1"/>
              <a:t>Fergile-Leybourne</a:t>
            </a:r>
            <a:endParaRPr lang="en-GB" sz="2812" dirty="0"/>
          </a:p>
          <a:p>
            <a:pPr marL="178587" indent="0" algn="ctr">
              <a:buNone/>
            </a:pPr>
            <a:r>
              <a:rPr lang="en-GB" sz="2812" dirty="0"/>
              <a:t>Alexander Goose</a:t>
            </a:r>
          </a:p>
          <a:p>
            <a:pPr marL="178587" indent="0" algn="ctr">
              <a:buNone/>
            </a:pPr>
            <a:r>
              <a:rPr lang="en-GB" sz="2812" dirty="0"/>
              <a:t>Jason (</a:t>
            </a:r>
            <a:r>
              <a:rPr lang="en-GB" sz="2812" dirty="0" err="1"/>
              <a:t>Zecheng</a:t>
            </a:r>
            <a:r>
              <a:rPr lang="en-GB" sz="2812" dirty="0"/>
              <a:t>) Hu</a:t>
            </a:r>
          </a:p>
          <a:p>
            <a:pPr marL="178587" indent="0" algn="ctr">
              <a:buNone/>
            </a:pPr>
            <a:endParaRPr lang="en-GB" sz="2812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4DE8FE3-7E15-314A-B5F7-FCE1A18767FC}"/>
              </a:ext>
            </a:extLst>
          </p:cNvPr>
          <p:cNvSpPr txBox="1">
            <a:spLocks/>
          </p:cNvSpPr>
          <p:nvPr/>
        </p:nvSpPr>
        <p:spPr>
          <a:xfrm>
            <a:off x="6021572" y="1312706"/>
            <a:ext cx="4563070" cy="5331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marL="734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1587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10902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0447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14331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476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17760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9210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2131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33782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3556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7112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0668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4224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u="sng" dirty="0"/>
              <a:t>M. Sci.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/>
              <a:t>Sharo Hama Karim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/>
              <a:t>Niall Horn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Chaoshan</a:t>
            </a:r>
            <a:r>
              <a:rPr lang="en-GB" sz="2812" dirty="0"/>
              <a:t> Huang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/>
              <a:t>Jason </a:t>
            </a:r>
            <a:r>
              <a:rPr lang="en-GB" sz="2812" dirty="0" err="1"/>
              <a:t>Kharmawphlang</a:t>
            </a:r>
            <a:endParaRPr lang="en-GB" sz="2812" dirty="0"/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Yichen</a:t>
            </a:r>
            <a:r>
              <a:rPr lang="en-GB" sz="2812" dirty="0"/>
              <a:t> Xiao</a:t>
            </a:r>
          </a:p>
          <a:p>
            <a:pPr marL="178587" indent="0" algn="ctr">
              <a:buNone/>
            </a:pP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44096843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B1CF-08B0-4F4B-BA40-B47E3559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 - 1500 RK, 1530 HC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917D-4495-124F-9897-B8B7FDB8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2930" y="1110683"/>
            <a:ext cx="4563070" cy="5331023"/>
          </a:xfrm>
        </p:spPr>
        <p:txBody>
          <a:bodyPr/>
          <a:lstStyle/>
          <a:p>
            <a:pPr marL="178587" indent="0" algn="ctr">
              <a:buNone/>
            </a:pPr>
            <a:r>
              <a:rPr lang="en-GB" sz="2812" u="sng" dirty="0"/>
              <a:t>M. Eng.</a:t>
            </a:r>
          </a:p>
          <a:p>
            <a:pPr marL="178587" indent="0" algn="ctr">
              <a:buNone/>
            </a:pPr>
            <a:r>
              <a:rPr lang="en-GB" sz="2812" dirty="0"/>
              <a:t>John </a:t>
            </a:r>
            <a:r>
              <a:rPr lang="en-GB" sz="2812" dirty="0" err="1"/>
              <a:t>Barbone</a:t>
            </a:r>
            <a:endParaRPr lang="en-GB" sz="2812" dirty="0"/>
          </a:p>
          <a:p>
            <a:pPr marL="178587" indent="0" algn="ctr">
              <a:buNone/>
            </a:pPr>
            <a:r>
              <a:rPr lang="en-GB" sz="2812" dirty="0"/>
              <a:t>Sven Buckland</a:t>
            </a:r>
          </a:p>
          <a:p>
            <a:pPr marL="178587" indent="0" algn="ctr">
              <a:buNone/>
            </a:pPr>
            <a:r>
              <a:rPr lang="en-GB" sz="2812" dirty="0"/>
              <a:t>Vincent (Chan) Lou</a:t>
            </a:r>
          </a:p>
          <a:p>
            <a:pPr marL="178587" indent="0" algn="ctr">
              <a:buNone/>
            </a:pPr>
            <a:r>
              <a:rPr lang="en-GB" sz="2812" dirty="0"/>
              <a:t>Natasha Newland</a:t>
            </a:r>
          </a:p>
          <a:p>
            <a:pPr marL="178587" indent="0" algn="ctr">
              <a:buNone/>
            </a:pPr>
            <a:endParaRPr lang="en-GB" sz="2812" dirty="0"/>
          </a:p>
          <a:p>
            <a:pPr marL="178587" indent="0" algn="ctr">
              <a:buNone/>
            </a:pPr>
            <a:endParaRPr lang="en-GB" sz="2812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4DE8FE3-7E15-314A-B5F7-FCE1A18767FC}"/>
              </a:ext>
            </a:extLst>
          </p:cNvPr>
          <p:cNvSpPr txBox="1">
            <a:spLocks/>
          </p:cNvSpPr>
          <p:nvPr/>
        </p:nvSpPr>
        <p:spPr>
          <a:xfrm>
            <a:off x="6096000" y="1089422"/>
            <a:ext cx="4563070" cy="5331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marL="734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1587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10902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0447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14331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476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17760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9210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2131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33782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3556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7112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0668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4224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u="sng" dirty="0"/>
              <a:t>M. Sci.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Nikhil</a:t>
            </a:r>
            <a:r>
              <a:rPr lang="en-GB" sz="2812" dirty="0"/>
              <a:t> </a:t>
            </a:r>
            <a:r>
              <a:rPr lang="en-GB" sz="2812" dirty="0" err="1"/>
              <a:t>Bharadwaj</a:t>
            </a:r>
            <a:endParaRPr lang="en-GB" sz="2812" dirty="0"/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Jiaxing</a:t>
            </a:r>
            <a:r>
              <a:rPr lang="en-GB" sz="2812" dirty="0"/>
              <a:t> </a:t>
            </a:r>
            <a:r>
              <a:rPr lang="en-GB" sz="2812" dirty="0" err="1"/>
              <a:t>Cai</a:t>
            </a:r>
            <a:endParaRPr lang="en-GB" sz="2812" dirty="0"/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Zekun</a:t>
            </a:r>
            <a:r>
              <a:rPr lang="en-GB" sz="2812" dirty="0"/>
              <a:t> </a:t>
            </a:r>
            <a:r>
              <a:rPr lang="en-GB" sz="2812" dirty="0" err="1"/>
              <a:t>Cai</a:t>
            </a:r>
            <a:endParaRPr lang="en-GB" sz="2812" dirty="0"/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Yiu</a:t>
            </a:r>
            <a:r>
              <a:rPr lang="en-GB" sz="2812" dirty="0"/>
              <a:t> Ho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/>
              <a:t>Eleanor Mills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Shihua</a:t>
            </a:r>
            <a:r>
              <a:rPr lang="en-GB" sz="2812" dirty="0"/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371473967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B1CF-08B0-4F4B-BA40-B47E3559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C - 1600 HC, 1630 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917D-4495-124F-9897-B8B7FDB8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2930" y="1110683"/>
            <a:ext cx="4563070" cy="5331023"/>
          </a:xfrm>
        </p:spPr>
        <p:txBody>
          <a:bodyPr/>
          <a:lstStyle/>
          <a:p>
            <a:pPr marL="178587" indent="0" algn="ctr">
              <a:buNone/>
            </a:pPr>
            <a:r>
              <a:rPr lang="en-GB" sz="2812" u="sng" dirty="0"/>
              <a:t>M. Eng.</a:t>
            </a:r>
          </a:p>
          <a:p>
            <a:pPr marL="178587" indent="0" algn="ctr">
              <a:buNone/>
            </a:pPr>
            <a:r>
              <a:rPr lang="en-GB" sz="2812" dirty="0"/>
              <a:t>Ciaran Brennan</a:t>
            </a:r>
          </a:p>
          <a:p>
            <a:pPr marL="178587" indent="0" algn="ctr">
              <a:buNone/>
            </a:pPr>
            <a:r>
              <a:rPr lang="en-GB" sz="2812" dirty="0"/>
              <a:t>Lewis Hadley</a:t>
            </a:r>
          </a:p>
          <a:p>
            <a:pPr marL="178587" indent="0" algn="ctr">
              <a:buNone/>
            </a:pPr>
            <a:r>
              <a:rPr lang="en-GB" sz="2812" dirty="0" err="1"/>
              <a:t>Parmvir</a:t>
            </a:r>
            <a:r>
              <a:rPr lang="en-GB" sz="2812" dirty="0"/>
              <a:t> </a:t>
            </a:r>
            <a:r>
              <a:rPr lang="en-GB" sz="2812" dirty="0" err="1"/>
              <a:t>Grewal</a:t>
            </a:r>
            <a:endParaRPr lang="en-GB" sz="2812" dirty="0"/>
          </a:p>
          <a:p>
            <a:pPr marL="178587" indent="0" algn="ctr">
              <a:buNone/>
            </a:pPr>
            <a:r>
              <a:rPr lang="en-GB" sz="2812" dirty="0"/>
              <a:t>Tomas </a:t>
            </a:r>
            <a:r>
              <a:rPr lang="en-GB" sz="2812" dirty="0" err="1"/>
              <a:t>Martinek</a:t>
            </a:r>
            <a:endParaRPr lang="en-GB" sz="2812" dirty="0"/>
          </a:p>
          <a:p>
            <a:pPr marL="178587" indent="0" algn="ctr">
              <a:buNone/>
            </a:pPr>
            <a:endParaRPr lang="en-GB" sz="2812" dirty="0"/>
          </a:p>
          <a:p>
            <a:pPr marL="178587" indent="0" algn="ctr">
              <a:buNone/>
            </a:pPr>
            <a:endParaRPr lang="en-GB" sz="2812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4DE8FE3-7E15-314A-B5F7-FCE1A18767FC}"/>
              </a:ext>
            </a:extLst>
          </p:cNvPr>
          <p:cNvSpPr txBox="1">
            <a:spLocks/>
          </p:cNvSpPr>
          <p:nvPr/>
        </p:nvSpPr>
        <p:spPr>
          <a:xfrm>
            <a:off x="6096000" y="1089422"/>
            <a:ext cx="4563070" cy="5331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marL="734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1587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10902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0447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14331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476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17760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9210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2131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33782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3556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7112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0668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4224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u="sng" dirty="0"/>
              <a:t>M. Sci.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Yizhou</a:t>
            </a:r>
            <a:r>
              <a:rPr lang="en-GB" sz="2812" dirty="0"/>
              <a:t> Hu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Huayang</a:t>
            </a:r>
            <a:r>
              <a:rPr lang="en-GB" sz="2812" dirty="0"/>
              <a:t> Jiang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/>
              <a:t>Wei Pan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Tianyi</a:t>
            </a:r>
            <a:r>
              <a:rPr lang="en-GB" sz="2812" dirty="0"/>
              <a:t> Yan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Jingyuan</a:t>
            </a:r>
            <a:r>
              <a:rPr lang="en-GB" sz="2812" dirty="0"/>
              <a:t> Zhang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Zhiyang</a:t>
            </a:r>
            <a:r>
              <a:rPr lang="en-GB" sz="2812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31885120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B1CF-08B0-4F4B-BA40-B47E3559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D - 1600 RK, 1630 HC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917D-4495-124F-9897-B8B7FDB8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2930" y="1110683"/>
            <a:ext cx="4563070" cy="5331023"/>
          </a:xfrm>
        </p:spPr>
        <p:txBody>
          <a:bodyPr/>
          <a:lstStyle/>
          <a:p>
            <a:pPr marL="178587" indent="0" algn="ctr">
              <a:buNone/>
            </a:pPr>
            <a:r>
              <a:rPr lang="en-GB" sz="2812" u="sng" dirty="0"/>
              <a:t>M. Eng.</a:t>
            </a:r>
          </a:p>
          <a:p>
            <a:pPr marL="178587" indent="0" algn="ctr">
              <a:buNone/>
            </a:pPr>
            <a:r>
              <a:rPr lang="en-GB" sz="2812" dirty="0"/>
              <a:t>Domantas Dilys</a:t>
            </a:r>
          </a:p>
          <a:p>
            <a:pPr marL="178587" indent="0" algn="ctr">
              <a:buNone/>
            </a:pPr>
            <a:r>
              <a:rPr lang="en-GB" sz="2812" dirty="0"/>
              <a:t>Mario Ivanov</a:t>
            </a:r>
          </a:p>
          <a:p>
            <a:pPr marL="178587" indent="0" algn="ctr">
              <a:buNone/>
            </a:pPr>
            <a:r>
              <a:rPr lang="en-GB" sz="2812" dirty="0" err="1"/>
              <a:t>Ramal</a:t>
            </a:r>
            <a:r>
              <a:rPr lang="en-GB" sz="2812" dirty="0"/>
              <a:t> </a:t>
            </a:r>
            <a:r>
              <a:rPr lang="en-GB" sz="2812" dirty="0" err="1"/>
              <a:t>Cooray</a:t>
            </a:r>
            <a:endParaRPr lang="en-GB" sz="2812" dirty="0"/>
          </a:p>
          <a:p>
            <a:pPr marL="178587" indent="0" algn="ctr">
              <a:buNone/>
            </a:pPr>
            <a:r>
              <a:rPr lang="en-GB" sz="2812" dirty="0"/>
              <a:t>Usama Usman</a:t>
            </a:r>
          </a:p>
          <a:p>
            <a:pPr marL="178587" indent="0" algn="ctr">
              <a:buNone/>
            </a:pPr>
            <a:endParaRPr lang="en-GB" sz="2812" dirty="0"/>
          </a:p>
          <a:p>
            <a:pPr marL="178587" indent="0" algn="ctr">
              <a:buNone/>
            </a:pPr>
            <a:endParaRPr lang="en-GB" sz="2812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4DE8FE3-7E15-314A-B5F7-FCE1A18767FC}"/>
              </a:ext>
            </a:extLst>
          </p:cNvPr>
          <p:cNvSpPr txBox="1">
            <a:spLocks/>
          </p:cNvSpPr>
          <p:nvPr/>
        </p:nvSpPr>
        <p:spPr>
          <a:xfrm>
            <a:off x="6096000" y="1089422"/>
            <a:ext cx="4563070" cy="5331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marL="734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1587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10902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0447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14331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476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17760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9210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2131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33782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3556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7112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0668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4224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u="sng" dirty="0"/>
              <a:t>M. Sci.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/>
              <a:t>Jacob Bennett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Zechen</a:t>
            </a:r>
            <a:r>
              <a:rPr lang="en-GB" sz="2812" dirty="0"/>
              <a:t> Geng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Sharjeel</a:t>
            </a:r>
            <a:r>
              <a:rPr lang="en-GB" sz="2812" dirty="0"/>
              <a:t> </a:t>
            </a:r>
            <a:r>
              <a:rPr lang="en-GB" sz="2812" dirty="0" err="1"/>
              <a:t>Qaiser</a:t>
            </a:r>
            <a:endParaRPr lang="en-GB" sz="2812" dirty="0"/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Yuxuan</a:t>
            </a:r>
            <a:r>
              <a:rPr lang="en-GB" sz="2812" dirty="0"/>
              <a:t> Wen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Xiaoyuan</a:t>
            </a:r>
            <a:r>
              <a:rPr lang="en-GB" sz="2812" dirty="0"/>
              <a:t> Yang</a:t>
            </a:r>
          </a:p>
          <a:p>
            <a:pPr marL="178587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sz="2812" dirty="0" err="1"/>
              <a:t>Jinyun</a:t>
            </a:r>
            <a:r>
              <a:rPr lang="en-GB" sz="2812" dirty="0"/>
              <a:t> Zhu</a:t>
            </a:r>
          </a:p>
        </p:txBody>
      </p:sp>
    </p:spTree>
    <p:extLst>
      <p:ext uri="{BB962C8B-B14F-4D97-AF65-F5344CB8AC3E}">
        <p14:creationId xmlns:p14="http://schemas.microsoft.com/office/powerpoint/2010/main" val="23496938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0FB56-1EC3-4824-95BC-E574D1C2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Images by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E40F77-BA0A-4ACD-A5E0-FF84B2D8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S2- </a:t>
            </a:r>
            <a:r>
              <a:rPr lang="en-US" dirty="0" err="1"/>
              <a:t>scienceinhd</a:t>
            </a:r>
            <a:r>
              <a:rPr lang="en-US" dirty="0"/>
              <a:t>,</a:t>
            </a:r>
          </a:p>
          <a:p>
            <a:r>
              <a:rPr lang="en-US" dirty="0"/>
              <a:t>S3- </a:t>
            </a:r>
            <a:r>
              <a:rPr lang="en-US" dirty="0" err="1"/>
              <a:t>courtney</a:t>
            </a:r>
            <a:r>
              <a:rPr lang="en-US" dirty="0"/>
              <a:t> cook, Sincerely Media,</a:t>
            </a:r>
          </a:p>
          <a:p>
            <a:r>
              <a:rPr lang="en-US" dirty="0"/>
              <a:t>S7- </a:t>
            </a:r>
            <a:r>
              <a:rPr lang="en-US" dirty="0" err="1"/>
              <a:t>thoughtcatalog</a:t>
            </a:r>
            <a:endParaRPr lang="en-US" dirty="0"/>
          </a:p>
          <a:p>
            <a:r>
              <a:rPr lang="en-US" dirty="0"/>
              <a:t>From Unsplash.com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296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05499-AAC1-4C61-8975-5F872AD3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pt-PT" sz="5400" dirty="0"/>
              <a:t>In </a:t>
            </a:r>
            <a:r>
              <a:rPr lang="pt-PT" sz="5400" dirty="0" err="1"/>
              <a:t>this</a:t>
            </a:r>
            <a:r>
              <a:rPr lang="pt-PT" sz="5400" dirty="0"/>
              <a:t> module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8F4FD5-15F7-4D08-950F-9AA052040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480969"/>
          </a:xfrm>
        </p:spPr>
        <p:txBody>
          <a:bodyPr>
            <a:normAutofit/>
          </a:bodyPr>
          <a:lstStyle/>
          <a:p>
            <a:r>
              <a:rPr lang="pt-PT" dirty="0" err="1"/>
              <a:t>Graphics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built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mathematics</a:t>
            </a:r>
            <a:r>
              <a:rPr lang="pt-PT" dirty="0"/>
              <a:t>!</a:t>
            </a:r>
          </a:p>
        </p:txBody>
      </p:sp>
      <p:pic>
        <p:nvPicPr>
          <p:cNvPr id="13" name="Imagem 12" descr="Uma imagem com texto, pessoa, antigo&#10;&#10;Descrição gerada automaticamente">
            <a:extLst>
              <a:ext uri="{FF2B5EF4-FFF2-40B4-BE49-F238E27FC236}">
                <a16:creationId xmlns:a16="http://schemas.microsoft.com/office/drawing/2014/main" id="{7FDA72EF-4DBA-4765-B943-A6A0F6FD92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77" b="4354"/>
          <a:stretch/>
        </p:blipFill>
        <p:spPr>
          <a:xfrm>
            <a:off x="20" y="10"/>
            <a:ext cx="4635571" cy="6559410"/>
          </a:xfrm>
          <a:prstGeom prst="rect">
            <a:avLst/>
          </a:prstGeom>
          <a:effectLst/>
        </p:spPr>
      </p:pic>
      <p:sp>
        <p:nvSpPr>
          <p:cNvPr id="22" name="Cubo 21">
            <a:extLst>
              <a:ext uri="{FF2B5EF4-FFF2-40B4-BE49-F238E27FC236}">
                <a16:creationId xmlns:a16="http://schemas.microsoft.com/office/drawing/2014/main" id="{D73E930A-19B3-4784-A336-5DAAAEA75D1B}"/>
              </a:ext>
            </a:extLst>
          </p:cNvPr>
          <p:cNvSpPr/>
          <p:nvPr/>
        </p:nvSpPr>
        <p:spPr>
          <a:xfrm>
            <a:off x="5192785" y="3842158"/>
            <a:ext cx="1333850" cy="1325460"/>
          </a:xfrm>
          <a:prstGeom prst="cube">
            <a:avLst/>
          </a:prstGeom>
          <a:solidFill>
            <a:schemeClr val="dk1"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25F483A5-B8E3-4412-A82C-02AF84736D4C}"/>
              </a:ext>
            </a:extLst>
          </p:cNvPr>
          <p:cNvGrpSpPr/>
          <p:nvPr/>
        </p:nvGrpSpPr>
        <p:grpSpPr>
          <a:xfrm>
            <a:off x="7237059" y="3981932"/>
            <a:ext cx="1104551" cy="923835"/>
            <a:chOff x="7237059" y="3981932"/>
            <a:chExt cx="1104551" cy="923835"/>
          </a:xfrm>
        </p:grpSpPr>
        <p:cxnSp>
          <p:nvCxnSpPr>
            <p:cNvPr id="26" name="Conexão: Curva 25">
              <a:extLst>
                <a:ext uri="{FF2B5EF4-FFF2-40B4-BE49-F238E27FC236}">
                  <a16:creationId xmlns:a16="http://schemas.microsoft.com/office/drawing/2014/main" id="{C64E5580-2010-4DCD-A6F7-E70F15F322E8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60" y="4080851"/>
              <a:ext cx="989901" cy="209724"/>
            </a:xfrm>
            <a:prstGeom prst="curvedConnector3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xão: Curva 26">
              <a:extLst>
                <a:ext uri="{FF2B5EF4-FFF2-40B4-BE49-F238E27FC236}">
                  <a16:creationId xmlns:a16="http://schemas.microsoft.com/office/drawing/2014/main" id="{AAABE8BA-2571-4D94-8419-BB2E16F73898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61" y="4186064"/>
              <a:ext cx="989901" cy="209724"/>
            </a:xfrm>
            <a:prstGeom prst="curvedConnector3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xão: Curva 27">
              <a:extLst>
                <a:ext uri="{FF2B5EF4-FFF2-40B4-BE49-F238E27FC236}">
                  <a16:creationId xmlns:a16="http://schemas.microsoft.com/office/drawing/2014/main" id="{F6FBFDC1-0E54-496B-88F5-7CE09C2EE693}"/>
                </a:ext>
              </a:extLst>
            </p:cNvPr>
            <p:cNvCxnSpPr>
              <a:cxnSpLocks/>
            </p:cNvCxnSpPr>
            <p:nvPr/>
          </p:nvCxnSpPr>
          <p:spPr>
            <a:xfrm>
              <a:off x="7237059" y="4302461"/>
              <a:ext cx="989901" cy="209724"/>
            </a:xfrm>
            <a:prstGeom prst="curvedConnector3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xão: Curva 28">
              <a:extLst>
                <a:ext uri="{FF2B5EF4-FFF2-40B4-BE49-F238E27FC236}">
                  <a16:creationId xmlns:a16="http://schemas.microsoft.com/office/drawing/2014/main" id="{70178705-0EEA-45F9-80C8-8775B6D3E2CD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61" y="4407323"/>
              <a:ext cx="989901" cy="209724"/>
            </a:xfrm>
            <a:prstGeom prst="curvedConnector3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xão: Curva 29">
              <a:extLst>
                <a:ext uri="{FF2B5EF4-FFF2-40B4-BE49-F238E27FC236}">
                  <a16:creationId xmlns:a16="http://schemas.microsoft.com/office/drawing/2014/main" id="{9B757DC0-53E5-41A5-BC3D-B03908F7EC56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61" y="4499252"/>
              <a:ext cx="989901" cy="209724"/>
            </a:xfrm>
            <a:prstGeom prst="curvedConnector3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: Curva 30">
              <a:extLst>
                <a:ext uri="{FF2B5EF4-FFF2-40B4-BE49-F238E27FC236}">
                  <a16:creationId xmlns:a16="http://schemas.microsoft.com/office/drawing/2014/main" id="{8B200FD3-5836-4AF0-9073-1418BDC007BC}"/>
                </a:ext>
              </a:extLst>
            </p:cNvPr>
            <p:cNvCxnSpPr>
              <a:cxnSpLocks/>
            </p:cNvCxnSpPr>
            <p:nvPr/>
          </p:nvCxnSpPr>
          <p:spPr>
            <a:xfrm>
              <a:off x="7247670" y="4591181"/>
              <a:ext cx="989901" cy="209724"/>
            </a:xfrm>
            <a:prstGeom prst="curvedConnector3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xão: Curva 31">
              <a:extLst>
                <a:ext uri="{FF2B5EF4-FFF2-40B4-BE49-F238E27FC236}">
                  <a16:creationId xmlns:a16="http://schemas.microsoft.com/office/drawing/2014/main" id="{2DB7EF0B-B840-4A1C-B226-26C27451FBB1}"/>
                </a:ext>
              </a:extLst>
            </p:cNvPr>
            <p:cNvCxnSpPr>
              <a:cxnSpLocks/>
            </p:cNvCxnSpPr>
            <p:nvPr/>
          </p:nvCxnSpPr>
          <p:spPr>
            <a:xfrm>
              <a:off x="7242652" y="4696043"/>
              <a:ext cx="989901" cy="209724"/>
            </a:xfrm>
            <a:prstGeom prst="curvedConnector3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xão: Curva 46">
              <a:extLst>
                <a:ext uri="{FF2B5EF4-FFF2-40B4-BE49-F238E27FC236}">
                  <a16:creationId xmlns:a16="http://schemas.microsoft.com/office/drawing/2014/main" id="{0E284F2D-E305-47F1-8517-589D9375AA1C}"/>
                </a:ext>
              </a:extLst>
            </p:cNvPr>
            <p:cNvCxnSpPr>
              <a:cxnSpLocks/>
            </p:cNvCxnSpPr>
            <p:nvPr/>
          </p:nvCxnSpPr>
          <p:spPr>
            <a:xfrm>
              <a:off x="7305281" y="4034012"/>
              <a:ext cx="989901" cy="209724"/>
            </a:xfrm>
            <a:prstGeom prst="curvedConnector3">
              <a:avLst/>
            </a:prstGeom>
            <a:ln w="12700"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xão: Curva 47">
              <a:extLst>
                <a:ext uri="{FF2B5EF4-FFF2-40B4-BE49-F238E27FC236}">
                  <a16:creationId xmlns:a16="http://schemas.microsoft.com/office/drawing/2014/main" id="{AA45912D-4B42-4F3E-B8C3-820EF9C19014}"/>
                </a:ext>
              </a:extLst>
            </p:cNvPr>
            <p:cNvCxnSpPr>
              <a:cxnSpLocks/>
            </p:cNvCxnSpPr>
            <p:nvPr/>
          </p:nvCxnSpPr>
          <p:spPr>
            <a:xfrm>
              <a:off x="7305282" y="4139225"/>
              <a:ext cx="989901" cy="209724"/>
            </a:xfrm>
            <a:prstGeom prst="curvedConnector3">
              <a:avLst/>
            </a:prstGeom>
            <a:ln w="12700"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xão: Curva 48">
              <a:extLst>
                <a:ext uri="{FF2B5EF4-FFF2-40B4-BE49-F238E27FC236}">
                  <a16:creationId xmlns:a16="http://schemas.microsoft.com/office/drawing/2014/main" id="{0E1451F3-BF14-43F9-8B54-0FF0AF6A8396}"/>
                </a:ext>
              </a:extLst>
            </p:cNvPr>
            <p:cNvCxnSpPr>
              <a:cxnSpLocks/>
            </p:cNvCxnSpPr>
            <p:nvPr/>
          </p:nvCxnSpPr>
          <p:spPr>
            <a:xfrm>
              <a:off x="7297180" y="4255622"/>
              <a:ext cx="989901" cy="209724"/>
            </a:xfrm>
            <a:prstGeom prst="curvedConnector3">
              <a:avLst/>
            </a:prstGeom>
            <a:ln w="12700"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xão: Curva 49">
              <a:extLst>
                <a:ext uri="{FF2B5EF4-FFF2-40B4-BE49-F238E27FC236}">
                  <a16:creationId xmlns:a16="http://schemas.microsoft.com/office/drawing/2014/main" id="{1ADDFACB-4B2E-47E5-B973-AD7EFEFE0952}"/>
                </a:ext>
              </a:extLst>
            </p:cNvPr>
            <p:cNvCxnSpPr>
              <a:cxnSpLocks/>
            </p:cNvCxnSpPr>
            <p:nvPr/>
          </p:nvCxnSpPr>
          <p:spPr>
            <a:xfrm>
              <a:off x="7305282" y="4360484"/>
              <a:ext cx="989901" cy="209724"/>
            </a:xfrm>
            <a:prstGeom prst="curvedConnector3">
              <a:avLst/>
            </a:prstGeom>
            <a:ln w="12700"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xão: Curva 50">
              <a:extLst>
                <a:ext uri="{FF2B5EF4-FFF2-40B4-BE49-F238E27FC236}">
                  <a16:creationId xmlns:a16="http://schemas.microsoft.com/office/drawing/2014/main" id="{DA4F14AF-D103-46D1-A961-66B8C4B0E6F6}"/>
                </a:ext>
              </a:extLst>
            </p:cNvPr>
            <p:cNvCxnSpPr>
              <a:cxnSpLocks/>
            </p:cNvCxnSpPr>
            <p:nvPr/>
          </p:nvCxnSpPr>
          <p:spPr>
            <a:xfrm>
              <a:off x="7305282" y="4452413"/>
              <a:ext cx="989901" cy="209724"/>
            </a:xfrm>
            <a:prstGeom prst="curvedConnector3">
              <a:avLst/>
            </a:prstGeom>
            <a:ln w="12700"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xão: Curva 51">
              <a:extLst>
                <a:ext uri="{FF2B5EF4-FFF2-40B4-BE49-F238E27FC236}">
                  <a16:creationId xmlns:a16="http://schemas.microsoft.com/office/drawing/2014/main" id="{4D9E1C05-3A30-4912-900E-41FAB449F5EA}"/>
                </a:ext>
              </a:extLst>
            </p:cNvPr>
            <p:cNvCxnSpPr>
              <a:cxnSpLocks/>
            </p:cNvCxnSpPr>
            <p:nvPr/>
          </p:nvCxnSpPr>
          <p:spPr>
            <a:xfrm>
              <a:off x="7307791" y="4544342"/>
              <a:ext cx="989901" cy="209724"/>
            </a:xfrm>
            <a:prstGeom prst="curvedConnector3">
              <a:avLst/>
            </a:prstGeom>
            <a:ln w="12700"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xão: Curva 52">
              <a:extLst>
                <a:ext uri="{FF2B5EF4-FFF2-40B4-BE49-F238E27FC236}">
                  <a16:creationId xmlns:a16="http://schemas.microsoft.com/office/drawing/2014/main" id="{5E85C7EE-2057-4CC0-811E-6E9EB6228240}"/>
                </a:ext>
              </a:extLst>
            </p:cNvPr>
            <p:cNvCxnSpPr>
              <a:cxnSpLocks/>
            </p:cNvCxnSpPr>
            <p:nvPr/>
          </p:nvCxnSpPr>
          <p:spPr>
            <a:xfrm>
              <a:off x="7302773" y="4649204"/>
              <a:ext cx="989901" cy="209724"/>
            </a:xfrm>
            <a:prstGeom prst="curvedConnector3">
              <a:avLst/>
            </a:prstGeom>
            <a:ln w="12700"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xão: Curva 53">
              <a:extLst>
                <a:ext uri="{FF2B5EF4-FFF2-40B4-BE49-F238E27FC236}">
                  <a16:creationId xmlns:a16="http://schemas.microsoft.com/office/drawing/2014/main" id="{8BEE5712-4B99-4000-B42E-50D6A642FE1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199" y="3981932"/>
              <a:ext cx="989901" cy="209724"/>
            </a:xfrm>
            <a:prstGeom prst="curvedConnector3">
              <a:avLst/>
            </a:prstGeom>
            <a:ln w="12700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xão: Curva 54">
              <a:extLst>
                <a:ext uri="{FF2B5EF4-FFF2-40B4-BE49-F238E27FC236}">
                  <a16:creationId xmlns:a16="http://schemas.microsoft.com/office/drawing/2014/main" id="{76F16B3E-6FED-4E5B-85A6-9647C3C851FA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00" y="4087145"/>
              <a:ext cx="989901" cy="209724"/>
            </a:xfrm>
            <a:prstGeom prst="curvedConnector3">
              <a:avLst/>
            </a:prstGeom>
            <a:ln w="12700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xão: Curva 55">
              <a:extLst>
                <a:ext uri="{FF2B5EF4-FFF2-40B4-BE49-F238E27FC236}">
                  <a16:creationId xmlns:a16="http://schemas.microsoft.com/office/drawing/2014/main" id="{33350CCA-4793-41B8-8717-B99FA7255A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1098" y="4203542"/>
              <a:ext cx="989901" cy="209724"/>
            </a:xfrm>
            <a:prstGeom prst="curvedConnector3">
              <a:avLst/>
            </a:prstGeom>
            <a:ln w="12700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xão: Curva 56">
              <a:extLst>
                <a:ext uri="{FF2B5EF4-FFF2-40B4-BE49-F238E27FC236}">
                  <a16:creationId xmlns:a16="http://schemas.microsoft.com/office/drawing/2014/main" id="{3151E76B-8C1A-48B6-B542-419D2EDDBE60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00" y="4308404"/>
              <a:ext cx="989901" cy="209724"/>
            </a:xfrm>
            <a:prstGeom prst="curvedConnector3">
              <a:avLst/>
            </a:prstGeom>
            <a:ln w="12700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xão: Curva 57">
              <a:extLst>
                <a:ext uri="{FF2B5EF4-FFF2-40B4-BE49-F238E27FC236}">
                  <a16:creationId xmlns:a16="http://schemas.microsoft.com/office/drawing/2014/main" id="{C7D55387-5404-4E72-8482-4F8ABD73EF4F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00" y="4400333"/>
              <a:ext cx="989901" cy="209724"/>
            </a:xfrm>
            <a:prstGeom prst="curvedConnector3">
              <a:avLst/>
            </a:prstGeom>
            <a:ln w="12700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xão: Curva 58">
              <a:extLst>
                <a:ext uri="{FF2B5EF4-FFF2-40B4-BE49-F238E27FC236}">
                  <a16:creationId xmlns:a16="http://schemas.microsoft.com/office/drawing/2014/main" id="{C40A651B-4845-4722-ACBD-E0DBA2EF617D}"/>
                </a:ext>
              </a:extLst>
            </p:cNvPr>
            <p:cNvCxnSpPr>
              <a:cxnSpLocks/>
            </p:cNvCxnSpPr>
            <p:nvPr/>
          </p:nvCxnSpPr>
          <p:spPr>
            <a:xfrm>
              <a:off x="7351709" y="4492262"/>
              <a:ext cx="989901" cy="209724"/>
            </a:xfrm>
            <a:prstGeom prst="curvedConnector3">
              <a:avLst/>
            </a:prstGeom>
            <a:ln w="12700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xão: Curva 59">
              <a:extLst>
                <a:ext uri="{FF2B5EF4-FFF2-40B4-BE49-F238E27FC236}">
                  <a16:creationId xmlns:a16="http://schemas.microsoft.com/office/drawing/2014/main" id="{7F4F8606-209E-4D95-8A1C-C1245D55B60D}"/>
                </a:ext>
              </a:extLst>
            </p:cNvPr>
            <p:cNvCxnSpPr>
              <a:cxnSpLocks/>
            </p:cNvCxnSpPr>
            <p:nvPr/>
          </p:nvCxnSpPr>
          <p:spPr>
            <a:xfrm>
              <a:off x="7346691" y="4597124"/>
              <a:ext cx="989901" cy="209724"/>
            </a:xfrm>
            <a:prstGeom prst="curvedConnector3">
              <a:avLst/>
            </a:prstGeom>
            <a:ln w="12700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CB1D931-EE7E-414C-8FFB-D27DAE8BA80D}"/>
              </a:ext>
            </a:extLst>
          </p:cNvPr>
          <p:cNvSpPr txBox="1"/>
          <p:nvPr/>
        </p:nvSpPr>
        <p:spPr>
          <a:xfrm>
            <a:off x="5446888" y="3426249"/>
            <a:ext cx="152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latin typeface="Cambria" panose="02040503050406030204" pitchFamily="18" charset="0"/>
                <a:ea typeface="Cambria" panose="02040503050406030204" pitchFamily="18" charset="0"/>
              </a:rPr>
              <a:t>Objects</a:t>
            </a:r>
            <a:endParaRPr lang="pt-PT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5F3A411-4FF0-450F-8AD7-C2D1054B10D8}"/>
              </a:ext>
            </a:extLst>
          </p:cNvPr>
          <p:cNvSpPr txBox="1"/>
          <p:nvPr/>
        </p:nvSpPr>
        <p:spPr>
          <a:xfrm>
            <a:off x="7464004" y="3440516"/>
            <a:ext cx="9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mbria" panose="02040503050406030204" pitchFamily="18" charset="0"/>
                <a:ea typeface="Cambria" panose="02040503050406030204" pitchFamily="18" charset="0"/>
              </a:rPr>
              <a:t>Light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2FE38C6A-BC03-4E9E-BCE6-5ECCF0C47928}"/>
              </a:ext>
            </a:extLst>
          </p:cNvPr>
          <p:cNvSpPr txBox="1"/>
          <p:nvPr/>
        </p:nvSpPr>
        <p:spPr>
          <a:xfrm>
            <a:off x="9311780" y="3426249"/>
            <a:ext cx="14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latin typeface="Cambria" panose="02040503050406030204" pitchFamily="18" charset="0"/>
                <a:ea typeface="Cambria" panose="02040503050406030204" pitchFamily="18" charset="0"/>
              </a:rPr>
              <a:t>Images</a:t>
            </a:r>
            <a:endParaRPr lang="pt-PT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E59254E6-2626-4B87-891D-CD8A3FA1D378}"/>
              </a:ext>
            </a:extLst>
          </p:cNvPr>
          <p:cNvSpPr/>
          <p:nvPr/>
        </p:nvSpPr>
        <p:spPr>
          <a:xfrm>
            <a:off x="9153563" y="3899418"/>
            <a:ext cx="1694576" cy="1185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4" name="Cubo 93">
            <a:extLst>
              <a:ext uri="{FF2B5EF4-FFF2-40B4-BE49-F238E27FC236}">
                <a16:creationId xmlns:a16="http://schemas.microsoft.com/office/drawing/2014/main" id="{10E5F155-1D0E-47E5-A147-C4187BB4AAD7}"/>
              </a:ext>
            </a:extLst>
          </p:cNvPr>
          <p:cNvSpPr/>
          <p:nvPr/>
        </p:nvSpPr>
        <p:spPr>
          <a:xfrm>
            <a:off x="9707392" y="4125751"/>
            <a:ext cx="586917" cy="583225"/>
          </a:xfrm>
          <a:prstGeom prst="cube">
            <a:avLst>
              <a:gd name="adj" fmla="val 35165"/>
            </a:avLst>
          </a:prstGeom>
          <a:solidFill>
            <a:schemeClr val="dk1">
              <a:alpha val="50000"/>
            </a:schemeClr>
          </a:solidFill>
          <a:ln w="19050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364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2" grpId="0"/>
      <p:bldP spid="83" grpId="0"/>
      <p:bldP spid="84" grpId="0"/>
      <p:bldP spid="86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holding white clay pot">
            <a:extLst>
              <a:ext uri="{FF2B5EF4-FFF2-40B4-BE49-F238E27FC236}">
                <a16:creationId xmlns:a16="http://schemas.microsoft.com/office/drawing/2014/main" id="{88A0DF0F-6A30-4F3D-A2E6-C13941C08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2" r="-2" b="19282"/>
          <a:stretch/>
        </p:blipFill>
        <p:spPr bwMode="auto">
          <a:xfrm>
            <a:off x="3551712" y="773196"/>
            <a:ext cx="4212854" cy="47488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son painting a orange fruits">
            <a:extLst>
              <a:ext uri="{FF2B5EF4-FFF2-40B4-BE49-F238E27FC236}">
                <a16:creationId xmlns:a16="http://schemas.microsoft.com/office/drawing/2014/main" id="{6B217E83-8CC1-4F54-A75E-C6BD73CC8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7979146" y="773196"/>
            <a:ext cx="4212854" cy="47488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2D2196-F64B-4F89-920C-C58AD35C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practice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E23DED-DA40-4827-94D1-606A44E4270F}"/>
              </a:ext>
            </a:extLst>
          </p:cNvPr>
          <p:cNvSpPr txBox="1"/>
          <p:nvPr/>
        </p:nvSpPr>
        <p:spPr>
          <a:xfrm>
            <a:off x="4619501" y="5522027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Data </a:t>
            </a:r>
            <a:r>
              <a:rPr lang="pt-PT" dirty="0" err="1"/>
              <a:t>Intensive</a:t>
            </a:r>
            <a:endParaRPr lang="pt-PT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0756E97-EEAD-4065-B7CD-F6C76E037A56}"/>
              </a:ext>
            </a:extLst>
          </p:cNvPr>
          <p:cNvSpPr txBox="1"/>
          <p:nvPr/>
        </p:nvSpPr>
        <p:spPr>
          <a:xfrm>
            <a:off x="9072749" y="5499474"/>
            <a:ext cx="226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Processor</a:t>
            </a:r>
            <a:r>
              <a:rPr lang="pt-PT" dirty="0"/>
              <a:t> </a:t>
            </a:r>
            <a:r>
              <a:rPr lang="pt-PT" dirty="0" err="1"/>
              <a:t>Intensive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1851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ED8C1-5A13-4867-A495-1C869040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dirty="0"/>
              <a:t>(Modelling &amp;) Rendering</a:t>
            </a:r>
            <a:endParaRPr lang="pt-PT" dirty="0"/>
          </a:p>
        </p:txBody>
      </p:sp>
      <p:graphicFrame>
        <p:nvGraphicFramePr>
          <p:cNvPr id="24" name="Marcador de Posição de Conteúdo 2">
            <a:extLst>
              <a:ext uri="{FF2B5EF4-FFF2-40B4-BE49-F238E27FC236}">
                <a16:creationId xmlns:a16="http://schemas.microsoft.com/office/drawing/2014/main" id="{4D14861C-A264-4AD8-B16A-22EDFBE63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73158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56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4760D-1CCB-44ED-A561-E896E82D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433763"/>
            <a:ext cx="4809068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/>
              <a:t>Rendering</a:t>
            </a:r>
            <a:endParaRPr lang="pt-PT" sz="4800" dirty="0"/>
          </a:p>
        </p:txBody>
      </p:sp>
      <p:pic>
        <p:nvPicPr>
          <p:cNvPr id="8" name="Graphic 6" descr="3d Glasses com preenchimento sólido">
            <a:extLst>
              <a:ext uri="{FF2B5EF4-FFF2-40B4-BE49-F238E27FC236}">
                <a16:creationId xmlns:a16="http://schemas.microsoft.com/office/drawing/2014/main" id="{00026B8C-DD19-480E-BFFE-F33D6FF20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CDA69775-EE7F-45E9-A442-081BF5766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643467"/>
            <a:ext cx="5579532" cy="5533496"/>
          </a:xfrm>
        </p:spPr>
        <p:txBody>
          <a:bodyPr anchor="ctr">
            <a:normAutofit/>
          </a:bodyPr>
          <a:lstStyle/>
          <a:p>
            <a:r>
              <a:rPr lang="en-US" dirty="0"/>
              <a:t>Barycentric Interpolation</a:t>
            </a:r>
          </a:p>
          <a:p>
            <a:r>
              <a:rPr lang="en-US" dirty="0"/>
              <a:t>Geometric Intersection Tests</a:t>
            </a:r>
          </a:p>
          <a:p>
            <a:r>
              <a:rPr lang="en-US" dirty="0"/>
              <a:t>Projective Rendering</a:t>
            </a:r>
          </a:p>
          <a:p>
            <a:r>
              <a:rPr lang="en-US" dirty="0"/>
              <a:t>Physics of Light</a:t>
            </a:r>
          </a:p>
          <a:p>
            <a:r>
              <a:rPr lang="en-US" dirty="0"/>
              <a:t>Materials &amp; Scattering</a:t>
            </a:r>
          </a:p>
          <a:p>
            <a:r>
              <a:rPr lang="en-US" dirty="0"/>
              <a:t>Rendering Solutions</a:t>
            </a:r>
          </a:p>
          <a:p>
            <a:r>
              <a:rPr lang="en-US" dirty="0"/>
              <a:t>Parallel Implementations &amp; Shaders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175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549CB-FB74-4468-8350-0E1742EC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Reference Text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D6E936-AA88-43B8-80BB-007AD9CB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 dirty="0"/>
              <a:t>Some times 1 chapter/lecture other times several.</a:t>
            </a:r>
          </a:p>
          <a:p>
            <a:r>
              <a:rPr lang="en-GB" sz="2000" dirty="0"/>
              <a:t>Mostly reference, not strictly.</a:t>
            </a:r>
          </a:p>
          <a:p>
            <a:r>
              <a:rPr lang="en-GB" sz="2000" dirty="0"/>
              <a:t>Reading reference available on Minerva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Uma imagem com texto&#10;&#10;Descrição gerada automaticamente">
            <a:extLst>
              <a:ext uri="{FF2B5EF4-FFF2-40B4-BE49-F238E27FC236}">
                <a16:creationId xmlns:a16="http://schemas.microsoft.com/office/drawing/2014/main" id="{3A66BEE0-C1E1-43AB-BC1E-3669258C3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151" y="807593"/>
            <a:ext cx="4204753" cy="5239568"/>
          </a:xfrm>
          <a:prstGeom prst="rect">
            <a:avLst/>
          </a:prstGeom>
          <a:effectLst/>
        </p:spPr>
      </p:pic>
      <p:pic>
        <p:nvPicPr>
          <p:cNvPr id="12" name="Leeds_logo_new.png">
            <a:extLst>
              <a:ext uri="{FF2B5EF4-FFF2-40B4-BE49-F238E27FC236}">
                <a16:creationId xmlns:a16="http://schemas.microsoft.com/office/drawing/2014/main" id="{60F93BA3-8EA6-4652-B9C4-24C442D8B70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323" y="5668890"/>
            <a:ext cx="2782677" cy="12018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9381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13C1B-D557-4B67-9141-9814DFDE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Previous</a:t>
            </a:r>
            <a:r>
              <a:rPr lang="pt-PT" dirty="0"/>
              <a:t> </a:t>
            </a:r>
            <a:r>
              <a:rPr lang="pt-PT" dirty="0" err="1"/>
              <a:t>knowledge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592B94-E63E-457C-B127-6385D2F32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2"/>
            <a:ext cx="5118100" cy="4351338"/>
          </a:xfrm>
        </p:spPr>
        <p:txBody>
          <a:bodyPr/>
          <a:lstStyle/>
          <a:p>
            <a:r>
              <a:rPr lang="en-GB" dirty="0"/>
              <a:t>We </a:t>
            </a:r>
            <a:r>
              <a:rPr lang="en-GB" i="1" dirty="0"/>
              <a:t>assume </a:t>
            </a:r>
            <a:r>
              <a:rPr lang="en-GB" dirty="0"/>
              <a:t>you know basic OpenGL (1.4)</a:t>
            </a:r>
          </a:p>
          <a:p>
            <a:pPr lvl="1"/>
            <a:r>
              <a:rPr lang="en-GB" dirty="0"/>
              <a:t>Ch. 1-13 of the textbook</a:t>
            </a:r>
          </a:p>
          <a:p>
            <a:pPr lvl="1"/>
            <a:r>
              <a:rPr lang="en-GB" dirty="0"/>
              <a:t>And basic Qt/other GUI development</a:t>
            </a:r>
          </a:p>
          <a:p>
            <a:r>
              <a:rPr lang="en-GB" dirty="0"/>
              <a:t>If you don’t, it should also be okay!</a:t>
            </a:r>
          </a:p>
        </p:txBody>
      </p:sp>
      <p:pic>
        <p:nvPicPr>
          <p:cNvPr id="2050" name="Picture 2" descr="person holding pile of books">
            <a:extLst>
              <a:ext uri="{FF2B5EF4-FFF2-40B4-BE49-F238E27FC236}">
                <a16:creationId xmlns:a16="http://schemas.microsoft.com/office/drawing/2014/main" id="{CB204202-8FA5-4F87-8766-65C1AEFEE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7" r="21866"/>
          <a:stretch/>
        </p:blipFill>
        <p:spPr bwMode="auto">
          <a:xfrm>
            <a:off x="7325888" y="0"/>
            <a:ext cx="4866112" cy="593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67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B3387-5644-4C49-BE10-CE207A81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literature</a:t>
            </a:r>
            <a:r>
              <a:rPr lang="pt-PT" dirty="0"/>
              <a:t>: </a:t>
            </a:r>
            <a:r>
              <a:rPr lang="en-US" dirty="0"/>
              <a:t>Fixed Function Pipeline</a:t>
            </a:r>
            <a:endParaRPr lang="pt-PT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7AE1389-E0F5-4654-8A02-4CAC94C34089}"/>
              </a:ext>
            </a:extLst>
          </p:cNvPr>
          <p:cNvGrpSpPr/>
          <p:nvPr/>
        </p:nvGrpSpPr>
        <p:grpSpPr>
          <a:xfrm>
            <a:off x="955157" y="1405054"/>
            <a:ext cx="10027685" cy="4793069"/>
            <a:chOff x="294032" y="916221"/>
            <a:chExt cx="12698068" cy="606946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5CD6789-7DC9-4E1B-928B-4DB011080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32" y="956647"/>
              <a:ext cx="3594993" cy="4683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4090CBD-BC78-4BAF-822B-9518E0138BA3}"/>
                </a:ext>
              </a:extLst>
            </p:cNvPr>
            <p:cNvSpPr txBox="1"/>
            <p:nvPr/>
          </p:nvSpPr>
          <p:spPr>
            <a:xfrm>
              <a:off x="294032" y="5775101"/>
              <a:ext cx="2527936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Gill Sans"/>
                  <a:cs typeface="Gill Sans"/>
                  <a:sym typeface="Gill Sans"/>
                </a:rPr>
                <a:t>Paperback: £33.99</a:t>
              </a:r>
            </a:p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sz="2400" dirty="0">
                  <a:latin typeface="+mn-lt"/>
                </a:rPr>
                <a:t>Kindle: £29.16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endParaRPr>
            </a:p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sz="2400" dirty="0">
                  <a:latin typeface="+mn-lt"/>
                </a:rPr>
                <a:t>ACM: $20.00</a:t>
              </a:r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13B1023-1805-4B3B-B458-1AA9E55AA713}"/>
                </a:ext>
              </a:extLst>
            </p:cNvPr>
            <p:cNvSpPr txBox="1"/>
            <p:nvPr/>
          </p:nvSpPr>
          <p:spPr>
            <a:xfrm>
              <a:off x="4331273" y="5819080"/>
              <a:ext cx="2527936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Gill Sans"/>
                  <a:cs typeface="Gill Sans"/>
                  <a:sym typeface="Gill Sans"/>
                </a:rPr>
                <a:t>Paperback: £44.30</a:t>
              </a:r>
            </a:p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sz="2400" dirty="0">
                  <a:latin typeface="+mn-lt"/>
                </a:rPr>
                <a:t>ACM: $20.00</a:t>
              </a:r>
            </a:p>
          </p:txBody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9BD1A238-43C8-47DE-BAC2-C3E1723E2778}"/>
                </a:ext>
              </a:extLst>
            </p:cNvPr>
            <p:cNvSpPr txBox="1"/>
            <p:nvPr/>
          </p:nvSpPr>
          <p:spPr>
            <a:xfrm>
              <a:off x="8787958" y="5819080"/>
              <a:ext cx="316272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Gill Sans"/>
                  <a:cs typeface="Gill Sans"/>
                  <a:sym typeface="Gill Sans"/>
                </a:rPr>
                <a:t>Paperback: £38.24</a:t>
              </a:r>
            </a:p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sz="2400" dirty="0">
                  <a:latin typeface="+mn-lt"/>
                </a:rPr>
                <a:t>Earlier versions online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587ADB01-EB20-4DB6-AF88-104CB95CF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910" y="956647"/>
              <a:ext cx="3775162" cy="4721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Using OpenMP: Portable Shared Memory Parallel Programming (Scientific and Engineering Computation)">
              <a:extLst>
                <a:ext uri="{FF2B5EF4-FFF2-40B4-BE49-F238E27FC236}">
                  <a16:creationId xmlns:a16="http://schemas.microsoft.com/office/drawing/2014/main" id="{3B106FA1-8AD9-4160-94F4-1CB0E6964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7958" y="916221"/>
              <a:ext cx="4204142" cy="472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7352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1083</Words>
  <Application>Microsoft Office PowerPoint</Application>
  <PresentationFormat>Widescreen</PresentationFormat>
  <Paragraphs>291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Gill Sans</vt:lpstr>
      <vt:lpstr>Arial</vt:lpstr>
      <vt:lpstr>Calibri</vt:lpstr>
      <vt:lpstr>Calisto MT</vt:lpstr>
      <vt:lpstr>Cambria</vt:lpstr>
      <vt:lpstr>Palatino Linotype</vt:lpstr>
      <vt:lpstr>Tema do Office</vt:lpstr>
      <vt:lpstr>Introduction</vt:lpstr>
      <vt:lpstr>Me</vt:lpstr>
      <vt:lpstr>In this module</vt:lpstr>
      <vt:lpstr>In practice</vt:lpstr>
      <vt:lpstr>(Modelling &amp;) Rendering</vt:lpstr>
      <vt:lpstr>Rendering</vt:lpstr>
      <vt:lpstr>Reference Text</vt:lpstr>
      <vt:lpstr>Previous knowledge</vt:lpstr>
      <vt:lpstr>Support literature: Fixed Function Pipeline</vt:lpstr>
      <vt:lpstr>Raytracing</vt:lpstr>
      <vt:lpstr>Shader languages</vt:lpstr>
      <vt:lpstr>Evaluation</vt:lpstr>
      <vt:lpstr>PowerPoint Presentation</vt:lpstr>
      <vt:lpstr>Where in the books?</vt:lpstr>
      <vt:lpstr>Overview</vt:lpstr>
      <vt:lpstr>Assignments: </vt:lpstr>
      <vt:lpstr>Equipment &amp; Labs </vt:lpstr>
      <vt:lpstr>Lab Sessions</vt:lpstr>
      <vt:lpstr>Groups</vt:lpstr>
      <vt:lpstr>Group A - 1500 HC, 1530 RK</vt:lpstr>
      <vt:lpstr>Group B - 1500 RK, 1530 HC</vt:lpstr>
      <vt:lpstr>Group C - 1600 HC, 1630 RK</vt:lpstr>
      <vt:lpstr>Group D - 1600 RK, 1630 HC</vt:lpstr>
      <vt:lpstr>Images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Rafael Kuffner dos Anjos</dc:creator>
  <cp:lastModifiedBy>Rafael</cp:lastModifiedBy>
  <cp:revision>5</cp:revision>
  <dcterms:created xsi:type="dcterms:W3CDTF">2021-09-14T08:44:47Z</dcterms:created>
  <dcterms:modified xsi:type="dcterms:W3CDTF">2021-09-29T10:24:39Z</dcterms:modified>
</cp:coreProperties>
</file>