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8" r:id="rId32"/>
    <p:sldId id="289" r:id="rId33"/>
    <p:sldId id="287" r:id="rId34"/>
    <p:sldId id="290" r:id="rId35"/>
    <p:sldId id="291" r:id="rId36"/>
    <p:sldId id="292" r:id="rId37"/>
    <p:sldId id="293" r:id="rId38"/>
    <p:sldId id="294" r:id="rId39"/>
    <p:sldId id="300" r:id="rId40"/>
    <p:sldId id="295" r:id="rId41"/>
    <p:sldId id="363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FDE"/>
    <a:srgbClr val="99D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7D148-C247-4F51-9840-D02C808CAF5C}" v="381" dt="2021-09-23T08:40:25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848" autoAdjust="0"/>
  </p:normalViewPr>
  <p:slideViewPr>
    <p:cSldViewPr snapToGrid="0">
      <p:cViewPr varScale="1">
        <p:scale>
          <a:sx n="90" d="100"/>
          <a:sy n="90" d="100"/>
        </p:scale>
        <p:origin x="13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Kuffner dos Anjos" userId="3925196f-71a7-46bf-baee-ed570243f2ce" providerId="ADAL" clId="{62DAFA0D-5A87-4DCD-8586-46DC5ECDC8E4}"/>
    <pc:docChg chg="delSld modSld">
      <pc:chgData name="Rafael Kuffner dos Anjos" userId="3925196f-71a7-46bf-baee-ed570243f2ce" providerId="ADAL" clId="{62DAFA0D-5A87-4DCD-8586-46DC5ECDC8E4}" dt="2021-09-14T12:12:24.826" v="10" actId="20577"/>
      <pc:docMkLst>
        <pc:docMk/>
      </pc:docMkLst>
      <pc:sldChg chg="modSp mod">
        <pc:chgData name="Rafael Kuffner dos Anjos" userId="3925196f-71a7-46bf-baee-ed570243f2ce" providerId="ADAL" clId="{62DAFA0D-5A87-4DCD-8586-46DC5ECDC8E4}" dt="2021-09-14T12:12:24.826" v="10" actId="20577"/>
        <pc:sldMkLst>
          <pc:docMk/>
          <pc:sldMk cId="2250373187" sldId="256"/>
        </pc:sldMkLst>
        <pc:spChg chg="mod">
          <ac:chgData name="Rafael Kuffner dos Anjos" userId="3925196f-71a7-46bf-baee-ed570243f2ce" providerId="ADAL" clId="{62DAFA0D-5A87-4DCD-8586-46DC5ECDC8E4}" dt="2021-09-14T12:12:24.826" v="10" actId="20577"/>
          <ac:spMkLst>
            <pc:docMk/>
            <pc:sldMk cId="2250373187" sldId="256"/>
            <ac:spMk id="2" creationId="{80B9CD96-C14B-44A5-91B1-55D9A499211B}"/>
          </ac:spMkLst>
        </pc:spChg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773643261" sldId="257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2618510689" sldId="258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2626564959" sldId="259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1741759209" sldId="260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693817968" sldId="261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992679370" sldId="262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4042091567" sldId="263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4007352231" sldId="264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701494299" sldId="265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528289736" sldId="266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732190984" sldId="267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343880058" sldId="268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2728283146" sldId="269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72906909" sldId="270"/>
        </pc:sldMkLst>
      </pc:sldChg>
    </pc:docChg>
  </pc:docChgLst>
  <pc:docChgLst>
    <pc:chgData name="Rafael Kuffner dos Anjos" userId="3925196f-71a7-46bf-baee-ed570243f2ce" providerId="ADAL" clId="{3117D148-C247-4F51-9840-D02C808CAF5C}"/>
    <pc:docChg chg="undo custSel addSld delSld modSld">
      <pc:chgData name="Rafael Kuffner dos Anjos" userId="3925196f-71a7-46bf-baee-ed570243f2ce" providerId="ADAL" clId="{3117D148-C247-4F51-9840-D02C808CAF5C}" dt="2021-09-23T08:44:43.111" v="2167" actId="1076"/>
      <pc:docMkLst>
        <pc:docMk/>
      </pc:docMkLst>
      <pc:sldChg chg="modSp mod">
        <pc:chgData name="Rafael Kuffner dos Anjos" userId="3925196f-71a7-46bf-baee-ed570243f2ce" providerId="ADAL" clId="{3117D148-C247-4F51-9840-D02C808CAF5C}" dt="2021-09-16T10:38:10.456" v="53" actId="20577"/>
        <pc:sldMkLst>
          <pc:docMk/>
          <pc:sldMk cId="2250373187" sldId="256"/>
        </pc:sldMkLst>
        <pc:spChg chg="mod">
          <ac:chgData name="Rafael Kuffner dos Anjos" userId="3925196f-71a7-46bf-baee-ed570243f2ce" providerId="ADAL" clId="{3117D148-C247-4F51-9840-D02C808CAF5C}" dt="2021-09-16T10:38:04.064" v="33" actId="20577"/>
          <ac:spMkLst>
            <pc:docMk/>
            <pc:sldMk cId="2250373187" sldId="256"/>
            <ac:spMk id="2" creationId="{80B9CD96-C14B-44A5-91B1-55D9A499211B}"/>
          </ac:spMkLst>
        </pc:spChg>
        <pc:spChg chg="mod">
          <ac:chgData name="Rafael Kuffner dos Anjos" userId="3925196f-71a7-46bf-baee-ed570243f2ce" providerId="ADAL" clId="{3117D148-C247-4F51-9840-D02C808CAF5C}" dt="2021-09-16T10:38:10.456" v="53" actId="20577"/>
          <ac:spMkLst>
            <pc:docMk/>
            <pc:sldMk cId="2250373187" sldId="256"/>
            <ac:spMk id="3" creationId="{DD840BA7-A451-4F23-B148-43665CC7B962}"/>
          </ac:spMkLst>
        </pc:spChg>
      </pc:sldChg>
      <pc:sldChg chg="modSp new mod">
        <pc:chgData name="Rafael Kuffner dos Anjos" userId="3925196f-71a7-46bf-baee-ed570243f2ce" providerId="ADAL" clId="{3117D148-C247-4F51-9840-D02C808CAF5C}" dt="2021-09-16T17:53:04.270" v="1714" actId="20577"/>
        <pc:sldMkLst>
          <pc:docMk/>
          <pc:sldMk cId="2538026188" sldId="257"/>
        </pc:sldMkLst>
        <pc:spChg chg="mod">
          <ac:chgData name="Rafael Kuffner dos Anjos" userId="3925196f-71a7-46bf-baee-ed570243f2ce" providerId="ADAL" clId="{3117D148-C247-4F51-9840-D02C808CAF5C}" dt="2021-09-16T10:40:15.401" v="60" actId="20577"/>
          <ac:spMkLst>
            <pc:docMk/>
            <pc:sldMk cId="2538026188" sldId="257"/>
            <ac:spMk id="2" creationId="{0AC37D88-94EF-4BBD-B4D4-FBBED14FCC9E}"/>
          </ac:spMkLst>
        </pc:spChg>
        <pc:spChg chg="mod">
          <ac:chgData name="Rafael Kuffner dos Anjos" userId="3925196f-71a7-46bf-baee-ed570243f2ce" providerId="ADAL" clId="{3117D148-C247-4F51-9840-D02C808CAF5C}" dt="2021-09-16T17:53:04.270" v="1714" actId="20577"/>
          <ac:spMkLst>
            <pc:docMk/>
            <pc:sldMk cId="2538026188" sldId="257"/>
            <ac:spMk id="3" creationId="{CEF9B99A-1FAC-4C2B-AD8B-102D38860B96}"/>
          </ac:spMkLst>
        </pc:spChg>
      </pc:sldChg>
      <pc:sldChg chg="addSp modSp new mod">
        <pc:chgData name="Rafael Kuffner dos Anjos" userId="3925196f-71a7-46bf-baee-ed570243f2ce" providerId="ADAL" clId="{3117D148-C247-4F51-9840-D02C808CAF5C}" dt="2021-09-16T10:45:40.319" v="240" actId="1076"/>
        <pc:sldMkLst>
          <pc:docMk/>
          <pc:sldMk cId="1913283697" sldId="258"/>
        </pc:sldMkLst>
        <pc:spChg chg="mod">
          <ac:chgData name="Rafael Kuffner dos Anjos" userId="3925196f-71a7-46bf-baee-ed570243f2ce" providerId="ADAL" clId="{3117D148-C247-4F51-9840-D02C808CAF5C}" dt="2021-09-16T10:41:56.003" v="65"/>
          <ac:spMkLst>
            <pc:docMk/>
            <pc:sldMk cId="1913283697" sldId="258"/>
            <ac:spMk id="2" creationId="{5A2D6C21-0EEB-49E9-9179-E817377A1715}"/>
          </ac:spMkLst>
        </pc:spChg>
        <pc:spChg chg="mod">
          <ac:chgData name="Rafael Kuffner dos Anjos" userId="3925196f-71a7-46bf-baee-ed570243f2ce" providerId="ADAL" clId="{3117D148-C247-4F51-9840-D02C808CAF5C}" dt="2021-09-16T10:44:19.211" v="212" actId="1076"/>
          <ac:spMkLst>
            <pc:docMk/>
            <pc:sldMk cId="1913283697" sldId="258"/>
            <ac:spMk id="3" creationId="{597E2C12-0CDA-4C25-A870-2AD89E438BE6}"/>
          </ac:spMkLst>
        </pc:spChg>
        <pc:picChg chg="add mod">
          <ac:chgData name="Rafael Kuffner dos Anjos" userId="3925196f-71a7-46bf-baee-ed570243f2ce" providerId="ADAL" clId="{3117D148-C247-4F51-9840-D02C808CAF5C}" dt="2021-09-16T10:44:20.534" v="213" actId="1076"/>
          <ac:picMkLst>
            <pc:docMk/>
            <pc:sldMk cId="1913283697" sldId="258"/>
            <ac:picMk id="4" creationId="{678DFAAB-CF19-41BA-B65F-971D0A2F4CAC}"/>
          </ac:picMkLst>
        </pc:picChg>
        <pc:picChg chg="add mod">
          <ac:chgData name="Rafael Kuffner dos Anjos" userId="3925196f-71a7-46bf-baee-ed570243f2ce" providerId="ADAL" clId="{3117D148-C247-4F51-9840-D02C808CAF5C}" dt="2021-09-16T10:44:22.523" v="214" actId="1076"/>
          <ac:picMkLst>
            <pc:docMk/>
            <pc:sldMk cId="1913283697" sldId="258"/>
            <ac:picMk id="5" creationId="{891BACDE-F3A1-4905-9C67-CDE1BA90FB14}"/>
          </ac:picMkLst>
        </pc:picChg>
        <pc:picChg chg="add mod">
          <ac:chgData name="Rafael Kuffner dos Anjos" userId="3925196f-71a7-46bf-baee-ed570243f2ce" providerId="ADAL" clId="{3117D148-C247-4F51-9840-D02C808CAF5C}" dt="2021-09-16T10:45:40.319" v="240" actId="1076"/>
          <ac:picMkLst>
            <pc:docMk/>
            <pc:sldMk cId="1913283697" sldId="258"/>
            <ac:picMk id="6" creationId="{1FCF7D54-6181-4770-A715-4D198B5201E3}"/>
          </ac:picMkLst>
        </pc:picChg>
        <pc:picChg chg="add mod">
          <ac:chgData name="Rafael Kuffner dos Anjos" userId="3925196f-71a7-46bf-baee-ed570243f2ce" providerId="ADAL" clId="{3117D148-C247-4F51-9840-D02C808CAF5C}" dt="2021-09-16T10:45:24.529" v="235" actId="1076"/>
          <ac:picMkLst>
            <pc:docMk/>
            <pc:sldMk cId="1913283697" sldId="258"/>
            <ac:picMk id="7" creationId="{21F6E8C5-1880-4683-AF7D-68680004261F}"/>
          </ac:picMkLst>
        </pc:picChg>
        <pc:cxnChg chg="add mod">
          <ac:chgData name="Rafael Kuffner dos Anjos" userId="3925196f-71a7-46bf-baee-ed570243f2ce" providerId="ADAL" clId="{3117D148-C247-4F51-9840-D02C808CAF5C}" dt="2021-09-16T10:45:32.479" v="237" actId="693"/>
          <ac:cxnSpMkLst>
            <pc:docMk/>
            <pc:sldMk cId="1913283697" sldId="258"/>
            <ac:cxnSpMk id="9" creationId="{BEB1CF80-1278-4445-A8F5-8739C67167CB}"/>
          </ac:cxnSpMkLst>
        </pc:cxnChg>
      </pc:sldChg>
      <pc:sldChg chg="addSp delSp modSp add del mod setBg">
        <pc:chgData name="Rafael Kuffner dos Anjos" userId="3925196f-71a7-46bf-baee-ed570243f2ce" providerId="ADAL" clId="{3117D148-C247-4F51-9840-D02C808CAF5C}" dt="2021-09-16T10:46:12.609" v="241" actId="47"/>
        <pc:sldMkLst>
          <pc:docMk/>
          <pc:sldMk cId="1042141551" sldId="259"/>
        </pc:sldMkLst>
        <pc:spChg chg="mod">
          <ac:chgData name="Rafael Kuffner dos Anjos" userId="3925196f-71a7-46bf-baee-ed570243f2ce" providerId="ADAL" clId="{3117D148-C247-4F51-9840-D02C808CAF5C}" dt="2021-09-16T10:43:05.966" v="85" actId="26606"/>
          <ac:spMkLst>
            <pc:docMk/>
            <pc:sldMk cId="1042141551" sldId="259"/>
            <ac:spMk id="2" creationId="{5A2D6C21-0EEB-49E9-9179-E817377A1715}"/>
          </ac:spMkLst>
        </pc:spChg>
        <pc:spChg chg="del">
          <ac:chgData name="Rafael Kuffner dos Anjos" userId="3925196f-71a7-46bf-baee-ed570243f2ce" providerId="ADAL" clId="{3117D148-C247-4F51-9840-D02C808CAF5C}" dt="2021-09-16T10:42:51.164" v="80" actId="478"/>
          <ac:spMkLst>
            <pc:docMk/>
            <pc:sldMk cId="1042141551" sldId="259"/>
            <ac:spMk id="3" creationId="{597E2C12-0CDA-4C25-A870-2AD89E438BE6}"/>
          </ac:spMkLst>
        </pc:spChg>
        <pc:picChg chg="add del mod">
          <ac:chgData name="Rafael Kuffner dos Anjos" userId="3925196f-71a7-46bf-baee-ed570243f2ce" providerId="ADAL" clId="{3117D148-C247-4F51-9840-D02C808CAF5C}" dt="2021-09-16T10:41:50.374" v="64"/>
          <ac:picMkLst>
            <pc:docMk/>
            <pc:sldMk cId="1042141551" sldId="259"/>
            <ac:picMk id="4" creationId="{9103228B-8786-4C24-87BC-2842A6C18194}"/>
          </ac:picMkLst>
        </pc:picChg>
        <pc:picChg chg="add del mod">
          <ac:chgData name="Rafael Kuffner dos Anjos" userId="3925196f-71a7-46bf-baee-ed570243f2ce" providerId="ADAL" clId="{3117D148-C247-4F51-9840-D02C808CAF5C}" dt="2021-09-16T10:41:50.374" v="64"/>
          <ac:picMkLst>
            <pc:docMk/>
            <pc:sldMk cId="1042141551" sldId="259"/>
            <ac:picMk id="5" creationId="{F4EFDE13-D9CF-4955-A645-32188088F6DA}"/>
          </ac:picMkLst>
        </pc:picChg>
        <pc:picChg chg="add del mod">
          <ac:chgData name="Rafael Kuffner dos Anjos" userId="3925196f-71a7-46bf-baee-ed570243f2ce" providerId="ADAL" clId="{3117D148-C247-4F51-9840-D02C808CAF5C}" dt="2021-09-16T10:41:50.374" v="64"/>
          <ac:picMkLst>
            <pc:docMk/>
            <pc:sldMk cId="1042141551" sldId="259"/>
            <ac:picMk id="6" creationId="{787B9D62-3E34-4610-B632-4E5D05053C28}"/>
          </ac:picMkLst>
        </pc:picChg>
        <pc:picChg chg="add del mod">
          <ac:chgData name="Rafael Kuffner dos Anjos" userId="3925196f-71a7-46bf-baee-ed570243f2ce" providerId="ADAL" clId="{3117D148-C247-4F51-9840-D02C808CAF5C}" dt="2021-09-16T10:44:24.227" v="215" actId="21"/>
          <ac:picMkLst>
            <pc:docMk/>
            <pc:sldMk cId="1042141551" sldId="259"/>
            <ac:picMk id="7" creationId="{EF038A8B-A6DE-4008-A9A5-F7E47D014172}"/>
          </ac:picMkLst>
        </pc:picChg>
      </pc:sldChg>
      <pc:sldChg chg="addSp delSp modSp new mod modAnim">
        <pc:chgData name="Rafael Kuffner dos Anjos" userId="3925196f-71a7-46bf-baee-ed570243f2ce" providerId="ADAL" clId="{3117D148-C247-4F51-9840-D02C808CAF5C}" dt="2021-09-16T10:49:24.674" v="335"/>
        <pc:sldMkLst>
          <pc:docMk/>
          <pc:sldMk cId="87899001" sldId="260"/>
        </pc:sldMkLst>
        <pc:spChg chg="mod">
          <ac:chgData name="Rafael Kuffner dos Anjos" userId="3925196f-71a7-46bf-baee-ed570243f2ce" providerId="ADAL" clId="{3117D148-C247-4F51-9840-D02C808CAF5C}" dt="2021-09-16T10:43:13.407" v="87"/>
          <ac:spMkLst>
            <pc:docMk/>
            <pc:sldMk cId="87899001" sldId="260"/>
            <ac:spMk id="2" creationId="{39FEF21F-F1FA-41E2-85ED-B060C620703C}"/>
          </ac:spMkLst>
        </pc:spChg>
        <pc:spChg chg="mod">
          <ac:chgData name="Rafael Kuffner dos Anjos" userId="3925196f-71a7-46bf-baee-ed570243f2ce" providerId="ADAL" clId="{3117D148-C247-4F51-9840-D02C808CAF5C}" dt="2021-09-16T10:47:32.158" v="315" actId="14100"/>
          <ac:spMkLst>
            <pc:docMk/>
            <pc:sldMk cId="87899001" sldId="260"/>
            <ac:spMk id="3" creationId="{5AD07F08-6446-4C42-9215-44DEB23CB12A}"/>
          </ac:spMkLst>
        </pc:spChg>
        <pc:spChg chg="mod">
          <ac:chgData name="Rafael Kuffner dos Anjos" userId="3925196f-71a7-46bf-baee-ed570243f2ce" providerId="ADAL" clId="{3117D148-C247-4F51-9840-D02C808CAF5C}" dt="2021-09-16T10:46:16.831" v="242"/>
          <ac:spMkLst>
            <pc:docMk/>
            <pc:sldMk cId="87899001" sldId="260"/>
            <ac:spMk id="5" creationId="{7EEEB7CD-FB29-44EE-8FEC-54B42227B5FF}"/>
          </ac:spMkLst>
        </pc:spChg>
        <pc:spChg chg="mod">
          <ac:chgData name="Rafael Kuffner dos Anjos" userId="3925196f-71a7-46bf-baee-ed570243f2ce" providerId="ADAL" clId="{3117D148-C247-4F51-9840-D02C808CAF5C}" dt="2021-09-16T10:46:16.831" v="242"/>
          <ac:spMkLst>
            <pc:docMk/>
            <pc:sldMk cId="87899001" sldId="260"/>
            <ac:spMk id="6" creationId="{D6D76C5D-3DFF-4158-AAD9-C4FC5D7CB3E5}"/>
          </ac:spMkLst>
        </pc:spChg>
        <pc:spChg chg="mod">
          <ac:chgData name="Rafael Kuffner dos Anjos" userId="3925196f-71a7-46bf-baee-ed570243f2ce" providerId="ADAL" clId="{3117D148-C247-4F51-9840-D02C808CAF5C}" dt="2021-09-16T10:46:16.831" v="242"/>
          <ac:spMkLst>
            <pc:docMk/>
            <pc:sldMk cId="87899001" sldId="260"/>
            <ac:spMk id="7" creationId="{7C529967-7B83-498E-AA9A-103C0BE847B7}"/>
          </ac:spMkLst>
        </pc:spChg>
        <pc:spChg chg="mod">
          <ac:chgData name="Rafael Kuffner dos Anjos" userId="3925196f-71a7-46bf-baee-ed570243f2ce" providerId="ADAL" clId="{3117D148-C247-4F51-9840-D02C808CAF5C}" dt="2021-09-16T10:46:16.831" v="242"/>
          <ac:spMkLst>
            <pc:docMk/>
            <pc:sldMk cId="87899001" sldId="260"/>
            <ac:spMk id="8" creationId="{F955F280-C6EF-4249-B2FB-9DAABCBEEBE1}"/>
          </ac:spMkLst>
        </pc:spChg>
        <pc:spChg chg="mod">
          <ac:chgData name="Rafael Kuffner dos Anjos" userId="3925196f-71a7-46bf-baee-ed570243f2ce" providerId="ADAL" clId="{3117D148-C247-4F51-9840-D02C808CAF5C}" dt="2021-09-16T10:46:16.831" v="242"/>
          <ac:spMkLst>
            <pc:docMk/>
            <pc:sldMk cId="87899001" sldId="260"/>
            <ac:spMk id="9" creationId="{C11870CA-899E-4ABC-9F77-C3147FE9C96C}"/>
          </ac:spMkLst>
        </pc:spChg>
        <pc:spChg chg="mod">
          <ac:chgData name="Rafael Kuffner dos Anjos" userId="3925196f-71a7-46bf-baee-ed570243f2ce" providerId="ADAL" clId="{3117D148-C247-4F51-9840-D02C808CAF5C}" dt="2021-09-16T10:46:16.831" v="242"/>
          <ac:spMkLst>
            <pc:docMk/>
            <pc:sldMk cId="87899001" sldId="260"/>
            <ac:spMk id="10" creationId="{37CC456A-F10C-43D7-9C18-00892B73335C}"/>
          </ac:spMkLst>
        </pc:spChg>
        <pc:spChg chg="mod">
          <ac:chgData name="Rafael Kuffner dos Anjos" userId="3925196f-71a7-46bf-baee-ed570243f2ce" providerId="ADAL" clId="{3117D148-C247-4F51-9840-D02C808CAF5C}" dt="2021-09-16T10:46:16.831" v="242"/>
          <ac:spMkLst>
            <pc:docMk/>
            <pc:sldMk cId="87899001" sldId="260"/>
            <ac:spMk id="11" creationId="{34473061-4C97-48D2-AE78-0E81C33B008A}"/>
          </ac:spMkLst>
        </pc:spChg>
        <pc:spChg chg="mod">
          <ac:chgData name="Rafael Kuffner dos Anjos" userId="3925196f-71a7-46bf-baee-ed570243f2ce" providerId="ADAL" clId="{3117D148-C247-4F51-9840-D02C808CAF5C}" dt="2021-09-16T10:46:16.831" v="242"/>
          <ac:spMkLst>
            <pc:docMk/>
            <pc:sldMk cId="87899001" sldId="260"/>
            <ac:spMk id="12" creationId="{FCC3AE0D-801B-40FE-BDA5-25766C6F9C69}"/>
          </ac:spMkLst>
        </pc:spChg>
        <pc:spChg chg="mod">
          <ac:chgData name="Rafael Kuffner dos Anjos" userId="3925196f-71a7-46bf-baee-ed570243f2ce" providerId="ADAL" clId="{3117D148-C247-4F51-9840-D02C808CAF5C}" dt="2021-09-16T10:46:16.831" v="242"/>
          <ac:spMkLst>
            <pc:docMk/>
            <pc:sldMk cId="87899001" sldId="260"/>
            <ac:spMk id="13" creationId="{B220D4D2-5FF1-4131-BBB0-C7A9AEBCFF93}"/>
          </ac:spMkLst>
        </pc:spChg>
        <pc:spChg chg="mod">
          <ac:chgData name="Rafael Kuffner dos Anjos" userId="3925196f-71a7-46bf-baee-ed570243f2ce" providerId="ADAL" clId="{3117D148-C247-4F51-9840-D02C808CAF5C}" dt="2021-09-16T10:46:16.831" v="242"/>
          <ac:spMkLst>
            <pc:docMk/>
            <pc:sldMk cId="87899001" sldId="260"/>
            <ac:spMk id="14" creationId="{D3332E9E-5883-4B1A-AEE7-045EBBBAA8AF}"/>
          </ac:spMkLst>
        </pc:spChg>
        <pc:spChg chg="mod">
          <ac:chgData name="Rafael Kuffner dos Anjos" userId="3925196f-71a7-46bf-baee-ed570243f2ce" providerId="ADAL" clId="{3117D148-C247-4F51-9840-D02C808CAF5C}" dt="2021-09-16T10:46:16.831" v="242"/>
          <ac:spMkLst>
            <pc:docMk/>
            <pc:sldMk cId="87899001" sldId="260"/>
            <ac:spMk id="15" creationId="{D6D482FA-104E-47D2-8AEC-FEA406C9811A}"/>
          </ac:spMkLst>
        </pc:spChg>
        <pc:spChg chg="mod">
          <ac:chgData name="Rafael Kuffner dos Anjos" userId="3925196f-71a7-46bf-baee-ed570243f2ce" providerId="ADAL" clId="{3117D148-C247-4F51-9840-D02C808CAF5C}" dt="2021-09-16T10:46:16.831" v="242"/>
          <ac:spMkLst>
            <pc:docMk/>
            <pc:sldMk cId="87899001" sldId="260"/>
            <ac:spMk id="16" creationId="{81BEFEE8-FEDD-4C9A-92C3-B4090492943B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18" creationId="{E223B015-B8B9-4F47-A6F3-03CF5CCD0774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19" creationId="{043A04AD-D1F5-4308-8251-18870CB47B68}"/>
          </ac:spMkLst>
        </pc:spChg>
        <pc:spChg chg="mod">
          <ac:chgData name="Rafael Kuffner dos Anjos" userId="3925196f-71a7-46bf-baee-ed570243f2ce" providerId="ADAL" clId="{3117D148-C247-4F51-9840-D02C808CAF5C}" dt="2021-09-16T10:46:52.236" v="253" actId="1076"/>
          <ac:spMkLst>
            <pc:docMk/>
            <pc:sldMk cId="87899001" sldId="260"/>
            <ac:spMk id="20" creationId="{957AB85A-CB29-45B9-B51E-284134B189C1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21" creationId="{06BF7C12-FA3E-47EF-9269-E930307393FF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22" creationId="{E1836D1B-D739-4F33-BAE6-E7DC2DCFBF5A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23" creationId="{70A0F57F-85AE-4FFC-9F49-F2AC37F9B00A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24" creationId="{63D4880F-9356-442F-BF40-95FC61B06787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25" creationId="{EE848496-65F9-459D-9A14-400D5BD47849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26" creationId="{257DFB1C-447A-452B-A149-E18297A51B45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27" creationId="{0CDE7C73-36A5-4574-B052-96AC27881C2F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28" creationId="{19768EF9-9695-433A-BF1B-458F55B85A6E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29" creationId="{08A7353D-047B-42ED-952D-96C632E0B5AB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31" creationId="{294424C1-FF4C-41CC-BD4A-C244E58333BF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32" creationId="{12D9FFD7-8641-4999-81C7-A1EEC3724128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33" creationId="{117CE5C0-DD84-4AA3-9CD0-B13F22615DAA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34" creationId="{460DBAF0-0481-40C9-95E7-1E2DDF3F8E34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35" creationId="{CE3CD002-73AF-41AF-B972-CD20DD77AC96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36" creationId="{F1DE0296-844C-4713-B39B-9CE0F7FAB418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37" creationId="{9C85E636-FB81-4914-BFD8-A9C99CA9DF24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38" creationId="{1B664B67-5522-4C9F-A4D7-0A31D4566603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39" creationId="{BD503563-8175-4447-81DE-7F1F9E1CB004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40" creationId="{9D581C3C-CC8A-4D11-931B-016C4C262F35}"/>
          </ac:spMkLst>
        </pc:spChg>
        <pc:spChg chg="mod">
          <ac:chgData name="Rafael Kuffner dos Anjos" userId="3925196f-71a7-46bf-baee-ed570243f2ce" providerId="ADAL" clId="{3117D148-C247-4F51-9840-D02C808CAF5C}" dt="2021-09-16T10:46:43.631" v="252" actId="165"/>
          <ac:spMkLst>
            <pc:docMk/>
            <pc:sldMk cId="87899001" sldId="260"/>
            <ac:spMk id="41" creationId="{7507A13A-CE6A-457A-978E-9B18D66402D7}"/>
          </ac:spMkLst>
        </pc:spChg>
        <pc:grpChg chg="add del mod">
          <ac:chgData name="Rafael Kuffner dos Anjos" userId="3925196f-71a7-46bf-baee-ed570243f2ce" providerId="ADAL" clId="{3117D148-C247-4F51-9840-D02C808CAF5C}" dt="2021-09-16T10:46:25.320" v="246" actId="478"/>
          <ac:grpSpMkLst>
            <pc:docMk/>
            <pc:sldMk cId="87899001" sldId="260"/>
            <ac:grpSpMk id="4" creationId="{7B3D972E-5E84-4349-BDC5-3CC6479C2CF3}"/>
          </ac:grpSpMkLst>
        </pc:grpChg>
        <pc:grpChg chg="add mod topLvl">
          <ac:chgData name="Rafael Kuffner dos Anjos" userId="3925196f-71a7-46bf-baee-ed570243f2ce" providerId="ADAL" clId="{3117D148-C247-4F51-9840-D02C808CAF5C}" dt="2021-09-16T10:47:35.521" v="316" actId="1076"/>
          <ac:grpSpMkLst>
            <pc:docMk/>
            <pc:sldMk cId="87899001" sldId="260"/>
            <ac:grpSpMk id="17" creationId="{6603AA5E-73D3-4545-8D44-1C4F78A785F0}"/>
          </ac:grpSpMkLst>
        </pc:grpChg>
        <pc:grpChg chg="add mod topLvl">
          <ac:chgData name="Rafael Kuffner dos Anjos" userId="3925196f-71a7-46bf-baee-ed570243f2ce" providerId="ADAL" clId="{3117D148-C247-4F51-9840-D02C808CAF5C}" dt="2021-09-16T10:49:18.772" v="334" actId="688"/>
          <ac:grpSpMkLst>
            <pc:docMk/>
            <pc:sldMk cId="87899001" sldId="260"/>
            <ac:grpSpMk id="30" creationId="{20B488AA-6AA2-47E2-B68F-FE81C64F6606}"/>
          </ac:grpSpMkLst>
        </pc:grpChg>
        <pc:grpChg chg="add del mod">
          <ac:chgData name="Rafael Kuffner dos Anjos" userId="3925196f-71a7-46bf-baee-ed570243f2ce" providerId="ADAL" clId="{3117D148-C247-4F51-9840-D02C808CAF5C}" dt="2021-09-16T10:46:43.631" v="252" actId="165"/>
          <ac:grpSpMkLst>
            <pc:docMk/>
            <pc:sldMk cId="87899001" sldId="260"/>
            <ac:grpSpMk id="42" creationId="{03A28E23-7B65-4C0C-8543-CB49B6D72018}"/>
          </ac:grpSpMkLst>
        </pc:grpChg>
      </pc:sldChg>
      <pc:sldChg chg="addSp delSp modSp new mod modAnim">
        <pc:chgData name="Rafael Kuffner dos Anjos" userId="3925196f-71a7-46bf-baee-ed570243f2ce" providerId="ADAL" clId="{3117D148-C247-4F51-9840-D02C808CAF5C}" dt="2021-09-16T10:49:34.101" v="338" actId="1076"/>
        <pc:sldMkLst>
          <pc:docMk/>
          <pc:sldMk cId="4253041016" sldId="261"/>
        </pc:sldMkLst>
        <pc:spChg chg="mod">
          <ac:chgData name="Rafael Kuffner dos Anjos" userId="3925196f-71a7-46bf-baee-ed570243f2ce" providerId="ADAL" clId="{3117D148-C247-4F51-9840-D02C808CAF5C}" dt="2021-09-16T10:48:19.716" v="318"/>
          <ac:spMkLst>
            <pc:docMk/>
            <pc:sldMk cId="4253041016" sldId="261"/>
            <ac:spMk id="2" creationId="{05010C5E-8CB0-4060-B252-34E0A385B213}"/>
          </ac:spMkLst>
        </pc:spChg>
        <pc:spChg chg="del">
          <ac:chgData name="Rafael Kuffner dos Anjos" userId="3925196f-71a7-46bf-baee-ed570243f2ce" providerId="ADAL" clId="{3117D148-C247-4F51-9840-D02C808CAF5C}" dt="2021-09-16T10:48:39.579" v="322" actId="478"/>
          <ac:spMkLst>
            <pc:docMk/>
            <pc:sldMk cId="4253041016" sldId="261"/>
            <ac:spMk id="3" creationId="{B42726D0-F5A5-45E8-971C-0D65D99CF45F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11" creationId="{475E6A61-2DC1-4F41-B4C0-9DF8904CB1DF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12" creationId="{86CE7C17-1112-49E7-95BE-53CCE2331001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13" creationId="{087ECF8F-7BBA-451A-A994-311AE7125450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14" creationId="{8C0A9F35-A9FE-4220-9DF1-A153F6580B1F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15" creationId="{C5A43797-74BF-467B-BAC2-2C328DB7C70B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16" creationId="{45D0770A-CACE-41C6-938F-942558D069D5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17" creationId="{09FD70DE-BCF8-462A-89AD-4CEC861E8257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18" creationId="{664AE771-06FE-40D3-926C-82198EB6CB82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19" creationId="{DCF87FF7-945B-4766-8273-1011854517D2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20" creationId="{1DCF12F5-690D-4050-9838-6A100559AEA5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21" creationId="{37A2D1CA-9D44-402D-A8BD-BC49119B4B8E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22" creationId="{BD5EBF3D-72F8-4656-8DAB-BA670FE644FA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23" creationId="{14CCD97C-1431-432E-8915-6C879826B19E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24" creationId="{17DEE37D-0488-41B9-BF64-403795ED016E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25" creationId="{1105B02C-F442-4F2E-862C-56EE946206F2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26" creationId="{576607B2-15B7-4E10-A49B-B28994EF42BA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27" creationId="{6FB4E1D0-40F1-4AA9-A1CC-29A412C517AC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28" creationId="{5E1347F3-56F6-4CA0-9B93-898AFB69595B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29" creationId="{A1A419EB-BDD3-4B32-9E87-FD5BB183CD88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30" creationId="{36686BDC-521C-4673-9BC7-77E5DC07EFB3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31" creationId="{FC183181-C922-410F-B559-3252AAC74B9D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32" creationId="{A38AA2ED-E2F0-48F6-90B0-25F427F139F8}"/>
          </ac:spMkLst>
        </pc:spChg>
        <pc:spChg chg="mod">
          <ac:chgData name="Rafael Kuffner dos Anjos" userId="3925196f-71a7-46bf-baee-ed570243f2ce" providerId="ADAL" clId="{3117D148-C247-4F51-9840-D02C808CAF5C}" dt="2021-09-16T10:48:33.633" v="320"/>
          <ac:spMkLst>
            <pc:docMk/>
            <pc:sldMk cId="4253041016" sldId="261"/>
            <ac:spMk id="33" creationId="{A76DE62D-CAD8-48A3-9728-2450C4E551FC}"/>
          </ac:spMkLst>
        </pc:spChg>
        <pc:grpChg chg="add mod">
          <ac:chgData name="Rafael Kuffner dos Anjos" userId="3925196f-71a7-46bf-baee-ed570243f2ce" providerId="ADAL" clId="{3117D148-C247-4F51-9840-D02C808CAF5C}" dt="2021-09-16T10:49:03.991" v="332" actId="1076"/>
          <ac:grpSpMkLst>
            <pc:docMk/>
            <pc:sldMk cId="4253041016" sldId="261"/>
            <ac:grpSpMk id="7" creationId="{6FACE3F9-E740-4C07-B438-FED04F0ED26C}"/>
          </ac:grpSpMkLst>
        </pc:grpChg>
        <pc:grpChg chg="mod">
          <ac:chgData name="Rafael Kuffner dos Anjos" userId="3925196f-71a7-46bf-baee-ed570243f2ce" providerId="ADAL" clId="{3117D148-C247-4F51-9840-D02C808CAF5C}" dt="2021-09-16T10:48:33.633" v="320"/>
          <ac:grpSpMkLst>
            <pc:docMk/>
            <pc:sldMk cId="4253041016" sldId="261"/>
            <ac:grpSpMk id="8" creationId="{5E686588-A56C-4A4D-A2D8-C1E488E59430}"/>
          </ac:grpSpMkLst>
        </pc:grpChg>
        <pc:grpChg chg="mod">
          <ac:chgData name="Rafael Kuffner dos Anjos" userId="3925196f-71a7-46bf-baee-ed570243f2ce" providerId="ADAL" clId="{3117D148-C247-4F51-9840-D02C808CAF5C}" dt="2021-09-16T10:48:33.633" v="320"/>
          <ac:grpSpMkLst>
            <pc:docMk/>
            <pc:sldMk cId="4253041016" sldId="261"/>
            <ac:grpSpMk id="9" creationId="{AAD2CDF2-2AA6-4059-A4FF-8C7B855CB534}"/>
          </ac:grpSpMkLst>
        </pc:grpChg>
        <pc:picChg chg="add mod">
          <ac:chgData name="Rafael Kuffner dos Anjos" userId="3925196f-71a7-46bf-baee-ed570243f2ce" providerId="ADAL" clId="{3117D148-C247-4F51-9840-D02C808CAF5C}" dt="2021-09-16T10:49:34.101" v="338" actId="1076"/>
          <ac:picMkLst>
            <pc:docMk/>
            <pc:sldMk cId="4253041016" sldId="261"/>
            <ac:picMk id="4" creationId="{9906FC6E-EC1D-4073-98A1-6D875F3D6975}"/>
          </ac:picMkLst>
        </pc:picChg>
        <pc:picChg chg="add mod">
          <ac:chgData name="Rafael Kuffner dos Anjos" userId="3925196f-71a7-46bf-baee-ed570243f2ce" providerId="ADAL" clId="{3117D148-C247-4F51-9840-D02C808CAF5C}" dt="2021-09-16T10:49:34.101" v="338" actId="1076"/>
          <ac:picMkLst>
            <pc:docMk/>
            <pc:sldMk cId="4253041016" sldId="261"/>
            <ac:picMk id="5" creationId="{2DDDF060-F9A7-462D-9804-9D6877CE91BB}"/>
          </ac:picMkLst>
        </pc:picChg>
        <pc:picChg chg="add mod">
          <ac:chgData name="Rafael Kuffner dos Anjos" userId="3925196f-71a7-46bf-baee-ed570243f2ce" providerId="ADAL" clId="{3117D148-C247-4F51-9840-D02C808CAF5C}" dt="2021-09-16T10:49:34.101" v="338" actId="1076"/>
          <ac:picMkLst>
            <pc:docMk/>
            <pc:sldMk cId="4253041016" sldId="261"/>
            <ac:picMk id="6" creationId="{3E9FE6DF-BD62-4C7E-8255-C5F38D526E9A}"/>
          </ac:picMkLst>
        </pc:picChg>
        <pc:picChg chg="mod">
          <ac:chgData name="Rafael Kuffner dos Anjos" userId="3925196f-71a7-46bf-baee-ed570243f2ce" providerId="ADAL" clId="{3117D148-C247-4F51-9840-D02C808CAF5C}" dt="2021-09-16T10:48:33.633" v="320"/>
          <ac:picMkLst>
            <pc:docMk/>
            <pc:sldMk cId="4253041016" sldId="261"/>
            <ac:picMk id="10" creationId="{404431A7-3FC1-41C2-B165-5E05507704AF}"/>
          </ac:picMkLst>
        </pc:picChg>
      </pc:sldChg>
      <pc:sldChg chg="addSp delSp modSp new mod modAnim">
        <pc:chgData name="Rafael Kuffner dos Anjos" userId="3925196f-71a7-46bf-baee-ed570243f2ce" providerId="ADAL" clId="{3117D148-C247-4F51-9840-D02C808CAF5C}" dt="2021-09-16T11:00:17.874" v="406"/>
        <pc:sldMkLst>
          <pc:docMk/>
          <pc:sldMk cId="2236897496" sldId="262"/>
        </pc:sldMkLst>
        <pc:spChg chg="mod">
          <ac:chgData name="Rafael Kuffner dos Anjos" userId="3925196f-71a7-46bf-baee-ed570243f2ce" providerId="ADAL" clId="{3117D148-C247-4F51-9840-D02C808CAF5C}" dt="2021-09-16T10:52:18.119" v="340"/>
          <ac:spMkLst>
            <pc:docMk/>
            <pc:sldMk cId="2236897496" sldId="262"/>
            <ac:spMk id="2" creationId="{DCEC71D0-0401-454E-A4E2-5E25AFCDF08B}"/>
          </ac:spMkLst>
        </pc:spChg>
        <pc:spChg chg="mod">
          <ac:chgData name="Rafael Kuffner dos Anjos" userId="3925196f-71a7-46bf-baee-ed570243f2ce" providerId="ADAL" clId="{3117D148-C247-4F51-9840-D02C808CAF5C}" dt="2021-09-16T10:57:09.829" v="363" actId="20577"/>
          <ac:spMkLst>
            <pc:docMk/>
            <pc:sldMk cId="2236897496" sldId="262"/>
            <ac:spMk id="3" creationId="{F2914207-9557-4AEF-972B-4DA22AF55EFE}"/>
          </ac:spMkLst>
        </pc:spChg>
        <pc:spChg chg="mod ord">
          <ac:chgData name="Rafael Kuffner dos Anjos" userId="3925196f-71a7-46bf-baee-ed570243f2ce" providerId="ADAL" clId="{3117D148-C247-4F51-9840-D02C808CAF5C}" dt="2021-09-16T10:57:49.737" v="378" actId="166"/>
          <ac:spMkLst>
            <pc:docMk/>
            <pc:sldMk cId="2236897496" sldId="262"/>
            <ac:spMk id="5" creationId="{FF1A2CF1-E9E9-4C8E-A782-64030C934412}"/>
          </ac:spMkLst>
        </pc:spChg>
        <pc:spChg chg="mod">
          <ac:chgData name="Rafael Kuffner dos Anjos" userId="3925196f-71a7-46bf-baee-ed570243f2ce" providerId="ADAL" clId="{3117D148-C247-4F51-9840-D02C808CAF5C}" dt="2021-09-16T10:55:17.569" v="343"/>
          <ac:spMkLst>
            <pc:docMk/>
            <pc:sldMk cId="2236897496" sldId="262"/>
            <ac:spMk id="6" creationId="{B478EA8F-A8CC-4118-B7E9-A36D5D2A3E0C}"/>
          </ac:spMkLst>
        </pc:spChg>
        <pc:spChg chg="del mod">
          <ac:chgData name="Rafael Kuffner dos Anjos" userId="3925196f-71a7-46bf-baee-ed570243f2ce" providerId="ADAL" clId="{3117D148-C247-4F51-9840-D02C808CAF5C}" dt="2021-09-16T10:57:18.952" v="365" actId="478"/>
          <ac:spMkLst>
            <pc:docMk/>
            <pc:sldMk cId="2236897496" sldId="262"/>
            <ac:spMk id="7" creationId="{9FBF8068-0D1C-4864-835D-5E1C443BF498}"/>
          </ac:spMkLst>
        </pc:spChg>
        <pc:spChg chg="mod">
          <ac:chgData name="Rafael Kuffner dos Anjos" userId="3925196f-71a7-46bf-baee-ed570243f2ce" providerId="ADAL" clId="{3117D148-C247-4F51-9840-D02C808CAF5C}" dt="2021-09-16T10:55:17.569" v="343"/>
          <ac:spMkLst>
            <pc:docMk/>
            <pc:sldMk cId="2236897496" sldId="262"/>
            <ac:spMk id="8" creationId="{85B58D56-C729-4457-AE47-DD9E232D1B02}"/>
          </ac:spMkLst>
        </pc:spChg>
        <pc:spChg chg="mod">
          <ac:chgData name="Rafael Kuffner dos Anjos" userId="3925196f-71a7-46bf-baee-ed570243f2ce" providerId="ADAL" clId="{3117D148-C247-4F51-9840-D02C808CAF5C}" dt="2021-09-16T10:55:17.569" v="343"/>
          <ac:spMkLst>
            <pc:docMk/>
            <pc:sldMk cId="2236897496" sldId="262"/>
            <ac:spMk id="9" creationId="{A4BF224F-778C-46A5-B89B-E38E09FBA6D2}"/>
          </ac:spMkLst>
        </pc:spChg>
        <pc:spChg chg="mod">
          <ac:chgData name="Rafael Kuffner dos Anjos" userId="3925196f-71a7-46bf-baee-ed570243f2ce" providerId="ADAL" clId="{3117D148-C247-4F51-9840-D02C808CAF5C}" dt="2021-09-16T10:55:17.569" v="343"/>
          <ac:spMkLst>
            <pc:docMk/>
            <pc:sldMk cId="2236897496" sldId="262"/>
            <ac:spMk id="10" creationId="{BB3F510F-4E2F-454E-A729-C11C004BAD3C}"/>
          </ac:spMkLst>
        </pc:spChg>
        <pc:spChg chg="mod">
          <ac:chgData name="Rafael Kuffner dos Anjos" userId="3925196f-71a7-46bf-baee-ed570243f2ce" providerId="ADAL" clId="{3117D148-C247-4F51-9840-D02C808CAF5C}" dt="2021-09-16T10:55:17.569" v="343"/>
          <ac:spMkLst>
            <pc:docMk/>
            <pc:sldMk cId="2236897496" sldId="262"/>
            <ac:spMk id="11" creationId="{AFD638B3-2815-405C-BF12-DD9029FAF066}"/>
          </ac:spMkLst>
        </pc:spChg>
        <pc:spChg chg="mod">
          <ac:chgData name="Rafael Kuffner dos Anjos" userId="3925196f-71a7-46bf-baee-ed570243f2ce" providerId="ADAL" clId="{3117D148-C247-4F51-9840-D02C808CAF5C}" dt="2021-09-16T10:55:17.569" v="343"/>
          <ac:spMkLst>
            <pc:docMk/>
            <pc:sldMk cId="2236897496" sldId="262"/>
            <ac:spMk id="12" creationId="{875280B2-6EBE-47AF-98A3-05CCB9D0413C}"/>
          </ac:spMkLst>
        </pc:spChg>
        <pc:spChg chg="mod">
          <ac:chgData name="Rafael Kuffner dos Anjos" userId="3925196f-71a7-46bf-baee-ed570243f2ce" providerId="ADAL" clId="{3117D148-C247-4F51-9840-D02C808CAF5C}" dt="2021-09-16T10:55:17.569" v="343"/>
          <ac:spMkLst>
            <pc:docMk/>
            <pc:sldMk cId="2236897496" sldId="262"/>
            <ac:spMk id="13" creationId="{3E2CCF4C-B420-4C1C-815A-779A6149B59D}"/>
          </ac:spMkLst>
        </pc:spChg>
        <pc:spChg chg="mod">
          <ac:chgData name="Rafael Kuffner dos Anjos" userId="3925196f-71a7-46bf-baee-ed570243f2ce" providerId="ADAL" clId="{3117D148-C247-4F51-9840-D02C808CAF5C}" dt="2021-09-16T10:55:17.569" v="343"/>
          <ac:spMkLst>
            <pc:docMk/>
            <pc:sldMk cId="2236897496" sldId="262"/>
            <ac:spMk id="14" creationId="{DEF9E951-9D79-4926-BAAD-87EDDDF59062}"/>
          </ac:spMkLst>
        </pc:spChg>
        <pc:spChg chg="mod">
          <ac:chgData name="Rafael Kuffner dos Anjos" userId="3925196f-71a7-46bf-baee-ed570243f2ce" providerId="ADAL" clId="{3117D148-C247-4F51-9840-D02C808CAF5C}" dt="2021-09-16T10:55:17.569" v="343"/>
          <ac:spMkLst>
            <pc:docMk/>
            <pc:sldMk cId="2236897496" sldId="262"/>
            <ac:spMk id="15" creationId="{3B5F1BC0-D3DA-498F-B013-2A6E96F6A6F9}"/>
          </ac:spMkLst>
        </pc:spChg>
        <pc:spChg chg="del mod">
          <ac:chgData name="Rafael Kuffner dos Anjos" userId="3925196f-71a7-46bf-baee-ed570243f2ce" providerId="ADAL" clId="{3117D148-C247-4F51-9840-D02C808CAF5C}" dt="2021-09-16T10:57:06.339" v="362" actId="478"/>
          <ac:spMkLst>
            <pc:docMk/>
            <pc:sldMk cId="2236897496" sldId="262"/>
            <ac:spMk id="16" creationId="{7A6AB27A-E8A0-4ED7-A46D-75A92B7F5B6C}"/>
          </ac:spMkLst>
        </pc:spChg>
        <pc:spChg chg="del mod">
          <ac:chgData name="Rafael Kuffner dos Anjos" userId="3925196f-71a7-46bf-baee-ed570243f2ce" providerId="ADAL" clId="{3117D148-C247-4F51-9840-D02C808CAF5C}" dt="2021-09-16T10:57:33.694" v="374" actId="478"/>
          <ac:spMkLst>
            <pc:docMk/>
            <pc:sldMk cId="2236897496" sldId="262"/>
            <ac:spMk id="18" creationId="{B657B9FE-E3A5-4B8F-AA14-9EC45F80B4BD}"/>
          </ac:spMkLst>
        </pc:spChg>
        <pc:spChg chg="del mod">
          <ac:chgData name="Rafael Kuffner dos Anjos" userId="3925196f-71a7-46bf-baee-ed570243f2ce" providerId="ADAL" clId="{3117D148-C247-4F51-9840-D02C808CAF5C}" dt="2021-09-16T10:57:38.373" v="376" actId="478"/>
          <ac:spMkLst>
            <pc:docMk/>
            <pc:sldMk cId="2236897496" sldId="262"/>
            <ac:spMk id="19" creationId="{AC3DBB9B-AF16-43BE-BC74-BE2A68B51726}"/>
          </ac:spMkLst>
        </pc:spChg>
        <pc:spChg chg="del mod">
          <ac:chgData name="Rafael Kuffner dos Anjos" userId="3925196f-71a7-46bf-baee-ed570243f2ce" providerId="ADAL" clId="{3117D148-C247-4F51-9840-D02C808CAF5C}" dt="2021-09-16T10:57:23.443" v="368" actId="478"/>
          <ac:spMkLst>
            <pc:docMk/>
            <pc:sldMk cId="2236897496" sldId="262"/>
            <ac:spMk id="20" creationId="{A4B87AA0-15A8-4B27-8915-ECAE040878B7}"/>
          </ac:spMkLst>
        </pc:spChg>
        <pc:spChg chg="del mod">
          <ac:chgData name="Rafael Kuffner dos Anjos" userId="3925196f-71a7-46bf-baee-ed570243f2ce" providerId="ADAL" clId="{3117D148-C247-4F51-9840-D02C808CAF5C}" dt="2021-09-16T10:57:35.930" v="375" actId="478"/>
          <ac:spMkLst>
            <pc:docMk/>
            <pc:sldMk cId="2236897496" sldId="262"/>
            <ac:spMk id="21" creationId="{763200A6-D679-4508-8C7E-3081357ED4C5}"/>
          </ac:spMkLst>
        </pc:spChg>
        <pc:spChg chg="mod">
          <ac:chgData name="Rafael Kuffner dos Anjos" userId="3925196f-71a7-46bf-baee-ed570243f2ce" providerId="ADAL" clId="{3117D148-C247-4F51-9840-D02C808CAF5C}" dt="2021-09-16T10:56:25.785" v="358" actId="14100"/>
          <ac:spMkLst>
            <pc:docMk/>
            <pc:sldMk cId="2236897496" sldId="262"/>
            <ac:spMk id="22" creationId="{59E76F80-8FFD-4D96-A5AA-0D1DD5F9DC03}"/>
          </ac:spMkLst>
        </pc:spChg>
        <pc:spChg chg="mod ord">
          <ac:chgData name="Rafael Kuffner dos Anjos" userId="3925196f-71a7-46bf-baee-ed570243f2ce" providerId="ADAL" clId="{3117D148-C247-4F51-9840-D02C808CAF5C}" dt="2021-09-16T10:57:44.182" v="377" actId="167"/>
          <ac:spMkLst>
            <pc:docMk/>
            <pc:sldMk cId="2236897496" sldId="262"/>
            <ac:spMk id="23" creationId="{7B345ED6-58BA-4C35-9F86-C2BB59D4D8D9}"/>
          </ac:spMkLst>
        </pc:spChg>
        <pc:spChg chg="mod">
          <ac:chgData name="Rafael Kuffner dos Anjos" userId="3925196f-71a7-46bf-baee-ed570243f2ce" providerId="ADAL" clId="{3117D148-C247-4F51-9840-D02C808CAF5C}" dt="2021-09-16T10:56:54.534" v="361" actId="14100"/>
          <ac:spMkLst>
            <pc:docMk/>
            <pc:sldMk cId="2236897496" sldId="262"/>
            <ac:spMk id="24" creationId="{83519F8C-C82F-45B4-ABE3-FF0BB6E41FA5}"/>
          </ac:spMkLst>
        </pc:spChg>
        <pc:spChg chg="del mod">
          <ac:chgData name="Rafael Kuffner dos Anjos" userId="3925196f-71a7-46bf-baee-ed570243f2ce" providerId="ADAL" clId="{3117D148-C247-4F51-9840-D02C808CAF5C}" dt="2021-09-16T10:57:30.018" v="372" actId="478"/>
          <ac:spMkLst>
            <pc:docMk/>
            <pc:sldMk cId="2236897496" sldId="262"/>
            <ac:spMk id="25" creationId="{EC6A95BD-B687-4DB8-BE4C-9821CD1DFA2E}"/>
          </ac:spMkLst>
        </pc:spChg>
        <pc:spChg chg="del mod">
          <ac:chgData name="Rafael Kuffner dos Anjos" userId="3925196f-71a7-46bf-baee-ed570243f2ce" providerId="ADAL" clId="{3117D148-C247-4F51-9840-D02C808CAF5C}" dt="2021-09-16T10:57:25.102" v="370" actId="478"/>
          <ac:spMkLst>
            <pc:docMk/>
            <pc:sldMk cId="2236897496" sldId="262"/>
            <ac:spMk id="26" creationId="{32C928DD-AADE-49AA-B389-2DA9DFECC324}"/>
          </ac:spMkLst>
        </pc:spChg>
        <pc:spChg chg="del mod">
          <ac:chgData name="Rafael Kuffner dos Anjos" userId="3925196f-71a7-46bf-baee-ed570243f2ce" providerId="ADAL" clId="{3117D148-C247-4F51-9840-D02C808CAF5C}" dt="2021-09-16T10:57:27.992" v="371" actId="478"/>
          <ac:spMkLst>
            <pc:docMk/>
            <pc:sldMk cId="2236897496" sldId="262"/>
            <ac:spMk id="27" creationId="{33B2B3FF-977D-4157-93DD-CEE55D5847CF}"/>
          </ac:spMkLst>
        </pc:spChg>
        <pc:spChg chg="del mod">
          <ac:chgData name="Rafael Kuffner dos Anjos" userId="3925196f-71a7-46bf-baee-ed570243f2ce" providerId="ADAL" clId="{3117D148-C247-4F51-9840-D02C808CAF5C}" dt="2021-09-16T10:57:15.937" v="364" actId="478"/>
          <ac:spMkLst>
            <pc:docMk/>
            <pc:sldMk cId="2236897496" sldId="262"/>
            <ac:spMk id="28" creationId="{1C589476-5468-49B6-9221-E1DC96611E08}"/>
          </ac:spMkLst>
        </pc:spChg>
        <pc:spChg chg="mod">
          <ac:chgData name="Rafael Kuffner dos Anjos" userId="3925196f-71a7-46bf-baee-ed570243f2ce" providerId="ADAL" clId="{3117D148-C247-4F51-9840-D02C808CAF5C}" dt="2021-09-16T10:55:20.005" v="345"/>
          <ac:spMkLst>
            <pc:docMk/>
            <pc:sldMk cId="2236897496" sldId="262"/>
            <ac:spMk id="29" creationId="{2C1E79B9-4706-4A94-9D48-41C575B4EEF2}"/>
          </ac:spMkLst>
        </pc:spChg>
        <pc:spChg chg="add mod">
          <ac:chgData name="Rafael Kuffner dos Anjos" userId="3925196f-71a7-46bf-baee-ed570243f2ce" providerId="ADAL" clId="{3117D148-C247-4F51-9840-D02C808CAF5C}" dt="2021-09-16T11:00:12.509" v="404" actId="164"/>
          <ac:spMkLst>
            <pc:docMk/>
            <pc:sldMk cId="2236897496" sldId="262"/>
            <ac:spMk id="32" creationId="{7C8A54E4-2B85-4933-8A5B-8B8E59548ACF}"/>
          </ac:spMkLst>
        </pc:spChg>
        <pc:spChg chg="add mod">
          <ac:chgData name="Rafael Kuffner dos Anjos" userId="3925196f-71a7-46bf-baee-ed570243f2ce" providerId="ADAL" clId="{3117D148-C247-4F51-9840-D02C808CAF5C}" dt="2021-09-16T11:00:12.509" v="404" actId="164"/>
          <ac:spMkLst>
            <pc:docMk/>
            <pc:sldMk cId="2236897496" sldId="262"/>
            <ac:spMk id="33" creationId="{62062B18-45C9-4A6F-BFA5-640ECB66E10F}"/>
          </ac:spMkLst>
        </pc:spChg>
        <pc:spChg chg="add mod">
          <ac:chgData name="Rafael Kuffner dos Anjos" userId="3925196f-71a7-46bf-baee-ed570243f2ce" providerId="ADAL" clId="{3117D148-C247-4F51-9840-D02C808CAF5C}" dt="2021-09-16T11:00:12.509" v="404" actId="164"/>
          <ac:spMkLst>
            <pc:docMk/>
            <pc:sldMk cId="2236897496" sldId="262"/>
            <ac:spMk id="34" creationId="{03DF96F7-D6E4-4DA6-8A58-94285ECD3F86}"/>
          </ac:spMkLst>
        </pc:spChg>
        <pc:grpChg chg="add del mod">
          <ac:chgData name="Rafael Kuffner dos Anjos" userId="3925196f-71a7-46bf-baee-ed570243f2ce" providerId="ADAL" clId="{3117D148-C247-4F51-9840-D02C808CAF5C}" dt="2021-09-16T10:57:21.018" v="367" actId="478"/>
          <ac:grpSpMkLst>
            <pc:docMk/>
            <pc:sldMk cId="2236897496" sldId="262"/>
            <ac:grpSpMk id="4" creationId="{449D281A-DF97-4E15-9184-38BFE9B51A35}"/>
          </ac:grpSpMkLst>
        </pc:grpChg>
        <pc:grpChg chg="add mod">
          <ac:chgData name="Rafael Kuffner dos Anjos" userId="3925196f-71a7-46bf-baee-ed570243f2ce" providerId="ADAL" clId="{3117D148-C247-4F51-9840-D02C808CAF5C}" dt="2021-09-16T10:55:31.516" v="349" actId="1076"/>
          <ac:grpSpMkLst>
            <pc:docMk/>
            <pc:sldMk cId="2236897496" sldId="262"/>
            <ac:grpSpMk id="17" creationId="{366105AC-4148-418F-8256-7FEFD7E325B3}"/>
          </ac:grpSpMkLst>
        </pc:grpChg>
        <pc:grpChg chg="add mod">
          <ac:chgData name="Rafael Kuffner dos Anjos" userId="3925196f-71a7-46bf-baee-ed570243f2ce" providerId="ADAL" clId="{3117D148-C247-4F51-9840-D02C808CAF5C}" dt="2021-09-16T11:00:12.509" v="404" actId="164"/>
          <ac:grpSpMkLst>
            <pc:docMk/>
            <pc:sldMk cId="2236897496" sldId="262"/>
            <ac:grpSpMk id="35" creationId="{D675C9B7-1003-4EAB-ADAF-91FE69B5F58C}"/>
          </ac:grpSpMkLst>
        </pc:grpChg>
        <pc:cxnChg chg="add del">
          <ac:chgData name="Rafael Kuffner dos Anjos" userId="3925196f-71a7-46bf-baee-ed570243f2ce" providerId="ADAL" clId="{3117D148-C247-4F51-9840-D02C808CAF5C}" dt="2021-09-16T10:58:14.018" v="380" actId="11529"/>
          <ac:cxnSpMkLst>
            <pc:docMk/>
            <pc:sldMk cId="2236897496" sldId="262"/>
            <ac:cxnSpMk id="31" creationId="{0774AE5F-C1B7-433D-95D1-15FD3FCD038D}"/>
          </ac:cxnSpMkLst>
        </pc:cxnChg>
      </pc:sldChg>
      <pc:sldChg chg="addSp modSp new mod modAnim">
        <pc:chgData name="Rafael Kuffner dos Anjos" userId="3925196f-71a7-46bf-baee-ed570243f2ce" providerId="ADAL" clId="{3117D148-C247-4F51-9840-D02C808CAF5C}" dt="2021-09-16T11:01:55.358" v="427" actId="1076"/>
        <pc:sldMkLst>
          <pc:docMk/>
          <pc:sldMk cId="4074533264" sldId="263"/>
        </pc:sldMkLst>
        <pc:spChg chg="mod">
          <ac:chgData name="Rafael Kuffner dos Anjos" userId="3925196f-71a7-46bf-baee-ed570243f2ce" providerId="ADAL" clId="{3117D148-C247-4F51-9840-D02C808CAF5C}" dt="2021-09-16T11:00:25.271" v="407"/>
          <ac:spMkLst>
            <pc:docMk/>
            <pc:sldMk cId="4074533264" sldId="263"/>
            <ac:spMk id="2" creationId="{16DA75BA-432F-4290-BBEB-8B316652BEF8}"/>
          </ac:spMkLst>
        </pc:spChg>
        <pc:spChg chg="mod">
          <ac:chgData name="Rafael Kuffner dos Anjos" userId="3925196f-71a7-46bf-baee-ed570243f2ce" providerId="ADAL" clId="{3117D148-C247-4F51-9840-D02C808CAF5C}" dt="2021-09-16T11:01:50.241" v="426" actId="14100"/>
          <ac:spMkLst>
            <pc:docMk/>
            <pc:sldMk cId="4074533264" sldId="263"/>
            <ac:spMk id="3" creationId="{EF119525-7C1F-4FEC-BFFD-46589CBE8B72}"/>
          </ac:spMkLst>
        </pc:spChg>
        <pc:picChg chg="add mod">
          <ac:chgData name="Rafael Kuffner dos Anjos" userId="3925196f-71a7-46bf-baee-ed570243f2ce" providerId="ADAL" clId="{3117D148-C247-4F51-9840-D02C808CAF5C}" dt="2021-09-16T11:01:55.358" v="427" actId="1076"/>
          <ac:picMkLst>
            <pc:docMk/>
            <pc:sldMk cId="4074533264" sldId="263"/>
            <ac:picMk id="4" creationId="{A8214345-545C-4E36-95BD-12A915B6406C}"/>
          </ac:picMkLst>
        </pc:picChg>
        <pc:picChg chg="add mod">
          <ac:chgData name="Rafael Kuffner dos Anjos" userId="3925196f-71a7-46bf-baee-ed570243f2ce" providerId="ADAL" clId="{3117D148-C247-4F51-9840-D02C808CAF5C}" dt="2021-09-16T11:01:55.358" v="427" actId="1076"/>
          <ac:picMkLst>
            <pc:docMk/>
            <pc:sldMk cId="4074533264" sldId="263"/>
            <ac:picMk id="5" creationId="{10AC4E97-EBD8-44E6-AD08-844D04C2CB40}"/>
          </ac:picMkLst>
        </pc:picChg>
        <pc:picChg chg="add mod">
          <ac:chgData name="Rafael Kuffner dos Anjos" userId="3925196f-71a7-46bf-baee-ed570243f2ce" providerId="ADAL" clId="{3117D148-C247-4F51-9840-D02C808CAF5C}" dt="2021-09-16T11:01:55.358" v="427" actId="1076"/>
          <ac:picMkLst>
            <pc:docMk/>
            <pc:sldMk cId="4074533264" sldId="263"/>
            <ac:picMk id="6" creationId="{70F1C3CF-CCB6-42D9-8410-B6494CD96D5B}"/>
          </ac:picMkLst>
        </pc:picChg>
        <pc:picChg chg="add mod">
          <ac:chgData name="Rafael Kuffner dos Anjos" userId="3925196f-71a7-46bf-baee-ed570243f2ce" providerId="ADAL" clId="{3117D148-C247-4F51-9840-D02C808CAF5C}" dt="2021-09-16T11:01:55.358" v="427" actId="1076"/>
          <ac:picMkLst>
            <pc:docMk/>
            <pc:sldMk cId="4074533264" sldId="263"/>
            <ac:picMk id="7" creationId="{E0428AED-48E6-46A7-8F2C-DF1EDCABCA58}"/>
          </ac:picMkLst>
        </pc:picChg>
      </pc:sldChg>
      <pc:sldChg chg="addSp modSp new mod setBg">
        <pc:chgData name="Rafael Kuffner dos Anjos" userId="3925196f-71a7-46bf-baee-ed570243f2ce" providerId="ADAL" clId="{3117D148-C247-4F51-9840-D02C808CAF5C}" dt="2021-09-16T12:02:20.612" v="437"/>
        <pc:sldMkLst>
          <pc:docMk/>
          <pc:sldMk cId="806622340" sldId="264"/>
        </pc:sldMkLst>
        <pc:spChg chg="mod">
          <ac:chgData name="Rafael Kuffner dos Anjos" userId="3925196f-71a7-46bf-baee-ed570243f2ce" providerId="ADAL" clId="{3117D148-C247-4F51-9840-D02C808CAF5C}" dt="2021-09-16T12:01:42.348" v="436" actId="26606"/>
          <ac:spMkLst>
            <pc:docMk/>
            <pc:sldMk cId="806622340" sldId="264"/>
            <ac:spMk id="2" creationId="{3B41B562-0229-466D-8C38-1175D8479457}"/>
          </ac:spMkLst>
        </pc:spChg>
        <pc:spChg chg="mod">
          <ac:chgData name="Rafael Kuffner dos Anjos" userId="3925196f-71a7-46bf-baee-ed570243f2ce" providerId="ADAL" clId="{3117D148-C247-4F51-9840-D02C808CAF5C}" dt="2021-09-16T12:01:42.348" v="436" actId="26606"/>
          <ac:spMkLst>
            <pc:docMk/>
            <pc:sldMk cId="806622340" sldId="264"/>
            <ac:spMk id="3" creationId="{F0DBBC09-E35D-4D71-AE1E-A4E4485F398B}"/>
          </ac:spMkLst>
        </pc:spChg>
        <pc:spChg chg="add">
          <ac:chgData name="Rafael Kuffner dos Anjos" userId="3925196f-71a7-46bf-baee-ed570243f2ce" providerId="ADAL" clId="{3117D148-C247-4F51-9840-D02C808CAF5C}" dt="2021-09-16T12:01:42.348" v="436" actId="26606"/>
          <ac:spMkLst>
            <pc:docMk/>
            <pc:sldMk cId="806622340" sldId="264"/>
            <ac:spMk id="10" creationId="{5AAE9118-0436-4488-AC4A-C14DF6A7B6B1}"/>
          </ac:spMkLst>
        </pc:spChg>
        <pc:spChg chg="add mod">
          <ac:chgData name="Rafael Kuffner dos Anjos" userId="3925196f-71a7-46bf-baee-ed570243f2ce" providerId="ADAL" clId="{3117D148-C247-4F51-9840-D02C808CAF5C}" dt="2021-09-16T12:02:20.612" v="437"/>
          <ac:spMkLst>
            <pc:docMk/>
            <pc:sldMk cId="806622340" sldId="264"/>
            <ac:spMk id="11" creationId="{8E78F2F8-D6D1-4B09-9404-5BC5F8729178}"/>
          </ac:spMkLst>
        </pc:spChg>
        <pc:spChg chg="add">
          <ac:chgData name="Rafael Kuffner dos Anjos" userId="3925196f-71a7-46bf-baee-ed570243f2ce" providerId="ADAL" clId="{3117D148-C247-4F51-9840-D02C808CAF5C}" dt="2021-09-16T12:01:42.348" v="436" actId="26606"/>
          <ac:spMkLst>
            <pc:docMk/>
            <pc:sldMk cId="806622340" sldId="264"/>
            <ac:spMk id="12" creationId="{1B10F861-B8F1-49C7-BD58-EAB20CEE7F93}"/>
          </ac:spMkLst>
        </pc:spChg>
        <pc:spChg chg="add">
          <ac:chgData name="Rafael Kuffner dos Anjos" userId="3925196f-71a7-46bf-baee-ed570243f2ce" providerId="ADAL" clId="{3117D148-C247-4F51-9840-D02C808CAF5C}" dt="2021-09-16T12:01:42.348" v="436" actId="26606"/>
          <ac:spMkLst>
            <pc:docMk/>
            <pc:sldMk cId="806622340" sldId="264"/>
            <ac:spMk id="14" creationId="{61F6E425-22AB-4DA2-8FAC-58ADB58EF6C3}"/>
          </ac:spMkLst>
        </pc:spChg>
        <pc:picChg chg="add mod">
          <ac:chgData name="Rafael Kuffner dos Anjos" userId="3925196f-71a7-46bf-baee-ed570243f2ce" providerId="ADAL" clId="{3117D148-C247-4F51-9840-D02C808CAF5C}" dt="2021-09-16T12:01:42.348" v="436" actId="26606"/>
          <ac:picMkLst>
            <pc:docMk/>
            <pc:sldMk cId="806622340" sldId="264"/>
            <ac:picMk id="4" creationId="{454433C5-D71C-4E7A-B645-2C586173F771}"/>
          </ac:picMkLst>
        </pc:picChg>
        <pc:picChg chg="add mod">
          <ac:chgData name="Rafael Kuffner dos Anjos" userId="3925196f-71a7-46bf-baee-ed570243f2ce" providerId="ADAL" clId="{3117D148-C247-4F51-9840-D02C808CAF5C}" dt="2021-09-16T12:01:42.348" v="436" actId="26606"/>
          <ac:picMkLst>
            <pc:docMk/>
            <pc:sldMk cId="806622340" sldId="264"/>
            <ac:picMk id="5" creationId="{A5FD937A-713B-4CA3-B153-97F12FD29F64}"/>
          </ac:picMkLst>
        </pc:picChg>
        <pc:picChg chg="add mod">
          <ac:chgData name="Rafael Kuffner dos Anjos" userId="3925196f-71a7-46bf-baee-ed570243f2ce" providerId="ADAL" clId="{3117D148-C247-4F51-9840-D02C808CAF5C}" dt="2021-09-16T12:02:20.612" v="437"/>
          <ac:picMkLst>
            <pc:docMk/>
            <pc:sldMk cId="806622340" sldId="264"/>
            <ac:picMk id="9" creationId="{023CBA42-5B28-4DDC-BE90-8E72846F0409}"/>
          </ac:picMkLst>
        </pc:picChg>
      </pc:sldChg>
      <pc:sldChg chg="addSp modSp new mod setBg">
        <pc:chgData name="Rafael Kuffner dos Anjos" userId="3925196f-71a7-46bf-baee-ed570243f2ce" providerId="ADAL" clId="{3117D148-C247-4F51-9840-D02C808CAF5C}" dt="2021-09-16T12:02:50.456" v="444"/>
        <pc:sldMkLst>
          <pc:docMk/>
          <pc:sldMk cId="3388512585" sldId="265"/>
        </pc:sldMkLst>
        <pc:spChg chg="mod">
          <ac:chgData name="Rafael Kuffner dos Anjos" userId="3925196f-71a7-46bf-baee-ed570243f2ce" providerId="ADAL" clId="{3117D148-C247-4F51-9840-D02C808CAF5C}" dt="2021-09-16T12:02:44.049" v="443" actId="26606"/>
          <ac:spMkLst>
            <pc:docMk/>
            <pc:sldMk cId="3388512585" sldId="265"/>
            <ac:spMk id="2" creationId="{BE72211C-2E73-493E-9B1E-D06F04DF5E97}"/>
          </ac:spMkLst>
        </pc:spChg>
        <pc:spChg chg="mod">
          <ac:chgData name="Rafael Kuffner dos Anjos" userId="3925196f-71a7-46bf-baee-ed570243f2ce" providerId="ADAL" clId="{3117D148-C247-4F51-9840-D02C808CAF5C}" dt="2021-09-16T12:02:44.049" v="443" actId="26606"/>
          <ac:spMkLst>
            <pc:docMk/>
            <pc:sldMk cId="3388512585" sldId="265"/>
            <ac:spMk id="3" creationId="{952ED9B5-95A5-4D2A-88AB-8477F1884266}"/>
          </ac:spMkLst>
        </pc:spChg>
        <pc:spChg chg="add">
          <ac:chgData name="Rafael Kuffner dos Anjos" userId="3925196f-71a7-46bf-baee-ed570243f2ce" providerId="ADAL" clId="{3117D148-C247-4F51-9840-D02C808CAF5C}" dt="2021-09-16T12:02:44.049" v="443" actId="26606"/>
          <ac:spMkLst>
            <pc:docMk/>
            <pc:sldMk cId="3388512585" sldId="265"/>
            <ac:spMk id="10" creationId="{5AAE9118-0436-4488-AC4A-C14DF6A7B6B1}"/>
          </ac:spMkLst>
        </pc:spChg>
        <pc:spChg chg="add mod">
          <ac:chgData name="Rafael Kuffner dos Anjos" userId="3925196f-71a7-46bf-baee-ed570243f2ce" providerId="ADAL" clId="{3117D148-C247-4F51-9840-D02C808CAF5C}" dt="2021-09-16T12:02:50.456" v="444"/>
          <ac:spMkLst>
            <pc:docMk/>
            <pc:sldMk cId="3388512585" sldId="265"/>
            <ac:spMk id="11" creationId="{7D0D40AE-28A4-484E-8091-0984EB2D96FA}"/>
          </ac:spMkLst>
        </pc:spChg>
        <pc:spChg chg="add">
          <ac:chgData name="Rafael Kuffner dos Anjos" userId="3925196f-71a7-46bf-baee-ed570243f2ce" providerId="ADAL" clId="{3117D148-C247-4F51-9840-D02C808CAF5C}" dt="2021-09-16T12:02:44.049" v="443" actId="26606"/>
          <ac:spMkLst>
            <pc:docMk/>
            <pc:sldMk cId="3388512585" sldId="265"/>
            <ac:spMk id="12" creationId="{1B10F861-B8F1-49C7-BD58-EAB20CEE7F93}"/>
          </ac:spMkLst>
        </pc:spChg>
        <pc:spChg chg="add">
          <ac:chgData name="Rafael Kuffner dos Anjos" userId="3925196f-71a7-46bf-baee-ed570243f2ce" providerId="ADAL" clId="{3117D148-C247-4F51-9840-D02C808CAF5C}" dt="2021-09-16T12:02:44.049" v="443" actId="26606"/>
          <ac:spMkLst>
            <pc:docMk/>
            <pc:sldMk cId="3388512585" sldId="265"/>
            <ac:spMk id="14" creationId="{61F6E425-22AB-4DA2-8FAC-58ADB58EF6C3}"/>
          </ac:spMkLst>
        </pc:spChg>
        <pc:picChg chg="add mod">
          <ac:chgData name="Rafael Kuffner dos Anjos" userId="3925196f-71a7-46bf-baee-ed570243f2ce" providerId="ADAL" clId="{3117D148-C247-4F51-9840-D02C808CAF5C}" dt="2021-09-16T12:02:44.049" v="443" actId="26606"/>
          <ac:picMkLst>
            <pc:docMk/>
            <pc:sldMk cId="3388512585" sldId="265"/>
            <ac:picMk id="4" creationId="{2B135F5D-CBDD-4A06-9F8E-FE28C8FED42A}"/>
          </ac:picMkLst>
        </pc:picChg>
        <pc:picChg chg="add mod">
          <ac:chgData name="Rafael Kuffner dos Anjos" userId="3925196f-71a7-46bf-baee-ed570243f2ce" providerId="ADAL" clId="{3117D148-C247-4F51-9840-D02C808CAF5C}" dt="2021-09-16T12:02:44.049" v="443" actId="26606"/>
          <ac:picMkLst>
            <pc:docMk/>
            <pc:sldMk cId="3388512585" sldId="265"/>
            <ac:picMk id="5" creationId="{58EECA47-2535-49C2-B02C-0E3E31102462}"/>
          </ac:picMkLst>
        </pc:picChg>
        <pc:picChg chg="add mod">
          <ac:chgData name="Rafael Kuffner dos Anjos" userId="3925196f-71a7-46bf-baee-ed570243f2ce" providerId="ADAL" clId="{3117D148-C247-4F51-9840-D02C808CAF5C}" dt="2021-09-16T12:02:50.456" v="444"/>
          <ac:picMkLst>
            <pc:docMk/>
            <pc:sldMk cId="3388512585" sldId="265"/>
            <ac:picMk id="9" creationId="{CEF0D2C4-8445-4A77-BF16-EE175F75A66B}"/>
          </ac:picMkLst>
        </pc:picChg>
      </pc:sldChg>
      <pc:sldChg chg="modSp new mod">
        <pc:chgData name="Rafael Kuffner dos Anjos" userId="3925196f-71a7-46bf-baee-ed570243f2ce" providerId="ADAL" clId="{3117D148-C247-4F51-9840-D02C808CAF5C}" dt="2021-09-16T12:44:26.367" v="448" actId="20577"/>
        <pc:sldMkLst>
          <pc:docMk/>
          <pc:sldMk cId="2194254188" sldId="266"/>
        </pc:sldMkLst>
        <pc:spChg chg="mod">
          <ac:chgData name="Rafael Kuffner dos Anjos" userId="3925196f-71a7-46bf-baee-ed570243f2ce" providerId="ADAL" clId="{3117D148-C247-4F51-9840-D02C808CAF5C}" dt="2021-09-16T12:02:55.994" v="446"/>
          <ac:spMkLst>
            <pc:docMk/>
            <pc:sldMk cId="2194254188" sldId="266"/>
            <ac:spMk id="2" creationId="{C0BC535B-275F-4602-840A-EC60E086EBEF}"/>
          </ac:spMkLst>
        </pc:spChg>
        <pc:spChg chg="mod">
          <ac:chgData name="Rafael Kuffner dos Anjos" userId="3925196f-71a7-46bf-baee-ed570243f2ce" providerId="ADAL" clId="{3117D148-C247-4F51-9840-D02C808CAF5C}" dt="2021-09-16T12:44:26.367" v="448" actId="20577"/>
          <ac:spMkLst>
            <pc:docMk/>
            <pc:sldMk cId="2194254188" sldId="266"/>
            <ac:spMk id="3" creationId="{A1BE6EB6-662E-4E81-94DE-0B51196594CE}"/>
          </ac:spMkLst>
        </pc:spChg>
      </pc:sldChg>
      <pc:sldChg chg="addSp modSp new mod modAnim">
        <pc:chgData name="Rafael Kuffner dos Anjos" userId="3925196f-71a7-46bf-baee-ed570243f2ce" providerId="ADAL" clId="{3117D148-C247-4F51-9840-D02C808CAF5C}" dt="2021-09-16T12:45:08.454" v="459" actId="1076"/>
        <pc:sldMkLst>
          <pc:docMk/>
          <pc:sldMk cId="4128260482" sldId="267"/>
        </pc:sldMkLst>
        <pc:spChg chg="mod">
          <ac:chgData name="Rafael Kuffner dos Anjos" userId="3925196f-71a7-46bf-baee-ed570243f2ce" providerId="ADAL" clId="{3117D148-C247-4F51-9840-D02C808CAF5C}" dt="2021-09-16T12:44:29.787" v="450"/>
          <ac:spMkLst>
            <pc:docMk/>
            <pc:sldMk cId="4128260482" sldId="267"/>
            <ac:spMk id="2" creationId="{13D4C4D3-3D0D-47DE-9A94-F454A892A759}"/>
          </ac:spMkLst>
        </pc:spChg>
        <pc:spChg chg="mod">
          <ac:chgData name="Rafael Kuffner dos Anjos" userId="3925196f-71a7-46bf-baee-ed570243f2ce" providerId="ADAL" clId="{3117D148-C247-4F51-9840-D02C808CAF5C}" dt="2021-09-16T12:44:33.956" v="451"/>
          <ac:spMkLst>
            <pc:docMk/>
            <pc:sldMk cId="4128260482" sldId="267"/>
            <ac:spMk id="3" creationId="{35E04056-F973-40A6-8DAA-BD2466699B80}"/>
          </ac:spMkLst>
        </pc:spChg>
        <pc:picChg chg="add mod">
          <ac:chgData name="Rafael Kuffner dos Anjos" userId="3925196f-71a7-46bf-baee-ed570243f2ce" providerId="ADAL" clId="{3117D148-C247-4F51-9840-D02C808CAF5C}" dt="2021-09-16T12:44:57.274" v="455" actId="1076"/>
          <ac:picMkLst>
            <pc:docMk/>
            <pc:sldMk cId="4128260482" sldId="267"/>
            <ac:picMk id="4" creationId="{F9C9D20D-3160-4480-81A3-EF67CA401FB6}"/>
          </ac:picMkLst>
        </pc:picChg>
        <pc:picChg chg="add mod">
          <ac:chgData name="Rafael Kuffner dos Anjos" userId="3925196f-71a7-46bf-baee-ed570243f2ce" providerId="ADAL" clId="{3117D148-C247-4F51-9840-D02C808CAF5C}" dt="2021-09-16T12:45:03.249" v="457" actId="1076"/>
          <ac:picMkLst>
            <pc:docMk/>
            <pc:sldMk cId="4128260482" sldId="267"/>
            <ac:picMk id="5" creationId="{A73137B7-1F76-4ABF-99D0-AD720C9CC2DE}"/>
          </ac:picMkLst>
        </pc:picChg>
        <pc:picChg chg="add mod">
          <ac:chgData name="Rafael Kuffner dos Anjos" userId="3925196f-71a7-46bf-baee-ed570243f2ce" providerId="ADAL" clId="{3117D148-C247-4F51-9840-D02C808CAF5C}" dt="2021-09-16T12:45:00.228" v="456" actId="1076"/>
          <ac:picMkLst>
            <pc:docMk/>
            <pc:sldMk cId="4128260482" sldId="267"/>
            <ac:picMk id="6" creationId="{9926B518-0DFC-4552-8B1A-FF19959E50B0}"/>
          </ac:picMkLst>
        </pc:picChg>
        <pc:picChg chg="add mod">
          <ac:chgData name="Rafael Kuffner dos Anjos" userId="3925196f-71a7-46bf-baee-ed570243f2ce" providerId="ADAL" clId="{3117D148-C247-4F51-9840-D02C808CAF5C}" dt="2021-09-16T12:44:50.807" v="454" actId="1076"/>
          <ac:picMkLst>
            <pc:docMk/>
            <pc:sldMk cId="4128260482" sldId="267"/>
            <ac:picMk id="7" creationId="{A7C7D652-2580-404B-938B-51B069956192}"/>
          </ac:picMkLst>
        </pc:picChg>
        <pc:picChg chg="add mod">
          <ac:chgData name="Rafael Kuffner dos Anjos" userId="3925196f-71a7-46bf-baee-ed570243f2ce" providerId="ADAL" clId="{3117D148-C247-4F51-9840-D02C808CAF5C}" dt="2021-09-16T12:45:08.454" v="459" actId="1076"/>
          <ac:picMkLst>
            <pc:docMk/>
            <pc:sldMk cId="4128260482" sldId="267"/>
            <ac:picMk id="8" creationId="{949BF57E-A65B-4D4C-9CDD-0A88278ACB57}"/>
          </ac:picMkLst>
        </pc:picChg>
        <pc:picChg chg="add mod">
          <ac:chgData name="Rafael Kuffner dos Anjos" userId="3925196f-71a7-46bf-baee-ed570243f2ce" providerId="ADAL" clId="{3117D148-C247-4F51-9840-D02C808CAF5C}" dt="2021-09-16T12:45:05.475" v="458" actId="1076"/>
          <ac:picMkLst>
            <pc:docMk/>
            <pc:sldMk cId="4128260482" sldId="267"/>
            <ac:picMk id="9" creationId="{7BE80876-77D2-4D7F-B95F-857AE5EB8A31}"/>
          </ac:picMkLst>
        </pc:picChg>
      </pc:sldChg>
      <pc:sldChg chg="addSp delSp modSp new mod setBg">
        <pc:chgData name="Rafael Kuffner dos Anjos" userId="3925196f-71a7-46bf-baee-ed570243f2ce" providerId="ADAL" clId="{3117D148-C247-4F51-9840-D02C808CAF5C}" dt="2021-09-16T14:21:54.515" v="541" actId="1036"/>
        <pc:sldMkLst>
          <pc:docMk/>
          <pc:sldMk cId="2059253446" sldId="268"/>
        </pc:sldMkLst>
        <pc:spChg chg="mod">
          <ac:chgData name="Rafael Kuffner dos Anjos" userId="3925196f-71a7-46bf-baee-ed570243f2ce" providerId="ADAL" clId="{3117D148-C247-4F51-9840-D02C808CAF5C}" dt="2021-09-16T14:21:47.710" v="535" actId="1076"/>
          <ac:spMkLst>
            <pc:docMk/>
            <pc:sldMk cId="2059253446" sldId="268"/>
            <ac:spMk id="2" creationId="{9EB0CFC3-CC55-40D3-BEF1-255AD8DC5980}"/>
          </ac:spMkLst>
        </pc:spChg>
        <pc:spChg chg="mod ord">
          <ac:chgData name="Rafael Kuffner dos Anjos" userId="3925196f-71a7-46bf-baee-ed570243f2ce" providerId="ADAL" clId="{3117D148-C247-4F51-9840-D02C808CAF5C}" dt="2021-09-16T14:21:49.778" v="536" actId="1076"/>
          <ac:spMkLst>
            <pc:docMk/>
            <pc:sldMk cId="2059253446" sldId="268"/>
            <ac:spMk id="3" creationId="{FB339B6E-C0AA-4C93-A713-290690926BF7}"/>
          </ac:spMkLst>
        </pc:spChg>
        <pc:spChg chg="add del">
          <ac:chgData name="Rafael Kuffner dos Anjos" userId="3925196f-71a7-46bf-baee-ed570243f2ce" providerId="ADAL" clId="{3117D148-C247-4F51-9840-D02C808CAF5C}" dt="2021-09-16T14:20:49.458" v="519" actId="26606"/>
          <ac:spMkLst>
            <pc:docMk/>
            <pc:sldMk cId="2059253446" sldId="268"/>
            <ac:spMk id="9" creationId="{59A309A7-1751-4ABE-A3C1-EEC40366AD89}"/>
          </ac:spMkLst>
        </pc:spChg>
        <pc:spChg chg="add del">
          <ac:chgData name="Rafael Kuffner dos Anjos" userId="3925196f-71a7-46bf-baee-ed570243f2ce" providerId="ADAL" clId="{3117D148-C247-4F51-9840-D02C808CAF5C}" dt="2021-09-16T14:20:49.458" v="519" actId="26606"/>
          <ac:spMkLst>
            <pc:docMk/>
            <pc:sldMk cId="2059253446" sldId="268"/>
            <ac:spMk id="11" creationId="{967D8EB6-EAE1-4F9C-B398-83321E287204}"/>
          </ac:spMkLst>
        </pc:spChg>
        <pc:spChg chg="add del">
          <ac:chgData name="Rafael Kuffner dos Anjos" userId="3925196f-71a7-46bf-baee-ed570243f2ce" providerId="ADAL" clId="{3117D148-C247-4F51-9840-D02C808CAF5C}" dt="2021-09-16T14:21:12.319" v="524" actId="26606"/>
          <ac:spMkLst>
            <pc:docMk/>
            <pc:sldMk cId="2059253446" sldId="268"/>
            <ac:spMk id="13" creationId="{23A58148-D452-4F6F-A2FE-EED968DE1970}"/>
          </ac:spMkLst>
        </pc:spChg>
        <pc:picChg chg="add mod">
          <ac:chgData name="Rafael Kuffner dos Anjos" userId="3925196f-71a7-46bf-baee-ed570243f2ce" providerId="ADAL" clId="{3117D148-C247-4F51-9840-D02C808CAF5C}" dt="2021-09-16T14:21:54.515" v="541" actId="1036"/>
          <ac:picMkLst>
            <pc:docMk/>
            <pc:sldMk cId="2059253446" sldId="268"/>
            <ac:picMk id="4" creationId="{BF657A1F-ED62-4B4F-9EA8-8AEB810C28CE}"/>
          </ac:picMkLst>
        </pc:picChg>
      </pc:sldChg>
      <pc:sldChg chg="addSp modSp new mod modAnim">
        <pc:chgData name="Rafael Kuffner dos Anjos" userId="3925196f-71a7-46bf-baee-ed570243f2ce" providerId="ADAL" clId="{3117D148-C247-4F51-9840-D02C808CAF5C}" dt="2021-09-16T14:36:24.654" v="591"/>
        <pc:sldMkLst>
          <pc:docMk/>
          <pc:sldMk cId="3685406577" sldId="269"/>
        </pc:sldMkLst>
        <pc:spChg chg="mod">
          <ac:chgData name="Rafael Kuffner dos Anjos" userId="3925196f-71a7-46bf-baee-ed570243f2ce" providerId="ADAL" clId="{3117D148-C247-4F51-9840-D02C808CAF5C}" dt="2021-09-16T14:19:53.836" v="468"/>
          <ac:spMkLst>
            <pc:docMk/>
            <pc:sldMk cId="3685406577" sldId="269"/>
            <ac:spMk id="2" creationId="{1CCB3F73-28F1-488E-AED7-A8DC5A36294B}"/>
          </ac:spMkLst>
        </pc:spChg>
        <pc:spChg chg="mod">
          <ac:chgData name="Rafael Kuffner dos Anjos" userId="3925196f-71a7-46bf-baee-ed570243f2ce" providerId="ADAL" clId="{3117D148-C247-4F51-9840-D02C808CAF5C}" dt="2021-09-16T14:20:39.194" v="517" actId="20577"/>
          <ac:spMkLst>
            <pc:docMk/>
            <pc:sldMk cId="3685406577" sldId="269"/>
            <ac:spMk id="3" creationId="{FBE39AE1-B3FC-4588-A6CA-185DF1A17A17}"/>
          </ac:spMkLst>
        </pc:spChg>
        <pc:spChg chg="add mod">
          <ac:chgData name="Rafael Kuffner dos Anjos" userId="3925196f-71a7-46bf-baee-ed570243f2ce" providerId="ADAL" clId="{3117D148-C247-4F51-9840-D02C808CAF5C}" dt="2021-09-16T14:26:10.151" v="558" actId="1076"/>
          <ac:spMkLst>
            <pc:docMk/>
            <pc:sldMk cId="3685406577" sldId="269"/>
            <ac:spMk id="6" creationId="{CF467014-8677-41B7-82E4-1CA404BE1053}"/>
          </ac:spMkLst>
        </pc:spChg>
        <pc:spChg chg="add mod">
          <ac:chgData name="Rafael Kuffner dos Anjos" userId="3925196f-71a7-46bf-baee-ed570243f2ce" providerId="ADAL" clId="{3117D148-C247-4F51-9840-D02C808CAF5C}" dt="2021-09-16T14:35:47.342" v="579" actId="1076"/>
          <ac:spMkLst>
            <pc:docMk/>
            <pc:sldMk cId="3685406577" sldId="269"/>
            <ac:spMk id="7" creationId="{38109541-F6F5-4862-BC05-312D046F3371}"/>
          </ac:spMkLst>
        </pc:spChg>
        <pc:picChg chg="add mod">
          <ac:chgData name="Rafael Kuffner dos Anjos" userId="3925196f-71a7-46bf-baee-ed570243f2ce" providerId="ADAL" clId="{3117D148-C247-4F51-9840-D02C808CAF5C}" dt="2021-09-16T14:20:18.256" v="474" actId="1076"/>
          <ac:picMkLst>
            <pc:docMk/>
            <pc:sldMk cId="3685406577" sldId="269"/>
            <ac:picMk id="4" creationId="{EFF9DAA5-F3EA-4ED9-B8A5-A36C24785C64}"/>
          </ac:picMkLst>
        </pc:picChg>
        <pc:picChg chg="add mod">
          <ac:chgData name="Rafael Kuffner dos Anjos" userId="3925196f-71a7-46bf-baee-ed570243f2ce" providerId="ADAL" clId="{3117D148-C247-4F51-9840-D02C808CAF5C}" dt="2021-09-16T14:20:26.078" v="477" actId="14100"/>
          <ac:picMkLst>
            <pc:docMk/>
            <pc:sldMk cId="3685406577" sldId="269"/>
            <ac:picMk id="5" creationId="{FBB78237-8F66-4F60-91E0-6E825F183629}"/>
          </ac:picMkLst>
        </pc:picChg>
      </pc:sldChg>
      <pc:sldChg chg="addSp delSp modSp new mod setBg setClrOvrMap">
        <pc:chgData name="Rafael Kuffner dos Anjos" userId="3925196f-71a7-46bf-baee-ed570243f2ce" providerId="ADAL" clId="{3117D148-C247-4F51-9840-D02C808CAF5C}" dt="2021-09-16T14:41:51.039" v="615" actId="207"/>
        <pc:sldMkLst>
          <pc:docMk/>
          <pc:sldMk cId="2391500705" sldId="270"/>
        </pc:sldMkLst>
        <pc:spChg chg="mod">
          <ac:chgData name="Rafael Kuffner dos Anjos" userId="3925196f-71a7-46bf-baee-ed570243f2ce" providerId="ADAL" clId="{3117D148-C247-4F51-9840-D02C808CAF5C}" dt="2021-09-16T14:41:31.966" v="613" actId="26606"/>
          <ac:spMkLst>
            <pc:docMk/>
            <pc:sldMk cId="2391500705" sldId="270"/>
            <ac:spMk id="2" creationId="{ED99178F-F263-4AF5-ACD3-91F4C3D70BE3}"/>
          </ac:spMkLst>
        </pc:spChg>
        <pc:spChg chg="add del mod">
          <ac:chgData name="Rafael Kuffner dos Anjos" userId="3925196f-71a7-46bf-baee-ed570243f2ce" providerId="ADAL" clId="{3117D148-C247-4F51-9840-D02C808CAF5C}" dt="2021-09-16T14:41:31.966" v="613" actId="26606"/>
          <ac:spMkLst>
            <pc:docMk/>
            <pc:sldMk cId="2391500705" sldId="270"/>
            <ac:spMk id="3" creationId="{12D59745-73E6-4948-8F20-A471AFC986CC}"/>
          </ac:spMkLst>
        </pc:spChg>
        <pc:spChg chg="add del">
          <ac:chgData name="Rafael Kuffner dos Anjos" userId="3925196f-71a7-46bf-baee-ed570243f2ce" providerId="ADAL" clId="{3117D148-C247-4F51-9840-D02C808CAF5C}" dt="2021-09-16T14:41:29.999" v="610" actId="26606"/>
          <ac:spMkLst>
            <pc:docMk/>
            <pc:sldMk cId="2391500705" sldId="270"/>
            <ac:spMk id="8" creationId="{C7FA33FF-088D-4F16-95A2-2C64D353DEA8}"/>
          </ac:spMkLst>
        </pc:spChg>
        <pc:spChg chg="add del">
          <ac:chgData name="Rafael Kuffner dos Anjos" userId="3925196f-71a7-46bf-baee-ed570243f2ce" providerId="ADAL" clId="{3117D148-C247-4F51-9840-D02C808CAF5C}" dt="2021-09-16T14:41:28.543" v="606" actId="26606"/>
          <ac:spMkLst>
            <pc:docMk/>
            <pc:sldMk cId="2391500705" sldId="270"/>
            <ac:spMk id="9" creationId="{2B566528-1B12-4246-9431-5C2D7D081168}"/>
          </ac:spMkLst>
        </pc:spChg>
        <pc:spChg chg="add del">
          <ac:chgData name="Rafael Kuffner dos Anjos" userId="3925196f-71a7-46bf-baee-ed570243f2ce" providerId="ADAL" clId="{3117D148-C247-4F51-9840-D02C808CAF5C}" dt="2021-09-16T14:41:29.999" v="610" actId="26606"/>
          <ac:spMkLst>
            <pc:docMk/>
            <pc:sldMk cId="2391500705" sldId="270"/>
            <ac:spMk id="10" creationId="{A376EFB1-01CF-419F-ABF1-2AF02BBFCBD1}"/>
          </ac:spMkLst>
        </pc:spChg>
        <pc:spChg chg="add del">
          <ac:chgData name="Rafael Kuffner dos Anjos" userId="3925196f-71a7-46bf-baee-ed570243f2ce" providerId="ADAL" clId="{3117D148-C247-4F51-9840-D02C808CAF5C}" dt="2021-09-16T14:41:28.543" v="606" actId="26606"/>
          <ac:spMkLst>
            <pc:docMk/>
            <pc:sldMk cId="2391500705" sldId="270"/>
            <ac:spMk id="11" creationId="{2E80C965-DB6D-4F81-9E9E-B027384D0BD6}"/>
          </ac:spMkLst>
        </pc:spChg>
        <pc:spChg chg="add del">
          <ac:chgData name="Rafael Kuffner dos Anjos" userId="3925196f-71a7-46bf-baee-ed570243f2ce" providerId="ADAL" clId="{3117D148-C247-4F51-9840-D02C808CAF5C}" dt="2021-09-16T14:41:29.999" v="610" actId="26606"/>
          <ac:spMkLst>
            <pc:docMk/>
            <pc:sldMk cId="2391500705" sldId="270"/>
            <ac:spMk id="12" creationId="{FF9DEA15-78BD-4750-AA18-B9F28A6D5AB8}"/>
          </ac:spMkLst>
        </pc:spChg>
        <pc:spChg chg="add del">
          <ac:chgData name="Rafael Kuffner dos Anjos" userId="3925196f-71a7-46bf-baee-ed570243f2ce" providerId="ADAL" clId="{3117D148-C247-4F51-9840-D02C808CAF5C}" dt="2021-09-16T14:41:28.543" v="606" actId="26606"/>
          <ac:spMkLst>
            <pc:docMk/>
            <pc:sldMk cId="2391500705" sldId="270"/>
            <ac:spMk id="13" creationId="{A580F890-B085-4E95-96AA-55AEBEC5CE6E}"/>
          </ac:spMkLst>
        </pc:spChg>
        <pc:spChg chg="add del">
          <ac:chgData name="Rafael Kuffner dos Anjos" userId="3925196f-71a7-46bf-baee-ed570243f2ce" providerId="ADAL" clId="{3117D148-C247-4F51-9840-D02C808CAF5C}" dt="2021-09-16T14:41:28.543" v="606" actId="26606"/>
          <ac:spMkLst>
            <pc:docMk/>
            <pc:sldMk cId="2391500705" sldId="270"/>
            <ac:spMk id="15" creationId="{D3F51FEB-38FB-4F6C-9F7B-2F2AFAB65463}"/>
          </ac:spMkLst>
        </pc:spChg>
        <pc:spChg chg="add del">
          <ac:chgData name="Rafael Kuffner dos Anjos" userId="3925196f-71a7-46bf-baee-ed570243f2ce" providerId="ADAL" clId="{3117D148-C247-4F51-9840-D02C808CAF5C}" dt="2021-09-16T14:41:28.543" v="606" actId="26606"/>
          <ac:spMkLst>
            <pc:docMk/>
            <pc:sldMk cId="2391500705" sldId="270"/>
            <ac:spMk id="17" creationId="{1E547BA6-BAE0-43BB-A7CA-60F69CE252F0}"/>
          </ac:spMkLst>
        </pc:spChg>
        <pc:spChg chg="add del">
          <ac:chgData name="Rafael Kuffner dos Anjos" userId="3925196f-71a7-46bf-baee-ed570243f2ce" providerId="ADAL" clId="{3117D148-C247-4F51-9840-D02C808CAF5C}" dt="2021-09-16T14:41:29.240" v="608" actId="26606"/>
          <ac:spMkLst>
            <pc:docMk/>
            <pc:sldMk cId="2391500705" sldId="270"/>
            <ac:spMk id="19" creationId="{B819A166-7571-4003-A6B8-B62034C3ED30}"/>
          </ac:spMkLst>
        </pc:spChg>
        <pc:spChg chg="add del">
          <ac:chgData name="Rafael Kuffner dos Anjos" userId="3925196f-71a7-46bf-baee-ed570243f2ce" providerId="ADAL" clId="{3117D148-C247-4F51-9840-D02C808CAF5C}" dt="2021-09-16T14:41:29.999" v="610" actId="26606"/>
          <ac:spMkLst>
            <pc:docMk/>
            <pc:sldMk cId="2391500705" sldId="270"/>
            <ac:spMk id="22" creationId="{12D59745-73E6-4948-8F20-A471AFC986CC}"/>
          </ac:spMkLst>
        </pc:spChg>
        <pc:spChg chg="add del">
          <ac:chgData name="Rafael Kuffner dos Anjos" userId="3925196f-71a7-46bf-baee-ed570243f2ce" providerId="ADAL" clId="{3117D148-C247-4F51-9840-D02C808CAF5C}" dt="2021-09-16T14:41:31.961" v="612" actId="26606"/>
          <ac:spMkLst>
            <pc:docMk/>
            <pc:sldMk cId="2391500705" sldId="270"/>
            <ac:spMk id="24" creationId="{C5E6CFF1-2F42-4E10-9A97-F116F46F53FE}"/>
          </ac:spMkLst>
        </pc:spChg>
        <pc:spChg chg="add del">
          <ac:chgData name="Rafael Kuffner dos Anjos" userId="3925196f-71a7-46bf-baee-ed570243f2ce" providerId="ADAL" clId="{3117D148-C247-4F51-9840-D02C808CAF5C}" dt="2021-09-16T14:41:31.961" v="612" actId="26606"/>
          <ac:spMkLst>
            <pc:docMk/>
            <pc:sldMk cId="2391500705" sldId="270"/>
            <ac:spMk id="27" creationId="{12D59745-73E6-4948-8F20-A471AFC986CC}"/>
          </ac:spMkLst>
        </pc:spChg>
        <pc:spChg chg="add">
          <ac:chgData name="Rafael Kuffner dos Anjos" userId="3925196f-71a7-46bf-baee-ed570243f2ce" providerId="ADAL" clId="{3117D148-C247-4F51-9840-D02C808CAF5C}" dt="2021-09-16T14:41:31.966" v="613" actId="26606"/>
          <ac:spMkLst>
            <pc:docMk/>
            <pc:sldMk cId="2391500705" sldId="270"/>
            <ac:spMk id="29" creationId="{C7FA33FF-088D-4F16-95A2-2C64D353DEA8}"/>
          </ac:spMkLst>
        </pc:spChg>
        <pc:spChg chg="add">
          <ac:chgData name="Rafael Kuffner dos Anjos" userId="3925196f-71a7-46bf-baee-ed570243f2ce" providerId="ADAL" clId="{3117D148-C247-4F51-9840-D02C808CAF5C}" dt="2021-09-16T14:41:31.966" v="613" actId="26606"/>
          <ac:spMkLst>
            <pc:docMk/>
            <pc:sldMk cId="2391500705" sldId="270"/>
            <ac:spMk id="30" creationId="{A376EFB1-01CF-419F-ABF1-2AF02BBFCBD1}"/>
          </ac:spMkLst>
        </pc:spChg>
        <pc:spChg chg="add">
          <ac:chgData name="Rafael Kuffner dos Anjos" userId="3925196f-71a7-46bf-baee-ed570243f2ce" providerId="ADAL" clId="{3117D148-C247-4F51-9840-D02C808CAF5C}" dt="2021-09-16T14:41:31.966" v="613" actId="26606"/>
          <ac:spMkLst>
            <pc:docMk/>
            <pc:sldMk cId="2391500705" sldId="270"/>
            <ac:spMk id="31" creationId="{FF9DEA15-78BD-4750-AA18-B9F28A6D5AB8}"/>
          </ac:spMkLst>
        </pc:spChg>
        <pc:spChg chg="add">
          <ac:chgData name="Rafael Kuffner dos Anjos" userId="3925196f-71a7-46bf-baee-ed570243f2ce" providerId="ADAL" clId="{3117D148-C247-4F51-9840-D02C808CAF5C}" dt="2021-09-16T14:41:31.966" v="613" actId="26606"/>
          <ac:spMkLst>
            <pc:docMk/>
            <pc:sldMk cId="2391500705" sldId="270"/>
            <ac:spMk id="32" creationId="{12D59745-73E6-4948-8F20-A471AFC986CC}"/>
          </ac:spMkLst>
        </pc:spChg>
        <pc:spChg chg="add mod">
          <ac:chgData name="Rafael Kuffner dos Anjos" userId="3925196f-71a7-46bf-baee-ed570243f2ce" providerId="ADAL" clId="{3117D148-C247-4F51-9840-D02C808CAF5C}" dt="2021-09-16T14:41:51.039" v="615" actId="207"/>
          <ac:spMkLst>
            <pc:docMk/>
            <pc:sldMk cId="2391500705" sldId="270"/>
            <ac:spMk id="33" creationId="{DF253521-1A2A-40B9-BD01-C26E29BBDD87}"/>
          </ac:spMkLst>
        </pc:spChg>
        <pc:graphicFrameChg chg="add del">
          <ac:chgData name="Rafael Kuffner dos Anjos" userId="3925196f-71a7-46bf-baee-ed570243f2ce" providerId="ADAL" clId="{3117D148-C247-4F51-9840-D02C808CAF5C}" dt="2021-09-16T14:41:28.543" v="606" actId="26606"/>
          <ac:graphicFrameMkLst>
            <pc:docMk/>
            <pc:sldMk cId="2391500705" sldId="270"/>
            <ac:graphicFrameMk id="5" creationId="{9104E862-9CAE-4218-B33A-8E11A72CBF7C}"/>
          </ac:graphicFrameMkLst>
        </pc:graphicFrameChg>
        <pc:graphicFrameChg chg="add del">
          <ac:chgData name="Rafael Kuffner dos Anjos" userId="3925196f-71a7-46bf-baee-ed570243f2ce" providerId="ADAL" clId="{3117D148-C247-4F51-9840-D02C808CAF5C}" dt="2021-09-16T14:41:29.240" v="608" actId="26606"/>
          <ac:graphicFrameMkLst>
            <pc:docMk/>
            <pc:sldMk cId="2391500705" sldId="270"/>
            <ac:graphicFrameMk id="20" creationId="{B9474DE1-D5A1-4D57-AB81-765A941FC935}"/>
          </ac:graphicFrameMkLst>
        </pc:graphicFrameChg>
        <pc:picChg chg="add del">
          <ac:chgData name="Rafael Kuffner dos Anjos" userId="3925196f-71a7-46bf-baee-ed570243f2ce" providerId="ADAL" clId="{3117D148-C247-4F51-9840-D02C808CAF5C}" dt="2021-09-16T14:41:31.961" v="612" actId="26606"/>
          <ac:picMkLst>
            <pc:docMk/>
            <pc:sldMk cId="2391500705" sldId="270"/>
            <ac:picMk id="25" creationId="{A52AC12D-07A4-400A-998F-6BF6C95E3472}"/>
          </ac:picMkLst>
        </pc:picChg>
        <pc:picChg chg="add mod">
          <ac:chgData name="Rafael Kuffner dos Anjos" userId="3925196f-71a7-46bf-baee-ed570243f2ce" providerId="ADAL" clId="{3117D148-C247-4F51-9840-D02C808CAF5C}" dt="2021-09-16T14:41:45.733" v="614"/>
          <ac:picMkLst>
            <pc:docMk/>
            <pc:sldMk cId="2391500705" sldId="270"/>
            <ac:picMk id="28" creationId="{B9FF9540-35FE-45B7-81D9-D70B1CD3C9B3}"/>
          </ac:picMkLst>
        </pc:picChg>
        <pc:cxnChg chg="add del">
          <ac:chgData name="Rafael Kuffner dos Anjos" userId="3925196f-71a7-46bf-baee-ed570243f2ce" providerId="ADAL" clId="{3117D148-C247-4F51-9840-D02C808CAF5C}" dt="2021-09-16T14:41:31.961" v="612" actId="26606"/>
          <ac:cxnSpMkLst>
            <pc:docMk/>
            <pc:sldMk cId="2391500705" sldId="270"/>
            <ac:cxnSpMk id="26" creationId="{67182200-4859-4C8D-BCBB-55B245C28BA3}"/>
          </ac:cxnSpMkLst>
        </pc:cxnChg>
      </pc:sldChg>
      <pc:sldChg chg="addSp delSp modSp new mod">
        <pc:chgData name="Rafael Kuffner dos Anjos" userId="3925196f-71a7-46bf-baee-ed570243f2ce" providerId="ADAL" clId="{3117D148-C247-4F51-9840-D02C808CAF5C}" dt="2021-09-16T15:44:54.638" v="700" actId="20577"/>
        <pc:sldMkLst>
          <pc:docMk/>
          <pc:sldMk cId="1515215784" sldId="271"/>
        </pc:sldMkLst>
        <pc:spChg chg="mod">
          <ac:chgData name="Rafael Kuffner dos Anjos" userId="3925196f-71a7-46bf-baee-ed570243f2ce" providerId="ADAL" clId="{3117D148-C247-4F51-9840-D02C808CAF5C}" dt="2021-09-16T14:23:27.014" v="547"/>
          <ac:spMkLst>
            <pc:docMk/>
            <pc:sldMk cId="1515215784" sldId="271"/>
            <ac:spMk id="2" creationId="{9F26AF5D-2C9E-4888-B9EC-C3278FD856C1}"/>
          </ac:spMkLst>
        </pc:spChg>
        <pc:spChg chg="mod">
          <ac:chgData name="Rafael Kuffner dos Anjos" userId="3925196f-71a7-46bf-baee-ed570243f2ce" providerId="ADAL" clId="{3117D148-C247-4F51-9840-D02C808CAF5C}" dt="2021-09-16T15:44:54.638" v="700" actId="20577"/>
          <ac:spMkLst>
            <pc:docMk/>
            <pc:sldMk cId="1515215784" sldId="271"/>
            <ac:spMk id="3" creationId="{D037C76A-89BA-4003-A564-90533A5083E3}"/>
          </ac:spMkLst>
        </pc:spChg>
        <pc:spChg chg="add del mod">
          <ac:chgData name="Rafael Kuffner dos Anjos" userId="3925196f-71a7-46bf-baee-ed570243f2ce" providerId="ADAL" clId="{3117D148-C247-4F51-9840-D02C808CAF5C}" dt="2021-09-16T15:44:42.474" v="625" actId="478"/>
          <ac:spMkLst>
            <pc:docMk/>
            <pc:sldMk cId="1515215784" sldId="271"/>
            <ac:spMk id="6" creationId="{391E71C3-B53A-4F96-9E8C-3BF7953D40D2}"/>
          </ac:spMkLst>
        </pc:spChg>
        <pc:picChg chg="add mod">
          <ac:chgData name="Rafael Kuffner dos Anjos" userId="3925196f-71a7-46bf-baee-ed570243f2ce" providerId="ADAL" clId="{3117D148-C247-4F51-9840-D02C808CAF5C}" dt="2021-09-16T15:44:39.468" v="624" actId="1076"/>
          <ac:picMkLst>
            <pc:docMk/>
            <pc:sldMk cId="1515215784" sldId="271"/>
            <ac:picMk id="4" creationId="{DA7642E2-72B7-4807-B229-616ABAB59562}"/>
          </ac:picMkLst>
        </pc:picChg>
      </pc:sldChg>
      <pc:sldChg chg="addSp modSp new del mod">
        <pc:chgData name="Rafael Kuffner dos Anjos" userId="3925196f-71a7-46bf-baee-ed570243f2ce" providerId="ADAL" clId="{3117D148-C247-4F51-9840-D02C808CAF5C}" dt="2021-09-16T15:45:01.843" v="701" actId="47"/>
        <pc:sldMkLst>
          <pc:docMk/>
          <pc:sldMk cId="2339415502" sldId="272"/>
        </pc:sldMkLst>
        <pc:spChg chg="mod">
          <ac:chgData name="Rafael Kuffner dos Anjos" userId="3925196f-71a7-46bf-baee-ed570243f2ce" providerId="ADAL" clId="{3117D148-C247-4F51-9840-D02C808CAF5C}" dt="2021-09-16T14:23:34.508" v="549"/>
          <ac:spMkLst>
            <pc:docMk/>
            <pc:sldMk cId="2339415502" sldId="272"/>
            <ac:spMk id="2" creationId="{D0B702C5-791E-480B-84DB-DD9B40653A1C}"/>
          </ac:spMkLst>
        </pc:spChg>
        <pc:spChg chg="mod">
          <ac:chgData name="Rafael Kuffner dos Anjos" userId="3925196f-71a7-46bf-baee-ed570243f2ce" providerId="ADAL" clId="{3117D148-C247-4F51-9840-D02C808CAF5C}" dt="2021-09-16T15:44:27.306" v="617" actId="21"/>
          <ac:spMkLst>
            <pc:docMk/>
            <pc:sldMk cId="2339415502" sldId="272"/>
            <ac:spMk id="3" creationId="{BEC68561-F357-4DB3-A564-E04A38B88249}"/>
          </ac:spMkLst>
        </pc:spChg>
        <pc:picChg chg="add mod">
          <ac:chgData name="Rafael Kuffner dos Anjos" userId="3925196f-71a7-46bf-baee-ed570243f2ce" providerId="ADAL" clId="{3117D148-C247-4F51-9840-D02C808CAF5C}" dt="2021-09-16T14:23:48.424" v="556" actId="1076"/>
          <ac:picMkLst>
            <pc:docMk/>
            <pc:sldMk cId="2339415502" sldId="272"/>
            <ac:picMk id="4" creationId="{7AD47874-82A5-427F-BA6A-FD18349A1CFD}"/>
          </ac:picMkLst>
        </pc:picChg>
      </pc:sldChg>
      <pc:sldChg chg="addSp modSp new mod setBg">
        <pc:chgData name="Rafael Kuffner dos Anjos" userId="3925196f-71a7-46bf-baee-ed570243f2ce" providerId="ADAL" clId="{3117D148-C247-4F51-9840-D02C808CAF5C}" dt="2021-09-16T15:48:21.303" v="770"/>
        <pc:sldMkLst>
          <pc:docMk/>
          <pc:sldMk cId="2390976423" sldId="272"/>
        </pc:sldMkLst>
        <pc:spChg chg="mod">
          <ac:chgData name="Rafael Kuffner dos Anjos" userId="3925196f-71a7-46bf-baee-ed570243f2ce" providerId="ADAL" clId="{3117D148-C247-4F51-9840-D02C808CAF5C}" dt="2021-09-16T15:48:15.594" v="769" actId="26606"/>
          <ac:spMkLst>
            <pc:docMk/>
            <pc:sldMk cId="2390976423" sldId="272"/>
            <ac:spMk id="2" creationId="{1CBF5466-34E7-4D6F-A161-68D4633A9E55}"/>
          </ac:spMkLst>
        </pc:spChg>
        <pc:spChg chg="mod">
          <ac:chgData name="Rafael Kuffner dos Anjos" userId="3925196f-71a7-46bf-baee-ed570243f2ce" providerId="ADAL" clId="{3117D148-C247-4F51-9840-D02C808CAF5C}" dt="2021-09-16T15:48:15.594" v="769" actId="26606"/>
          <ac:spMkLst>
            <pc:docMk/>
            <pc:sldMk cId="2390976423" sldId="272"/>
            <ac:spMk id="3" creationId="{E019B314-9989-4C9E-AF44-6B8EE8EF9795}"/>
          </ac:spMkLst>
        </pc:spChg>
        <pc:spChg chg="add">
          <ac:chgData name="Rafael Kuffner dos Anjos" userId="3925196f-71a7-46bf-baee-ed570243f2ce" providerId="ADAL" clId="{3117D148-C247-4F51-9840-D02C808CAF5C}" dt="2021-09-16T15:48:15.594" v="769" actId="26606"/>
          <ac:spMkLst>
            <pc:docMk/>
            <pc:sldMk cId="2390976423" sldId="272"/>
            <ac:spMk id="8" creationId="{C7FA33FF-088D-4F16-95A2-2C64D353DEA8}"/>
          </ac:spMkLst>
        </pc:spChg>
        <pc:spChg chg="add mod">
          <ac:chgData name="Rafael Kuffner dos Anjos" userId="3925196f-71a7-46bf-baee-ed570243f2ce" providerId="ADAL" clId="{3117D148-C247-4F51-9840-D02C808CAF5C}" dt="2021-09-16T15:48:21.303" v="770"/>
          <ac:spMkLst>
            <pc:docMk/>
            <pc:sldMk cId="2390976423" sldId="272"/>
            <ac:spMk id="9" creationId="{56EE92DC-FE57-488E-86A0-DEAC616394CB}"/>
          </ac:spMkLst>
        </pc:spChg>
        <pc:spChg chg="add">
          <ac:chgData name="Rafael Kuffner dos Anjos" userId="3925196f-71a7-46bf-baee-ed570243f2ce" providerId="ADAL" clId="{3117D148-C247-4F51-9840-D02C808CAF5C}" dt="2021-09-16T15:48:15.594" v="769" actId="26606"/>
          <ac:spMkLst>
            <pc:docMk/>
            <pc:sldMk cId="2390976423" sldId="272"/>
            <ac:spMk id="10" creationId="{A376EFB1-01CF-419F-ABF1-2AF02BBFCBD1}"/>
          </ac:spMkLst>
        </pc:spChg>
        <pc:spChg chg="add">
          <ac:chgData name="Rafael Kuffner dos Anjos" userId="3925196f-71a7-46bf-baee-ed570243f2ce" providerId="ADAL" clId="{3117D148-C247-4F51-9840-D02C808CAF5C}" dt="2021-09-16T15:48:15.594" v="769" actId="26606"/>
          <ac:spMkLst>
            <pc:docMk/>
            <pc:sldMk cId="2390976423" sldId="272"/>
            <ac:spMk id="12" creationId="{FF9DEA15-78BD-4750-AA18-B9F28A6D5AB8}"/>
          </ac:spMkLst>
        </pc:spChg>
        <pc:picChg chg="add mod">
          <ac:chgData name="Rafael Kuffner dos Anjos" userId="3925196f-71a7-46bf-baee-ed570243f2ce" providerId="ADAL" clId="{3117D148-C247-4F51-9840-D02C808CAF5C}" dt="2021-09-16T15:48:21.303" v="770"/>
          <ac:picMkLst>
            <pc:docMk/>
            <pc:sldMk cId="2390976423" sldId="272"/>
            <ac:picMk id="7" creationId="{A316DB13-0375-4B05-8909-7C0EA5F6D03C}"/>
          </ac:picMkLst>
        </pc:picChg>
      </pc:sldChg>
      <pc:sldChg chg="addSp delSp modSp new mod">
        <pc:chgData name="Rafael Kuffner dos Anjos" userId="3925196f-71a7-46bf-baee-ed570243f2ce" providerId="ADAL" clId="{3117D148-C247-4F51-9840-D02C808CAF5C}" dt="2021-09-16T15:50:14.556" v="794" actId="14100"/>
        <pc:sldMkLst>
          <pc:docMk/>
          <pc:sldMk cId="2606303708" sldId="273"/>
        </pc:sldMkLst>
        <pc:spChg chg="mod">
          <ac:chgData name="Rafael Kuffner dos Anjos" userId="3925196f-71a7-46bf-baee-ed570243f2ce" providerId="ADAL" clId="{3117D148-C247-4F51-9840-D02C808CAF5C}" dt="2021-09-16T15:46:35.887" v="743"/>
          <ac:spMkLst>
            <pc:docMk/>
            <pc:sldMk cId="2606303708" sldId="273"/>
            <ac:spMk id="2" creationId="{80C5FF89-27AB-4CA0-907A-8F38084237AA}"/>
          </ac:spMkLst>
        </pc:spChg>
        <pc:spChg chg="mod">
          <ac:chgData name="Rafael Kuffner dos Anjos" userId="3925196f-71a7-46bf-baee-ed570243f2ce" providerId="ADAL" clId="{3117D148-C247-4F51-9840-D02C808CAF5C}" dt="2021-09-16T15:49:20.152" v="777" actId="14100"/>
          <ac:spMkLst>
            <pc:docMk/>
            <pc:sldMk cId="2606303708" sldId="273"/>
            <ac:spMk id="3" creationId="{482C24F4-0713-43F3-A04A-5E479B3CDA32}"/>
          </ac:spMkLst>
        </pc:spChg>
        <pc:picChg chg="add del mod">
          <ac:chgData name="Rafael Kuffner dos Anjos" userId="3925196f-71a7-46bf-baee-ed570243f2ce" providerId="ADAL" clId="{3117D148-C247-4F51-9840-D02C808CAF5C}" dt="2021-09-16T15:49:38.297" v="782" actId="478"/>
          <ac:picMkLst>
            <pc:docMk/>
            <pc:sldMk cId="2606303708" sldId="273"/>
            <ac:picMk id="4" creationId="{0D199CA2-5615-46EC-B187-B2C3460BF630}"/>
          </ac:picMkLst>
        </pc:picChg>
        <pc:cxnChg chg="add mod">
          <ac:chgData name="Rafael Kuffner dos Anjos" userId="3925196f-71a7-46bf-baee-ed570243f2ce" providerId="ADAL" clId="{3117D148-C247-4F51-9840-D02C808CAF5C}" dt="2021-09-16T15:49:51.774" v="784" actId="1582"/>
          <ac:cxnSpMkLst>
            <pc:docMk/>
            <pc:sldMk cId="2606303708" sldId="273"/>
            <ac:cxnSpMk id="6" creationId="{29AB6B4A-F02D-42BB-AF60-648A61A40021}"/>
          </ac:cxnSpMkLst>
        </pc:cxnChg>
        <pc:cxnChg chg="add mod">
          <ac:chgData name="Rafael Kuffner dos Anjos" userId="3925196f-71a7-46bf-baee-ed570243f2ce" providerId="ADAL" clId="{3117D148-C247-4F51-9840-D02C808CAF5C}" dt="2021-09-16T15:49:55.832" v="786" actId="14100"/>
          <ac:cxnSpMkLst>
            <pc:docMk/>
            <pc:sldMk cId="2606303708" sldId="273"/>
            <ac:cxnSpMk id="7" creationId="{E3E92FC9-C793-4245-B402-19AC8DC0AD48}"/>
          </ac:cxnSpMkLst>
        </pc:cxnChg>
        <pc:cxnChg chg="add mod">
          <ac:chgData name="Rafael Kuffner dos Anjos" userId="3925196f-71a7-46bf-baee-ed570243f2ce" providerId="ADAL" clId="{3117D148-C247-4F51-9840-D02C808CAF5C}" dt="2021-09-16T15:49:59.419" v="788" actId="14100"/>
          <ac:cxnSpMkLst>
            <pc:docMk/>
            <pc:sldMk cId="2606303708" sldId="273"/>
            <ac:cxnSpMk id="9" creationId="{154A3E8F-0641-459C-9B6C-9A61FFC7B28A}"/>
          </ac:cxnSpMkLst>
        </pc:cxnChg>
        <pc:cxnChg chg="add mod">
          <ac:chgData name="Rafael Kuffner dos Anjos" userId="3925196f-71a7-46bf-baee-ed570243f2ce" providerId="ADAL" clId="{3117D148-C247-4F51-9840-D02C808CAF5C}" dt="2021-09-16T15:50:02.689" v="790" actId="14100"/>
          <ac:cxnSpMkLst>
            <pc:docMk/>
            <pc:sldMk cId="2606303708" sldId="273"/>
            <ac:cxnSpMk id="11" creationId="{D30E52E0-E735-49BE-AEB2-54C48B02E501}"/>
          </ac:cxnSpMkLst>
        </pc:cxnChg>
        <pc:cxnChg chg="add mod">
          <ac:chgData name="Rafael Kuffner dos Anjos" userId="3925196f-71a7-46bf-baee-ed570243f2ce" providerId="ADAL" clId="{3117D148-C247-4F51-9840-D02C808CAF5C}" dt="2021-09-16T15:50:14.556" v="794" actId="14100"/>
          <ac:cxnSpMkLst>
            <pc:docMk/>
            <pc:sldMk cId="2606303708" sldId="273"/>
            <ac:cxnSpMk id="13" creationId="{A3AE4F7E-0107-45BD-8BEE-DA672DB33D62}"/>
          </ac:cxnSpMkLst>
        </pc:cxnChg>
      </pc:sldChg>
      <pc:sldChg chg="addSp modSp new mod">
        <pc:chgData name="Rafael Kuffner dos Anjos" userId="3925196f-71a7-46bf-baee-ed570243f2ce" providerId="ADAL" clId="{3117D148-C247-4F51-9840-D02C808CAF5C}" dt="2021-09-16T15:50:32.246" v="799" actId="1076"/>
        <pc:sldMkLst>
          <pc:docMk/>
          <pc:sldMk cId="1448933192" sldId="274"/>
        </pc:sldMkLst>
        <pc:spChg chg="mod">
          <ac:chgData name="Rafael Kuffner dos Anjos" userId="3925196f-71a7-46bf-baee-ed570243f2ce" providerId="ADAL" clId="{3117D148-C247-4F51-9840-D02C808CAF5C}" dt="2021-09-16T15:50:24.701" v="796"/>
          <ac:spMkLst>
            <pc:docMk/>
            <pc:sldMk cId="1448933192" sldId="274"/>
            <ac:spMk id="2" creationId="{FC4B1308-F99C-4081-A544-C5D1790D74CD}"/>
          </ac:spMkLst>
        </pc:spChg>
        <pc:spChg chg="mod">
          <ac:chgData name="Rafael Kuffner dos Anjos" userId="3925196f-71a7-46bf-baee-ed570243f2ce" providerId="ADAL" clId="{3117D148-C247-4F51-9840-D02C808CAF5C}" dt="2021-09-16T15:50:28.336" v="797"/>
          <ac:spMkLst>
            <pc:docMk/>
            <pc:sldMk cId="1448933192" sldId="274"/>
            <ac:spMk id="3" creationId="{DFE2B590-0F51-40F8-89E3-23D3B0A182EF}"/>
          </ac:spMkLst>
        </pc:spChg>
        <pc:picChg chg="add mod">
          <ac:chgData name="Rafael Kuffner dos Anjos" userId="3925196f-71a7-46bf-baee-ed570243f2ce" providerId="ADAL" clId="{3117D148-C247-4F51-9840-D02C808CAF5C}" dt="2021-09-16T15:50:32.246" v="799" actId="1076"/>
          <ac:picMkLst>
            <pc:docMk/>
            <pc:sldMk cId="1448933192" sldId="274"/>
            <ac:picMk id="4" creationId="{01BFEFC1-B0DB-4575-8FC7-393BB0B387F4}"/>
          </ac:picMkLst>
        </pc:picChg>
      </pc:sldChg>
      <pc:sldChg chg="addSp modSp new mod">
        <pc:chgData name="Rafael Kuffner dos Anjos" userId="3925196f-71a7-46bf-baee-ed570243f2ce" providerId="ADAL" clId="{3117D148-C247-4F51-9840-D02C808CAF5C}" dt="2021-09-16T15:50:49.595" v="806" actId="1076"/>
        <pc:sldMkLst>
          <pc:docMk/>
          <pc:sldMk cId="376356135" sldId="275"/>
        </pc:sldMkLst>
        <pc:spChg chg="mod">
          <ac:chgData name="Rafael Kuffner dos Anjos" userId="3925196f-71a7-46bf-baee-ed570243f2ce" providerId="ADAL" clId="{3117D148-C247-4F51-9840-D02C808CAF5C}" dt="2021-09-16T15:50:39.576" v="801"/>
          <ac:spMkLst>
            <pc:docMk/>
            <pc:sldMk cId="376356135" sldId="275"/>
            <ac:spMk id="2" creationId="{58AC3E36-718A-4296-AEF6-8B58E5B4CA48}"/>
          </ac:spMkLst>
        </pc:spChg>
        <pc:spChg chg="mod">
          <ac:chgData name="Rafael Kuffner dos Anjos" userId="3925196f-71a7-46bf-baee-ed570243f2ce" providerId="ADAL" clId="{3117D148-C247-4F51-9840-D02C808CAF5C}" dt="2021-09-16T15:50:42.860" v="802"/>
          <ac:spMkLst>
            <pc:docMk/>
            <pc:sldMk cId="376356135" sldId="275"/>
            <ac:spMk id="3" creationId="{95E59922-F57B-47D7-B39F-4392D3442D99}"/>
          </ac:spMkLst>
        </pc:spChg>
        <pc:picChg chg="add mod">
          <ac:chgData name="Rafael Kuffner dos Anjos" userId="3925196f-71a7-46bf-baee-ed570243f2ce" providerId="ADAL" clId="{3117D148-C247-4F51-9840-D02C808CAF5C}" dt="2021-09-16T15:50:49.595" v="806" actId="1076"/>
          <ac:picMkLst>
            <pc:docMk/>
            <pc:sldMk cId="376356135" sldId="275"/>
            <ac:picMk id="4" creationId="{8C61D18E-2C0D-489F-BF44-5E6ADF6EF3ED}"/>
          </ac:picMkLst>
        </pc:picChg>
      </pc:sldChg>
      <pc:sldChg chg="addSp modSp new mod">
        <pc:chgData name="Rafael Kuffner dos Anjos" userId="3925196f-71a7-46bf-baee-ed570243f2ce" providerId="ADAL" clId="{3117D148-C247-4F51-9840-D02C808CAF5C}" dt="2021-09-16T15:51:01.359" v="812" actId="1076"/>
        <pc:sldMkLst>
          <pc:docMk/>
          <pc:sldMk cId="2675166076" sldId="276"/>
        </pc:sldMkLst>
        <pc:spChg chg="mod">
          <ac:chgData name="Rafael Kuffner dos Anjos" userId="3925196f-71a7-46bf-baee-ed570243f2ce" providerId="ADAL" clId="{3117D148-C247-4F51-9840-D02C808CAF5C}" dt="2021-09-16T15:50:55.016" v="808"/>
          <ac:spMkLst>
            <pc:docMk/>
            <pc:sldMk cId="2675166076" sldId="276"/>
            <ac:spMk id="2" creationId="{3E7179D4-91E2-4FF3-A7F3-5646EACF1BF3}"/>
          </ac:spMkLst>
        </pc:spChg>
        <pc:picChg chg="add mod">
          <ac:chgData name="Rafael Kuffner dos Anjos" userId="3925196f-71a7-46bf-baee-ed570243f2ce" providerId="ADAL" clId="{3117D148-C247-4F51-9840-D02C808CAF5C}" dt="2021-09-16T15:51:01.359" v="812" actId="1076"/>
          <ac:picMkLst>
            <pc:docMk/>
            <pc:sldMk cId="2675166076" sldId="276"/>
            <ac:picMk id="4" creationId="{EE276310-B5C9-4911-A1CA-8B6B066BD813}"/>
          </ac:picMkLst>
        </pc:picChg>
      </pc:sldChg>
      <pc:sldChg chg="modSp new mod">
        <pc:chgData name="Rafael Kuffner dos Anjos" userId="3925196f-71a7-46bf-baee-ed570243f2ce" providerId="ADAL" clId="{3117D148-C247-4F51-9840-D02C808CAF5C}" dt="2021-09-16T16:27:38.141" v="1036" actId="5793"/>
        <pc:sldMkLst>
          <pc:docMk/>
          <pc:sldMk cId="1139571599" sldId="277"/>
        </pc:sldMkLst>
        <pc:spChg chg="mod">
          <ac:chgData name="Rafael Kuffner dos Anjos" userId="3925196f-71a7-46bf-baee-ed570243f2ce" providerId="ADAL" clId="{3117D148-C247-4F51-9840-D02C808CAF5C}" dt="2021-09-16T15:51:10.807" v="814"/>
          <ac:spMkLst>
            <pc:docMk/>
            <pc:sldMk cId="1139571599" sldId="277"/>
            <ac:spMk id="2" creationId="{5E5E6271-D01D-452B-8D66-7FCDF4870F16}"/>
          </ac:spMkLst>
        </pc:spChg>
        <pc:spChg chg="mod">
          <ac:chgData name="Rafael Kuffner dos Anjos" userId="3925196f-71a7-46bf-baee-ed570243f2ce" providerId="ADAL" clId="{3117D148-C247-4F51-9840-D02C808CAF5C}" dt="2021-09-16T16:27:38.141" v="1036" actId="5793"/>
          <ac:spMkLst>
            <pc:docMk/>
            <pc:sldMk cId="1139571599" sldId="277"/>
            <ac:spMk id="3" creationId="{03009821-2C5C-443F-8E23-AA2EAD32DAD6}"/>
          </ac:spMkLst>
        </pc:spChg>
      </pc:sldChg>
      <pc:sldChg chg="addSp delSp modSp new mod modAnim">
        <pc:chgData name="Rafael Kuffner dos Anjos" userId="3925196f-71a7-46bf-baee-ed570243f2ce" providerId="ADAL" clId="{3117D148-C247-4F51-9840-D02C808CAF5C}" dt="2021-09-16T16:28:19.993" v="1046" actId="14100"/>
        <pc:sldMkLst>
          <pc:docMk/>
          <pc:sldMk cId="3078182826" sldId="278"/>
        </pc:sldMkLst>
        <pc:spChg chg="mod">
          <ac:chgData name="Rafael Kuffner dos Anjos" userId="3925196f-71a7-46bf-baee-ed570243f2ce" providerId="ADAL" clId="{3117D148-C247-4F51-9840-D02C808CAF5C}" dt="2021-09-16T16:27:01.387" v="1023"/>
          <ac:spMkLst>
            <pc:docMk/>
            <pc:sldMk cId="3078182826" sldId="278"/>
            <ac:spMk id="2" creationId="{D84E03A1-06E0-4C7E-9E53-0B10D62B9E4D}"/>
          </ac:spMkLst>
        </pc:spChg>
        <pc:spChg chg="mod">
          <ac:chgData name="Rafael Kuffner dos Anjos" userId="3925196f-71a7-46bf-baee-ed570243f2ce" providerId="ADAL" clId="{3117D148-C247-4F51-9840-D02C808CAF5C}" dt="2021-09-16T16:27:26.510" v="1031" actId="14100"/>
          <ac:spMkLst>
            <pc:docMk/>
            <pc:sldMk cId="3078182826" sldId="278"/>
            <ac:spMk id="3" creationId="{465D1087-4B55-4E77-B254-54DAEF913FDC}"/>
          </ac:spMkLst>
        </pc:spChg>
        <pc:spChg chg="add mod">
          <ac:chgData name="Rafael Kuffner dos Anjos" userId="3925196f-71a7-46bf-baee-ed570243f2ce" providerId="ADAL" clId="{3117D148-C247-4F51-9840-D02C808CAF5C}" dt="2021-09-16T16:28:09.636" v="1043" actId="164"/>
          <ac:spMkLst>
            <pc:docMk/>
            <pc:sldMk cId="3078182826" sldId="278"/>
            <ac:spMk id="7" creationId="{291DCD7F-E705-4EDB-A2E9-341DFB80621E}"/>
          </ac:spMkLst>
        </pc:spChg>
        <pc:spChg chg="add mod">
          <ac:chgData name="Rafael Kuffner dos Anjos" userId="3925196f-71a7-46bf-baee-ed570243f2ce" providerId="ADAL" clId="{3117D148-C247-4F51-9840-D02C808CAF5C}" dt="2021-09-16T16:28:09.636" v="1043" actId="164"/>
          <ac:spMkLst>
            <pc:docMk/>
            <pc:sldMk cId="3078182826" sldId="278"/>
            <ac:spMk id="8" creationId="{F57CD9A3-7782-40F3-A51E-8503F9FB80E5}"/>
          </ac:spMkLst>
        </pc:spChg>
        <pc:spChg chg="mod">
          <ac:chgData name="Rafael Kuffner dos Anjos" userId="3925196f-71a7-46bf-baee-ed570243f2ce" providerId="ADAL" clId="{3117D148-C247-4F51-9840-D02C808CAF5C}" dt="2021-09-16T16:28:02.954" v="1039"/>
          <ac:spMkLst>
            <pc:docMk/>
            <pc:sldMk cId="3078182826" sldId="278"/>
            <ac:spMk id="10" creationId="{944E3D54-C564-42B8-9789-B43A02C69952}"/>
          </ac:spMkLst>
        </pc:spChg>
        <pc:spChg chg="mod">
          <ac:chgData name="Rafael Kuffner dos Anjos" userId="3925196f-71a7-46bf-baee-ed570243f2ce" providerId="ADAL" clId="{3117D148-C247-4F51-9840-D02C808CAF5C}" dt="2021-09-16T16:28:02.954" v="1039"/>
          <ac:spMkLst>
            <pc:docMk/>
            <pc:sldMk cId="3078182826" sldId="278"/>
            <ac:spMk id="11" creationId="{C960B4B5-B6AE-49AD-877E-803ADF440E83}"/>
          </ac:spMkLst>
        </pc:spChg>
        <pc:spChg chg="mod">
          <ac:chgData name="Rafael Kuffner dos Anjos" userId="3925196f-71a7-46bf-baee-ed570243f2ce" providerId="ADAL" clId="{3117D148-C247-4F51-9840-D02C808CAF5C}" dt="2021-09-16T16:28:02.954" v="1039"/>
          <ac:spMkLst>
            <pc:docMk/>
            <pc:sldMk cId="3078182826" sldId="278"/>
            <ac:spMk id="12" creationId="{324CDC50-355E-4324-A731-635B2D971463}"/>
          </ac:spMkLst>
        </pc:spChg>
        <pc:spChg chg="mod">
          <ac:chgData name="Rafael Kuffner dos Anjos" userId="3925196f-71a7-46bf-baee-ed570243f2ce" providerId="ADAL" clId="{3117D148-C247-4F51-9840-D02C808CAF5C}" dt="2021-09-16T16:28:02.954" v="1039"/>
          <ac:spMkLst>
            <pc:docMk/>
            <pc:sldMk cId="3078182826" sldId="278"/>
            <ac:spMk id="15" creationId="{6DCF54BF-A22E-4FF9-9795-AD4BD478279E}"/>
          </ac:spMkLst>
        </pc:spChg>
        <pc:spChg chg="mod">
          <ac:chgData name="Rafael Kuffner dos Anjos" userId="3925196f-71a7-46bf-baee-ed570243f2ce" providerId="ADAL" clId="{3117D148-C247-4F51-9840-D02C808CAF5C}" dt="2021-09-16T16:28:02.954" v="1039"/>
          <ac:spMkLst>
            <pc:docMk/>
            <pc:sldMk cId="3078182826" sldId="278"/>
            <ac:spMk id="16" creationId="{2BF96E5D-AB06-43F2-8921-A7C5283E1656}"/>
          </ac:spMkLst>
        </pc:spChg>
        <pc:spChg chg="mod">
          <ac:chgData name="Rafael Kuffner dos Anjos" userId="3925196f-71a7-46bf-baee-ed570243f2ce" providerId="ADAL" clId="{3117D148-C247-4F51-9840-D02C808CAF5C}" dt="2021-09-16T16:28:02.954" v="1039"/>
          <ac:spMkLst>
            <pc:docMk/>
            <pc:sldMk cId="3078182826" sldId="278"/>
            <ac:spMk id="17" creationId="{80D665CF-14D7-4AA9-9E28-77543EE67F9C}"/>
          </ac:spMkLst>
        </pc:spChg>
        <pc:spChg chg="mod">
          <ac:chgData name="Rafael Kuffner dos Anjos" userId="3925196f-71a7-46bf-baee-ed570243f2ce" providerId="ADAL" clId="{3117D148-C247-4F51-9840-D02C808CAF5C}" dt="2021-09-16T16:28:02.954" v="1039"/>
          <ac:spMkLst>
            <pc:docMk/>
            <pc:sldMk cId="3078182826" sldId="278"/>
            <ac:spMk id="18" creationId="{66310A54-D9CA-4075-886C-8DD2A25092D3}"/>
          </ac:spMkLst>
        </pc:spChg>
        <pc:grpChg chg="add mod">
          <ac:chgData name="Rafael Kuffner dos Anjos" userId="3925196f-71a7-46bf-baee-ed570243f2ce" providerId="ADAL" clId="{3117D148-C247-4F51-9840-D02C808CAF5C}" dt="2021-09-16T16:28:09.636" v="1043" actId="164"/>
          <ac:grpSpMkLst>
            <pc:docMk/>
            <pc:sldMk cId="3078182826" sldId="278"/>
            <ac:grpSpMk id="9" creationId="{B5D7BC2B-CE60-41A0-BA37-5076F85645FF}"/>
          </ac:grpSpMkLst>
        </pc:grpChg>
        <pc:grpChg chg="add mod">
          <ac:chgData name="Rafael Kuffner dos Anjos" userId="3925196f-71a7-46bf-baee-ed570243f2ce" providerId="ADAL" clId="{3117D148-C247-4F51-9840-D02C808CAF5C}" dt="2021-09-16T16:28:09.636" v="1043" actId="164"/>
          <ac:grpSpMkLst>
            <pc:docMk/>
            <pc:sldMk cId="3078182826" sldId="278"/>
            <ac:grpSpMk id="14" creationId="{9EE49713-EE41-43BF-9C24-6ABEC67B4D1D}"/>
          </ac:grpSpMkLst>
        </pc:grpChg>
        <pc:grpChg chg="add mod">
          <ac:chgData name="Rafael Kuffner dos Anjos" userId="3925196f-71a7-46bf-baee-ed570243f2ce" providerId="ADAL" clId="{3117D148-C247-4F51-9840-D02C808CAF5C}" dt="2021-09-16T16:28:19.993" v="1046" actId="14100"/>
          <ac:grpSpMkLst>
            <pc:docMk/>
            <pc:sldMk cId="3078182826" sldId="278"/>
            <ac:grpSpMk id="20" creationId="{40A74D3C-1A42-4A30-B395-3D4F176A1E58}"/>
          </ac:grpSpMkLst>
        </pc:grpChg>
        <pc:picChg chg="add del mod">
          <ac:chgData name="Rafael Kuffner dos Anjos" userId="3925196f-71a7-46bf-baee-ed570243f2ce" providerId="ADAL" clId="{3117D148-C247-4F51-9840-D02C808CAF5C}" dt="2021-09-16T16:27:54.283" v="1038" actId="478"/>
          <ac:picMkLst>
            <pc:docMk/>
            <pc:sldMk cId="3078182826" sldId="278"/>
            <ac:picMk id="4" creationId="{09B05831-E900-45E2-9D55-0F01CCED9F36}"/>
          </ac:picMkLst>
        </pc:picChg>
        <pc:picChg chg="add mod">
          <ac:chgData name="Rafael Kuffner dos Anjos" userId="3925196f-71a7-46bf-baee-ed570243f2ce" providerId="ADAL" clId="{3117D148-C247-4F51-9840-D02C808CAF5C}" dt="2021-09-16T16:27:28.629" v="1033" actId="1076"/>
          <ac:picMkLst>
            <pc:docMk/>
            <pc:sldMk cId="3078182826" sldId="278"/>
            <ac:picMk id="5" creationId="{76C874FF-B94A-4AA3-A24F-9B000DB542C0}"/>
          </ac:picMkLst>
        </pc:picChg>
        <pc:picChg chg="add mod">
          <ac:chgData name="Rafael Kuffner dos Anjos" userId="3925196f-71a7-46bf-baee-ed570243f2ce" providerId="ADAL" clId="{3117D148-C247-4F51-9840-D02C808CAF5C}" dt="2021-09-16T16:28:09.636" v="1043" actId="164"/>
          <ac:picMkLst>
            <pc:docMk/>
            <pc:sldMk cId="3078182826" sldId="278"/>
            <ac:picMk id="6" creationId="{8368F312-D95F-4406-BAF5-7D80DC11C064}"/>
          </ac:picMkLst>
        </pc:picChg>
        <pc:picChg chg="mod">
          <ac:chgData name="Rafael Kuffner dos Anjos" userId="3925196f-71a7-46bf-baee-ed570243f2ce" providerId="ADAL" clId="{3117D148-C247-4F51-9840-D02C808CAF5C}" dt="2021-09-16T16:28:02.954" v="1039"/>
          <ac:picMkLst>
            <pc:docMk/>
            <pc:sldMk cId="3078182826" sldId="278"/>
            <ac:picMk id="13" creationId="{DEBF2380-8480-4332-A422-05E2A0D7776C}"/>
          </ac:picMkLst>
        </pc:picChg>
        <pc:picChg chg="mod">
          <ac:chgData name="Rafael Kuffner dos Anjos" userId="3925196f-71a7-46bf-baee-ed570243f2ce" providerId="ADAL" clId="{3117D148-C247-4F51-9840-D02C808CAF5C}" dt="2021-09-16T16:28:02.954" v="1039"/>
          <ac:picMkLst>
            <pc:docMk/>
            <pc:sldMk cId="3078182826" sldId="278"/>
            <ac:picMk id="19" creationId="{67798610-BD07-4CBD-84C7-3217231190DC}"/>
          </ac:picMkLst>
        </pc:picChg>
      </pc:sldChg>
      <pc:sldChg chg="addSp modSp new mod">
        <pc:chgData name="Rafael Kuffner dos Anjos" userId="3925196f-71a7-46bf-baee-ed570243f2ce" providerId="ADAL" clId="{3117D148-C247-4F51-9840-D02C808CAF5C}" dt="2021-09-16T16:29:55.997" v="1051"/>
        <pc:sldMkLst>
          <pc:docMk/>
          <pc:sldMk cId="1144329094" sldId="279"/>
        </pc:sldMkLst>
        <pc:spChg chg="mod">
          <ac:chgData name="Rafael Kuffner dos Anjos" userId="3925196f-71a7-46bf-baee-ed570243f2ce" providerId="ADAL" clId="{3117D148-C247-4F51-9840-D02C808CAF5C}" dt="2021-09-16T16:29:42.159" v="1047"/>
          <ac:spMkLst>
            <pc:docMk/>
            <pc:sldMk cId="1144329094" sldId="279"/>
            <ac:spMk id="2" creationId="{D2587EF8-3340-4A2D-B8A8-ECE27EFDD764}"/>
          </ac:spMkLst>
        </pc:spChg>
        <pc:spChg chg="mod">
          <ac:chgData name="Rafael Kuffner dos Anjos" userId="3925196f-71a7-46bf-baee-ed570243f2ce" providerId="ADAL" clId="{3117D148-C247-4F51-9840-D02C808CAF5C}" dt="2021-09-16T16:29:55.997" v="1051"/>
          <ac:spMkLst>
            <pc:docMk/>
            <pc:sldMk cId="1144329094" sldId="279"/>
            <ac:spMk id="3" creationId="{C494D734-4485-44B1-8995-3F1BD25D1A55}"/>
          </ac:spMkLst>
        </pc:spChg>
        <pc:picChg chg="add mod">
          <ac:chgData name="Rafael Kuffner dos Anjos" userId="3925196f-71a7-46bf-baee-ed570243f2ce" providerId="ADAL" clId="{3117D148-C247-4F51-9840-D02C808CAF5C}" dt="2021-09-16T16:29:51.548" v="1050" actId="1076"/>
          <ac:picMkLst>
            <pc:docMk/>
            <pc:sldMk cId="1144329094" sldId="279"/>
            <ac:picMk id="4" creationId="{1072BC09-F296-4B83-A460-70A12B55D998}"/>
          </ac:picMkLst>
        </pc:picChg>
        <pc:picChg chg="add mod">
          <ac:chgData name="Rafael Kuffner dos Anjos" userId="3925196f-71a7-46bf-baee-ed570243f2ce" providerId="ADAL" clId="{3117D148-C247-4F51-9840-D02C808CAF5C}" dt="2021-09-16T16:29:51.548" v="1050" actId="1076"/>
          <ac:picMkLst>
            <pc:docMk/>
            <pc:sldMk cId="1144329094" sldId="279"/>
            <ac:picMk id="5" creationId="{D312D670-08A4-4E66-8F50-EE1EC5F21873}"/>
          </ac:picMkLst>
        </pc:picChg>
      </pc:sldChg>
      <pc:sldChg chg="addSp delSp modSp new mod setBg">
        <pc:chgData name="Rafael Kuffner dos Anjos" userId="3925196f-71a7-46bf-baee-ed570243f2ce" providerId="ADAL" clId="{3117D148-C247-4F51-9840-D02C808CAF5C}" dt="2021-09-16T16:30:19.630" v="1070" actId="26606"/>
        <pc:sldMkLst>
          <pc:docMk/>
          <pc:sldMk cId="4163623973" sldId="280"/>
        </pc:sldMkLst>
        <pc:spChg chg="mod">
          <ac:chgData name="Rafael Kuffner dos Anjos" userId="3925196f-71a7-46bf-baee-ed570243f2ce" providerId="ADAL" clId="{3117D148-C247-4F51-9840-D02C808CAF5C}" dt="2021-09-16T16:30:19.630" v="1070" actId="26606"/>
          <ac:spMkLst>
            <pc:docMk/>
            <pc:sldMk cId="4163623973" sldId="280"/>
            <ac:spMk id="2" creationId="{6D719EEE-8216-4D9C-83DC-FA29BE24C218}"/>
          </ac:spMkLst>
        </pc:spChg>
        <pc:spChg chg="del">
          <ac:chgData name="Rafael Kuffner dos Anjos" userId="3925196f-71a7-46bf-baee-ed570243f2ce" providerId="ADAL" clId="{3117D148-C247-4F51-9840-D02C808CAF5C}" dt="2021-09-16T16:30:09.928" v="1054" actId="478"/>
          <ac:spMkLst>
            <pc:docMk/>
            <pc:sldMk cId="4163623973" sldId="280"/>
            <ac:spMk id="3" creationId="{990D767A-CC61-49CC-9C09-2B947155E08A}"/>
          </ac:spMkLst>
        </pc:spChg>
        <pc:spChg chg="add del">
          <ac:chgData name="Rafael Kuffner dos Anjos" userId="3925196f-71a7-46bf-baee-ed570243f2ce" providerId="ADAL" clId="{3117D148-C247-4F51-9840-D02C808CAF5C}" dt="2021-09-16T16:30:19.628" v="1069" actId="26606"/>
          <ac:spMkLst>
            <pc:docMk/>
            <pc:sldMk cId="4163623973" sldId="280"/>
            <ac:spMk id="9" creationId="{A4AC5506-6312-4701-8D3C-40187889A947}"/>
          </ac:spMkLst>
        </pc:spChg>
        <pc:picChg chg="add mod">
          <ac:chgData name="Rafael Kuffner dos Anjos" userId="3925196f-71a7-46bf-baee-ed570243f2ce" providerId="ADAL" clId="{3117D148-C247-4F51-9840-D02C808CAF5C}" dt="2021-09-16T16:30:19.630" v="1070" actId="26606"/>
          <ac:picMkLst>
            <pc:docMk/>
            <pc:sldMk cId="4163623973" sldId="280"/>
            <ac:picMk id="4" creationId="{1E031D41-AF2E-4B28-865D-B14D0523DCBE}"/>
          </ac:picMkLst>
        </pc:picChg>
      </pc:sldChg>
      <pc:sldChg chg="addSp modSp new mod modAnim">
        <pc:chgData name="Rafael Kuffner dos Anjos" userId="3925196f-71a7-46bf-baee-ed570243f2ce" providerId="ADAL" clId="{3117D148-C247-4F51-9840-D02C808CAF5C}" dt="2021-09-16T16:50:37.268" v="1129"/>
        <pc:sldMkLst>
          <pc:docMk/>
          <pc:sldMk cId="1166385004" sldId="281"/>
        </pc:sldMkLst>
        <pc:spChg chg="mod">
          <ac:chgData name="Rafael Kuffner dos Anjos" userId="3925196f-71a7-46bf-baee-ed570243f2ce" providerId="ADAL" clId="{3117D148-C247-4F51-9840-D02C808CAF5C}" dt="2021-09-16T16:30:43.053" v="1072"/>
          <ac:spMkLst>
            <pc:docMk/>
            <pc:sldMk cId="1166385004" sldId="281"/>
            <ac:spMk id="2" creationId="{387A036D-717E-48A2-A763-D329164C59DF}"/>
          </ac:spMkLst>
        </pc:spChg>
        <pc:spChg chg="mod">
          <ac:chgData name="Rafael Kuffner dos Anjos" userId="3925196f-71a7-46bf-baee-ed570243f2ce" providerId="ADAL" clId="{3117D148-C247-4F51-9840-D02C808CAF5C}" dt="2021-09-16T16:31:11.353" v="1096" actId="14100"/>
          <ac:spMkLst>
            <pc:docMk/>
            <pc:sldMk cId="1166385004" sldId="281"/>
            <ac:spMk id="3" creationId="{9D31938F-4838-4AAF-9003-5DB3D9FECF8E}"/>
          </ac:spMkLst>
        </pc:spChg>
        <pc:spChg chg="add mod">
          <ac:chgData name="Rafael Kuffner dos Anjos" userId="3925196f-71a7-46bf-baee-ed570243f2ce" providerId="ADAL" clId="{3117D148-C247-4F51-9840-D02C808CAF5C}" dt="2021-09-16T16:50:26.389" v="1128" actId="1076"/>
          <ac:spMkLst>
            <pc:docMk/>
            <pc:sldMk cId="1166385004" sldId="281"/>
            <ac:spMk id="4" creationId="{8BA387B3-1C60-449B-832C-575343826A49}"/>
          </ac:spMkLst>
        </pc:spChg>
      </pc:sldChg>
      <pc:sldChg chg="addSp delSp modSp new mod">
        <pc:chgData name="Rafael Kuffner dos Anjos" userId="3925196f-71a7-46bf-baee-ed570243f2ce" providerId="ADAL" clId="{3117D148-C247-4F51-9840-D02C808CAF5C}" dt="2021-09-16T16:51:13.725" v="1155" actId="1076"/>
        <pc:sldMkLst>
          <pc:docMk/>
          <pc:sldMk cId="902342429" sldId="282"/>
        </pc:sldMkLst>
        <pc:spChg chg="mod">
          <ac:chgData name="Rafael Kuffner dos Anjos" userId="3925196f-71a7-46bf-baee-ed570243f2ce" providerId="ADAL" clId="{3117D148-C247-4F51-9840-D02C808CAF5C}" dt="2021-09-16T16:51:01.633" v="1150" actId="20577"/>
          <ac:spMkLst>
            <pc:docMk/>
            <pc:sldMk cId="902342429" sldId="282"/>
            <ac:spMk id="2" creationId="{A79462AF-9133-4849-A89F-59A711B92C22}"/>
          </ac:spMkLst>
        </pc:spChg>
        <pc:spChg chg="mod">
          <ac:chgData name="Rafael Kuffner dos Anjos" userId="3925196f-71a7-46bf-baee-ed570243f2ce" providerId="ADAL" clId="{3117D148-C247-4F51-9840-D02C808CAF5C}" dt="2021-09-16T16:51:04.381" v="1152"/>
          <ac:spMkLst>
            <pc:docMk/>
            <pc:sldMk cId="902342429" sldId="282"/>
            <ac:spMk id="3" creationId="{9CFA2840-426A-42B0-BD22-88915789217A}"/>
          </ac:spMkLst>
        </pc:spChg>
        <pc:spChg chg="add del mod">
          <ac:chgData name="Rafael Kuffner dos Anjos" userId="3925196f-71a7-46bf-baee-ed570243f2ce" providerId="ADAL" clId="{3117D148-C247-4F51-9840-D02C808CAF5C}" dt="2021-09-16T16:50:57.441" v="1132" actId="478"/>
          <ac:spMkLst>
            <pc:docMk/>
            <pc:sldMk cId="902342429" sldId="282"/>
            <ac:spMk id="4" creationId="{7321D345-E5C6-4887-925C-1C6E2C90C650}"/>
          </ac:spMkLst>
        </pc:spChg>
        <pc:spChg chg="add mod">
          <ac:chgData name="Rafael Kuffner dos Anjos" userId="3925196f-71a7-46bf-baee-ed570243f2ce" providerId="ADAL" clId="{3117D148-C247-4F51-9840-D02C808CAF5C}" dt="2021-09-16T16:51:03.551" v="1151" actId="21"/>
          <ac:spMkLst>
            <pc:docMk/>
            <pc:sldMk cId="902342429" sldId="282"/>
            <ac:spMk id="5" creationId="{A71D14AB-0C52-4786-82B8-1B81A99BEF41}"/>
          </ac:spMkLst>
        </pc:spChg>
        <pc:picChg chg="add mod">
          <ac:chgData name="Rafael Kuffner dos Anjos" userId="3925196f-71a7-46bf-baee-ed570243f2ce" providerId="ADAL" clId="{3117D148-C247-4F51-9840-D02C808CAF5C}" dt="2021-09-16T16:51:13.725" v="1155" actId="1076"/>
          <ac:picMkLst>
            <pc:docMk/>
            <pc:sldMk cId="902342429" sldId="282"/>
            <ac:picMk id="6" creationId="{BC2F20F5-F7D4-4000-B444-9DF4F9F03111}"/>
          </ac:picMkLst>
        </pc:picChg>
      </pc:sldChg>
      <pc:sldChg chg="addSp modSp new mod">
        <pc:chgData name="Rafael Kuffner dos Anjos" userId="3925196f-71a7-46bf-baee-ed570243f2ce" providerId="ADAL" clId="{3117D148-C247-4F51-9840-D02C808CAF5C}" dt="2021-09-16T16:51:37.008" v="1161" actId="1076"/>
        <pc:sldMkLst>
          <pc:docMk/>
          <pc:sldMk cId="2892134550" sldId="283"/>
        </pc:sldMkLst>
        <pc:spChg chg="mod">
          <ac:chgData name="Rafael Kuffner dos Anjos" userId="3925196f-71a7-46bf-baee-ed570243f2ce" providerId="ADAL" clId="{3117D148-C247-4F51-9840-D02C808CAF5C}" dt="2021-09-16T16:51:19.376" v="1157"/>
          <ac:spMkLst>
            <pc:docMk/>
            <pc:sldMk cId="2892134550" sldId="283"/>
            <ac:spMk id="2" creationId="{DECB314B-FFCF-45D9-95E0-8985489E85F2}"/>
          </ac:spMkLst>
        </pc:spChg>
        <pc:spChg chg="mod">
          <ac:chgData name="Rafael Kuffner dos Anjos" userId="3925196f-71a7-46bf-baee-ed570243f2ce" providerId="ADAL" clId="{3117D148-C247-4F51-9840-D02C808CAF5C}" dt="2021-09-16T16:51:23.475" v="1158"/>
          <ac:spMkLst>
            <pc:docMk/>
            <pc:sldMk cId="2892134550" sldId="283"/>
            <ac:spMk id="3" creationId="{F5BE875B-3610-45AB-8957-966ACF205354}"/>
          </ac:spMkLst>
        </pc:spChg>
        <pc:picChg chg="add mod">
          <ac:chgData name="Rafael Kuffner dos Anjos" userId="3925196f-71a7-46bf-baee-ed570243f2ce" providerId="ADAL" clId="{3117D148-C247-4F51-9840-D02C808CAF5C}" dt="2021-09-16T16:51:37.008" v="1161" actId="1076"/>
          <ac:picMkLst>
            <pc:docMk/>
            <pc:sldMk cId="2892134550" sldId="283"/>
            <ac:picMk id="4" creationId="{BB920E1C-E22F-40EF-A0B3-042B0572D203}"/>
          </ac:picMkLst>
        </pc:picChg>
        <pc:picChg chg="add mod">
          <ac:chgData name="Rafael Kuffner dos Anjos" userId="3925196f-71a7-46bf-baee-ed570243f2ce" providerId="ADAL" clId="{3117D148-C247-4F51-9840-D02C808CAF5C}" dt="2021-09-16T16:51:37.008" v="1161" actId="1076"/>
          <ac:picMkLst>
            <pc:docMk/>
            <pc:sldMk cId="2892134550" sldId="283"/>
            <ac:picMk id="5" creationId="{CBB8CD6F-6212-4F38-8030-F7DAB2E4C1E3}"/>
          </ac:picMkLst>
        </pc:picChg>
      </pc:sldChg>
      <pc:sldChg chg="addSp delSp modSp new mod setBg setClrOvrMap">
        <pc:chgData name="Rafael Kuffner dos Anjos" userId="3925196f-71a7-46bf-baee-ed570243f2ce" providerId="ADAL" clId="{3117D148-C247-4F51-9840-D02C808CAF5C}" dt="2021-09-16T16:52:23.231" v="1189" actId="1076"/>
        <pc:sldMkLst>
          <pc:docMk/>
          <pc:sldMk cId="2265212196" sldId="284"/>
        </pc:sldMkLst>
        <pc:spChg chg="mod">
          <ac:chgData name="Rafael Kuffner dos Anjos" userId="3925196f-71a7-46bf-baee-ed570243f2ce" providerId="ADAL" clId="{3117D148-C247-4F51-9840-D02C808CAF5C}" dt="2021-09-16T16:52:23.231" v="1189" actId="1076"/>
          <ac:spMkLst>
            <pc:docMk/>
            <pc:sldMk cId="2265212196" sldId="284"/>
            <ac:spMk id="2" creationId="{505BC5E9-D699-47DB-93E3-906FDDBA4A18}"/>
          </ac:spMkLst>
        </pc:spChg>
        <pc:spChg chg="del">
          <ac:chgData name="Rafael Kuffner dos Anjos" userId="3925196f-71a7-46bf-baee-ed570243f2ce" providerId="ADAL" clId="{3117D148-C247-4F51-9840-D02C808CAF5C}" dt="2021-09-16T16:51:53.239" v="1181" actId="478"/>
          <ac:spMkLst>
            <pc:docMk/>
            <pc:sldMk cId="2265212196" sldId="284"/>
            <ac:spMk id="3" creationId="{618C8B0D-2384-4666-924E-EB050DA4F7D4}"/>
          </ac:spMkLst>
        </pc:spChg>
        <pc:spChg chg="add del">
          <ac:chgData name="Rafael Kuffner dos Anjos" userId="3925196f-71a7-46bf-baee-ed570243f2ce" providerId="ADAL" clId="{3117D148-C247-4F51-9840-D02C808CAF5C}" dt="2021-09-16T16:52:06.283" v="1183" actId="26606"/>
          <ac:spMkLst>
            <pc:docMk/>
            <pc:sldMk cId="2265212196" sldId="284"/>
            <ac:spMk id="7" creationId="{66B332A4-D438-4773-A77F-5ED49A448D9D}"/>
          </ac:spMkLst>
        </pc:spChg>
        <pc:spChg chg="add del">
          <ac:chgData name="Rafael Kuffner dos Anjos" userId="3925196f-71a7-46bf-baee-ed570243f2ce" providerId="ADAL" clId="{3117D148-C247-4F51-9840-D02C808CAF5C}" dt="2021-09-16T16:52:06.283" v="1183" actId="26606"/>
          <ac:spMkLst>
            <pc:docMk/>
            <pc:sldMk cId="2265212196" sldId="284"/>
            <ac:spMk id="9" creationId="{DF9AD32D-FF05-44F4-BD4D-9CEE89B71EB9}"/>
          </ac:spMkLst>
        </pc:spChg>
      </pc:sldChg>
      <pc:sldChg chg="addSp modSp new mod">
        <pc:chgData name="Rafael Kuffner dos Anjos" userId="3925196f-71a7-46bf-baee-ed570243f2ce" providerId="ADAL" clId="{3117D148-C247-4F51-9840-D02C808CAF5C}" dt="2021-09-16T16:54:27.028" v="1231" actId="114"/>
        <pc:sldMkLst>
          <pc:docMk/>
          <pc:sldMk cId="3271337847" sldId="285"/>
        </pc:sldMkLst>
        <pc:spChg chg="mod">
          <ac:chgData name="Rafael Kuffner dos Anjos" userId="3925196f-71a7-46bf-baee-ed570243f2ce" providerId="ADAL" clId="{3117D148-C247-4F51-9840-D02C808CAF5C}" dt="2021-09-16T16:52:50.160" v="1191"/>
          <ac:spMkLst>
            <pc:docMk/>
            <pc:sldMk cId="3271337847" sldId="285"/>
            <ac:spMk id="2" creationId="{EA71F3E7-FA4A-42C5-8DCB-BEBEA362A287}"/>
          </ac:spMkLst>
        </pc:spChg>
        <pc:spChg chg="mod">
          <ac:chgData name="Rafael Kuffner dos Anjos" userId="3925196f-71a7-46bf-baee-ed570243f2ce" providerId="ADAL" clId="{3117D148-C247-4F51-9840-D02C808CAF5C}" dt="2021-09-16T16:54:22.826" v="1230" actId="114"/>
          <ac:spMkLst>
            <pc:docMk/>
            <pc:sldMk cId="3271337847" sldId="285"/>
            <ac:spMk id="3" creationId="{293A4BA2-5E27-4015-A01D-3B257DBF975A}"/>
          </ac:spMkLst>
        </pc:spChg>
        <pc:spChg chg="mod">
          <ac:chgData name="Rafael Kuffner dos Anjos" userId="3925196f-71a7-46bf-baee-ed570243f2ce" providerId="ADAL" clId="{3117D148-C247-4F51-9840-D02C808CAF5C}" dt="2021-09-16T16:53:20.879" v="1215"/>
          <ac:spMkLst>
            <pc:docMk/>
            <pc:sldMk cId="3271337847" sldId="285"/>
            <ac:spMk id="6" creationId="{CFB742C8-F76F-4502-BA45-014BB9F42E36}"/>
          </ac:spMkLst>
        </pc:spChg>
        <pc:spChg chg="mod">
          <ac:chgData name="Rafael Kuffner dos Anjos" userId="3925196f-71a7-46bf-baee-ed570243f2ce" providerId="ADAL" clId="{3117D148-C247-4F51-9840-D02C808CAF5C}" dt="2021-09-16T16:53:20.879" v="1215"/>
          <ac:spMkLst>
            <pc:docMk/>
            <pc:sldMk cId="3271337847" sldId="285"/>
            <ac:spMk id="7" creationId="{13649958-3263-46E1-8EFD-D18A3AA8D903}"/>
          </ac:spMkLst>
        </pc:spChg>
        <pc:spChg chg="mod">
          <ac:chgData name="Rafael Kuffner dos Anjos" userId="3925196f-71a7-46bf-baee-ed570243f2ce" providerId="ADAL" clId="{3117D148-C247-4F51-9840-D02C808CAF5C}" dt="2021-09-16T16:54:27.028" v="1231" actId="114"/>
          <ac:spMkLst>
            <pc:docMk/>
            <pc:sldMk cId="3271337847" sldId="285"/>
            <ac:spMk id="9" creationId="{3D199DC8-3E2F-4A68-A9B4-B14A650E57DA}"/>
          </ac:spMkLst>
        </pc:spChg>
        <pc:spChg chg="mod">
          <ac:chgData name="Rafael Kuffner dos Anjos" userId="3925196f-71a7-46bf-baee-ed570243f2ce" providerId="ADAL" clId="{3117D148-C247-4F51-9840-D02C808CAF5C}" dt="2021-09-16T16:53:20.879" v="1215"/>
          <ac:spMkLst>
            <pc:docMk/>
            <pc:sldMk cId="3271337847" sldId="285"/>
            <ac:spMk id="10" creationId="{F0F4C3FB-FC8E-405F-8E3D-463F79F3A935}"/>
          </ac:spMkLst>
        </pc:spChg>
        <pc:spChg chg="mod">
          <ac:chgData name="Rafael Kuffner dos Anjos" userId="3925196f-71a7-46bf-baee-ed570243f2ce" providerId="ADAL" clId="{3117D148-C247-4F51-9840-D02C808CAF5C}" dt="2021-09-16T16:53:20.879" v="1215"/>
          <ac:spMkLst>
            <pc:docMk/>
            <pc:sldMk cId="3271337847" sldId="285"/>
            <ac:spMk id="11" creationId="{817DBA45-4998-42FA-B126-F0EBB4C54A7C}"/>
          </ac:spMkLst>
        </pc:spChg>
        <pc:grpChg chg="add mod">
          <ac:chgData name="Rafael Kuffner dos Anjos" userId="3925196f-71a7-46bf-baee-ed570243f2ce" providerId="ADAL" clId="{3117D148-C247-4F51-9840-D02C808CAF5C}" dt="2021-09-16T16:53:37.914" v="1223" actId="1076"/>
          <ac:grpSpMkLst>
            <pc:docMk/>
            <pc:sldMk cId="3271337847" sldId="285"/>
            <ac:grpSpMk id="4" creationId="{266DE632-D4C3-47CF-A933-2CAE21B781EB}"/>
          </ac:grpSpMkLst>
        </pc:grpChg>
        <pc:grpChg chg="mod">
          <ac:chgData name="Rafael Kuffner dos Anjos" userId="3925196f-71a7-46bf-baee-ed570243f2ce" providerId="ADAL" clId="{3117D148-C247-4F51-9840-D02C808CAF5C}" dt="2021-09-16T16:53:20.879" v="1215"/>
          <ac:grpSpMkLst>
            <pc:docMk/>
            <pc:sldMk cId="3271337847" sldId="285"/>
            <ac:grpSpMk id="8" creationId="{7153B12B-E118-4E14-8A60-672F5CB8AB21}"/>
          </ac:grpSpMkLst>
        </pc:grpChg>
        <pc:picChg chg="mod">
          <ac:chgData name="Rafael Kuffner dos Anjos" userId="3925196f-71a7-46bf-baee-ed570243f2ce" providerId="ADAL" clId="{3117D148-C247-4F51-9840-D02C808CAF5C}" dt="2021-09-16T16:53:20.879" v="1215"/>
          <ac:picMkLst>
            <pc:docMk/>
            <pc:sldMk cId="3271337847" sldId="285"/>
            <ac:picMk id="5" creationId="{1E728226-B83F-4514-B609-B3EC188EFD08}"/>
          </ac:picMkLst>
        </pc:picChg>
        <pc:picChg chg="add mod">
          <ac:chgData name="Rafael Kuffner dos Anjos" userId="3925196f-71a7-46bf-baee-ed570243f2ce" providerId="ADAL" clId="{3117D148-C247-4F51-9840-D02C808CAF5C}" dt="2021-09-16T16:53:38.913" v="1224" actId="1076"/>
          <ac:picMkLst>
            <pc:docMk/>
            <pc:sldMk cId="3271337847" sldId="285"/>
            <ac:picMk id="12" creationId="{E967AA7A-8BC4-4D9A-B0A5-8AA1963DFAEC}"/>
          </ac:picMkLst>
        </pc:picChg>
      </pc:sldChg>
      <pc:sldChg chg="addSp modSp new mod modAnim">
        <pc:chgData name="Rafael Kuffner dos Anjos" userId="3925196f-71a7-46bf-baee-ed570243f2ce" providerId="ADAL" clId="{3117D148-C247-4F51-9840-D02C808CAF5C}" dt="2021-09-16T16:56:28.529" v="1261" actId="20577"/>
        <pc:sldMkLst>
          <pc:docMk/>
          <pc:sldMk cId="2373600296" sldId="286"/>
        </pc:sldMkLst>
        <pc:spChg chg="mod">
          <ac:chgData name="Rafael Kuffner dos Anjos" userId="3925196f-71a7-46bf-baee-ed570243f2ce" providerId="ADAL" clId="{3117D148-C247-4F51-9840-D02C808CAF5C}" dt="2021-09-16T16:55:30.704" v="1244" actId="1076"/>
          <ac:spMkLst>
            <pc:docMk/>
            <pc:sldMk cId="2373600296" sldId="286"/>
            <ac:spMk id="2" creationId="{E8D83234-45E9-43F0-986C-C99521F48182}"/>
          </ac:spMkLst>
        </pc:spChg>
        <pc:spChg chg="mod">
          <ac:chgData name="Rafael Kuffner dos Anjos" userId="3925196f-71a7-46bf-baee-ed570243f2ce" providerId="ADAL" clId="{3117D148-C247-4F51-9840-D02C808CAF5C}" dt="2021-09-16T16:56:28.529" v="1261" actId="20577"/>
          <ac:spMkLst>
            <pc:docMk/>
            <pc:sldMk cId="2373600296" sldId="286"/>
            <ac:spMk id="3" creationId="{A9FFF348-1E43-421E-B884-D9B5DB12B83D}"/>
          </ac:spMkLst>
        </pc:spChg>
        <pc:spChg chg="add mod">
          <ac:chgData name="Rafael Kuffner dos Anjos" userId="3925196f-71a7-46bf-baee-ed570243f2ce" providerId="ADAL" clId="{3117D148-C247-4F51-9840-D02C808CAF5C}" dt="2021-09-16T16:55:26.440" v="1242" actId="1076"/>
          <ac:spMkLst>
            <pc:docMk/>
            <pc:sldMk cId="2373600296" sldId="286"/>
            <ac:spMk id="5" creationId="{18665558-5345-4972-BA89-10FECA2F8D8E}"/>
          </ac:spMkLst>
        </pc:spChg>
        <pc:spChg chg="add mod">
          <ac:chgData name="Rafael Kuffner dos Anjos" userId="3925196f-71a7-46bf-baee-ed570243f2ce" providerId="ADAL" clId="{3117D148-C247-4F51-9840-D02C808CAF5C}" dt="2021-09-16T16:55:26.440" v="1242" actId="1076"/>
          <ac:spMkLst>
            <pc:docMk/>
            <pc:sldMk cId="2373600296" sldId="286"/>
            <ac:spMk id="6" creationId="{283ED697-FF55-44F2-BA6B-03F898E9BED8}"/>
          </ac:spMkLst>
        </pc:spChg>
        <pc:spChg chg="add mod">
          <ac:chgData name="Rafael Kuffner dos Anjos" userId="3925196f-71a7-46bf-baee-ed570243f2ce" providerId="ADAL" clId="{3117D148-C247-4F51-9840-D02C808CAF5C}" dt="2021-09-16T16:55:26.440" v="1242" actId="1076"/>
          <ac:spMkLst>
            <pc:docMk/>
            <pc:sldMk cId="2373600296" sldId="286"/>
            <ac:spMk id="7" creationId="{CA1DE751-5D31-464D-A45A-C6E1128A1C6F}"/>
          </ac:spMkLst>
        </pc:spChg>
        <pc:spChg chg="add mod">
          <ac:chgData name="Rafael Kuffner dos Anjos" userId="3925196f-71a7-46bf-baee-ed570243f2ce" providerId="ADAL" clId="{3117D148-C247-4F51-9840-D02C808CAF5C}" dt="2021-09-16T16:55:26.440" v="1242" actId="1076"/>
          <ac:spMkLst>
            <pc:docMk/>
            <pc:sldMk cId="2373600296" sldId="286"/>
            <ac:spMk id="8" creationId="{8170965F-77B8-4692-A4EC-69F5518B52B8}"/>
          </ac:spMkLst>
        </pc:spChg>
        <pc:spChg chg="add mod">
          <ac:chgData name="Rafael Kuffner dos Anjos" userId="3925196f-71a7-46bf-baee-ed570243f2ce" providerId="ADAL" clId="{3117D148-C247-4F51-9840-D02C808CAF5C}" dt="2021-09-16T16:55:26.440" v="1242" actId="1076"/>
          <ac:spMkLst>
            <pc:docMk/>
            <pc:sldMk cId="2373600296" sldId="286"/>
            <ac:spMk id="9" creationId="{08BE2EF0-7B90-44AA-9A03-799541CB37FE}"/>
          </ac:spMkLst>
        </pc:spChg>
        <pc:spChg chg="add mod">
          <ac:chgData name="Rafael Kuffner dos Anjos" userId="3925196f-71a7-46bf-baee-ed570243f2ce" providerId="ADAL" clId="{3117D148-C247-4F51-9840-D02C808CAF5C}" dt="2021-09-16T16:55:26.440" v="1242" actId="1076"/>
          <ac:spMkLst>
            <pc:docMk/>
            <pc:sldMk cId="2373600296" sldId="286"/>
            <ac:spMk id="10" creationId="{F9285B9B-E426-4F8D-85D2-F7A8DCD2E878}"/>
          </ac:spMkLst>
        </pc:spChg>
        <pc:spChg chg="add mod">
          <ac:chgData name="Rafael Kuffner dos Anjos" userId="3925196f-71a7-46bf-baee-ed570243f2ce" providerId="ADAL" clId="{3117D148-C247-4F51-9840-D02C808CAF5C}" dt="2021-09-16T16:55:26.440" v="1242" actId="1076"/>
          <ac:spMkLst>
            <pc:docMk/>
            <pc:sldMk cId="2373600296" sldId="286"/>
            <ac:spMk id="11" creationId="{FA08AD91-9C2C-424C-AF1F-A263D44369A4}"/>
          </ac:spMkLst>
        </pc:spChg>
        <pc:picChg chg="add mod">
          <ac:chgData name="Rafael Kuffner dos Anjos" userId="3925196f-71a7-46bf-baee-ed570243f2ce" providerId="ADAL" clId="{3117D148-C247-4F51-9840-D02C808CAF5C}" dt="2021-09-16T16:55:26.440" v="1242" actId="1076"/>
          <ac:picMkLst>
            <pc:docMk/>
            <pc:sldMk cId="2373600296" sldId="286"/>
            <ac:picMk id="4" creationId="{91E69B16-6A70-4226-8EDC-8EA53565FD7A}"/>
          </ac:picMkLst>
        </pc:picChg>
      </pc:sldChg>
      <pc:sldChg chg="addSp delSp modSp new mod setBg">
        <pc:chgData name="Rafael Kuffner dos Anjos" userId="3925196f-71a7-46bf-baee-ed570243f2ce" providerId="ADAL" clId="{3117D148-C247-4F51-9840-D02C808CAF5C}" dt="2021-09-16T16:59:29.197" v="1402" actId="26606"/>
        <pc:sldMkLst>
          <pc:docMk/>
          <pc:sldMk cId="1512279264" sldId="287"/>
        </pc:sldMkLst>
        <pc:spChg chg="mod">
          <ac:chgData name="Rafael Kuffner dos Anjos" userId="3925196f-71a7-46bf-baee-ed570243f2ce" providerId="ADAL" clId="{3117D148-C247-4F51-9840-D02C808CAF5C}" dt="2021-09-16T16:59:29.197" v="1402" actId="26606"/>
          <ac:spMkLst>
            <pc:docMk/>
            <pc:sldMk cId="1512279264" sldId="287"/>
            <ac:spMk id="2" creationId="{69C507A8-4576-4921-BB1C-2B4D597CE552}"/>
          </ac:spMkLst>
        </pc:spChg>
        <pc:spChg chg="del">
          <ac:chgData name="Rafael Kuffner dos Anjos" userId="3925196f-71a7-46bf-baee-ed570243f2ce" providerId="ADAL" clId="{3117D148-C247-4F51-9840-D02C808CAF5C}" dt="2021-09-16T16:59:29.197" v="1402" actId="26606"/>
          <ac:spMkLst>
            <pc:docMk/>
            <pc:sldMk cId="1512279264" sldId="287"/>
            <ac:spMk id="3" creationId="{4921AFB7-4AA0-430C-A0E8-46A9FF0E9531}"/>
          </ac:spMkLst>
        </pc:spChg>
        <pc:picChg chg="add mod">
          <ac:chgData name="Rafael Kuffner dos Anjos" userId="3925196f-71a7-46bf-baee-ed570243f2ce" providerId="ADAL" clId="{3117D148-C247-4F51-9840-D02C808CAF5C}" dt="2021-09-16T16:59:29.197" v="1402" actId="26606"/>
          <ac:picMkLst>
            <pc:docMk/>
            <pc:sldMk cId="1512279264" sldId="287"/>
            <ac:picMk id="4" creationId="{AED86FB1-E86F-4AD9-8E7B-A0CB80E688E5}"/>
          </ac:picMkLst>
        </pc:picChg>
      </pc:sldChg>
      <pc:sldChg chg="addSp delSp modSp add mod delAnim modAnim">
        <pc:chgData name="Rafael Kuffner dos Anjos" userId="3925196f-71a7-46bf-baee-ed570243f2ce" providerId="ADAL" clId="{3117D148-C247-4F51-9840-D02C808CAF5C}" dt="2021-09-16T16:57:06.187" v="1267" actId="1076"/>
        <pc:sldMkLst>
          <pc:docMk/>
          <pc:sldMk cId="1431148386" sldId="288"/>
        </pc:sldMkLst>
        <pc:spChg chg="mod">
          <ac:chgData name="Rafael Kuffner dos Anjos" userId="3925196f-71a7-46bf-baee-ed570243f2ce" providerId="ADAL" clId="{3117D148-C247-4F51-9840-D02C808CAF5C}" dt="2021-09-16T16:56:03.337" v="1249"/>
          <ac:spMkLst>
            <pc:docMk/>
            <pc:sldMk cId="1431148386" sldId="288"/>
            <ac:spMk id="2" creationId="{E8D83234-45E9-43F0-986C-C99521F48182}"/>
          </ac:spMkLst>
        </pc:spChg>
        <pc:spChg chg="mod">
          <ac:chgData name="Rafael Kuffner dos Anjos" userId="3925196f-71a7-46bf-baee-ed570243f2ce" providerId="ADAL" clId="{3117D148-C247-4F51-9840-D02C808CAF5C}" dt="2021-09-16T16:56:15.660" v="1253" actId="20577"/>
          <ac:spMkLst>
            <pc:docMk/>
            <pc:sldMk cId="1431148386" sldId="288"/>
            <ac:spMk id="3" creationId="{A9FFF348-1E43-421E-B884-D9B5DB12B83D}"/>
          </ac:spMkLst>
        </pc:spChg>
        <pc:spChg chg="del">
          <ac:chgData name="Rafael Kuffner dos Anjos" userId="3925196f-71a7-46bf-baee-ed570243f2ce" providerId="ADAL" clId="{3117D148-C247-4F51-9840-D02C808CAF5C}" dt="2021-09-16T16:56:45.734" v="1262" actId="478"/>
          <ac:spMkLst>
            <pc:docMk/>
            <pc:sldMk cId="1431148386" sldId="288"/>
            <ac:spMk id="5" creationId="{18665558-5345-4972-BA89-10FECA2F8D8E}"/>
          </ac:spMkLst>
        </pc:spChg>
        <pc:spChg chg="del">
          <ac:chgData name="Rafael Kuffner dos Anjos" userId="3925196f-71a7-46bf-baee-ed570243f2ce" providerId="ADAL" clId="{3117D148-C247-4F51-9840-D02C808CAF5C}" dt="2021-09-16T16:56:45.734" v="1262" actId="478"/>
          <ac:spMkLst>
            <pc:docMk/>
            <pc:sldMk cId="1431148386" sldId="288"/>
            <ac:spMk id="6" creationId="{283ED697-FF55-44F2-BA6B-03F898E9BED8}"/>
          </ac:spMkLst>
        </pc:spChg>
        <pc:spChg chg="del">
          <ac:chgData name="Rafael Kuffner dos Anjos" userId="3925196f-71a7-46bf-baee-ed570243f2ce" providerId="ADAL" clId="{3117D148-C247-4F51-9840-D02C808CAF5C}" dt="2021-09-16T16:56:45.734" v="1262" actId="478"/>
          <ac:spMkLst>
            <pc:docMk/>
            <pc:sldMk cId="1431148386" sldId="288"/>
            <ac:spMk id="7" creationId="{CA1DE751-5D31-464D-A45A-C6E1128A1C6F}"/>
          </ac:spMkLst>
        </pc:spChg>
        <pc:spChg chg="del">
          <ac:chgData name="Rafael Kuffner dos Anjos" userId="3925196f-71a7-46bf-baee-ed570243f2ce" providerId="ADAL" clId="{3117D148-C247-4F51-9840-D02C808CAF5C}" dt="2021-09-16T16:56:45.734" v="1262" actId="478"/>
          <ac:spMkLst>
            <pc:docMk/>
            <pc:sldMk cId="1431148386" sldId="288"/>
            <ac:spMk id="8" creationId="{8170965F-77B8-4692-A4EC-69F5518B52B8}"/>
          </ac:spMkLst>
        </pc:spChg>
        <pc:spChg chg="del">
          <ac:chgData name="Rafael Kuffner dos Anjos" userId="3925196f-71a7-46bf-baee-ed570243f2ce" providerId="ADAL" clId="{3117D148-C247-4F51-9840-D02C808CAF5C}" dt="2021-09-16T16:56:45.734" v="1262" actId="478"/>
          <ac:spMkLst>
            <pc:docMk/>
            <pc:sldMk cId="1431148386" sldId="288"/>
            <ac:spMk id="9" creationId="{08BE2EF0-7B90-44AA-9A03-799541CB37FE}"/>
          </ac:spMkLst>
        </pc:spChg>
        <pc:spChg chg="del">
          <ac:chgData name="Rafael Kuffner dos Anjos" userId="3925196f-71a7-46bf-baee-ed570243f2ce" providerId="ADAL" clId="{3117D148-C247-4F51-9840-D02C808CAF5C}" dt="2021-09-16T16:56:45.734" v="1262" actId="478"/>
          <ac:spMkLst>
            <pc:docMk/>
            <pc:sldMk cId="1431148386" sldId="288"/>
            <ac:spMk id="10" creationId="{F9285B9B-E426-4F8D-85D2-F7A8DCD2E878}"/>
          </ac:spMkLst>
        </pc:spChg>
        <pc:spChg chg="del">
          <ac:chgData name="Rafael Kuffner dos Anjos" userId="3925196f-71a7-46bf-baee-ed570243f2ce" providerId="ADAL" clId="{3117D148-C247-4F51-9840-D02C808CAF5C}" dt="2021-09-16T16:56:45.734" v="1262" actId="478"/>
          <ac:spMkLst>
            <pc:docMk/>
            <pc:sldMk cId="1431148386" sldId="288"/>
            <ac:spMk id="11" creationId="{FA08AD91-9C2C-424C-AF1F-A263D44369A4}"/>
          </ac:spMkLst>
        </pc:spChg>
        <pc:spChg chg="add mod">
          <ac:chgData name="Rafael Kuffner dos Anjos" userId="3925196f-71a7-46bf-baee-ed570243f2ce" providerId="ADAL" clId="{3117D148-C247-4F51-9840-D02C808CAF5C}" dt="2021-09-16T16:57:06.187" v="1267" actId="1076"/>
          <ac:spMkLst>
            <pc:docMk/>
            <pc:sldMk cId="1431148386" sldId="288"/>
            <ac:spMk id="13" creationId="{FCE5E382-00DD-4837-A72B-253322B60C62}"/>
          </ac:spMkLst>
        </pc:spChg>
        <pc:spChg chg="add mod">
          <ac:chgData name="Rafael Kuffner dos Anjos" userId="3925196f-71a7-46bf-baee-ed570243f2ce" providerId="ADAL" clId="{3117D148-C247-4F51-9840-D02C808CAF5C}" dt="2021-09-16T16:57:06.187" v="1267" actId="1076"/>
          <ac:spMkLst>
            <pc:docMk/>
            <pc:sldMk cId="1431148386" sldId="288"/>
            <ac:spMk id="14" creationId="{4EB3FFEC-FFBE-4CCD-8D50-EA5E27621B26}"/>
          </ac:spMkLst>
        </pc:spChg>
        <pc:spChg chg="add mod">
          <ac:chgData name="Rafael Kuffner dos Anjos" userId="3925196f-71a7-46bf-baee-ed570243f2ce" providerId="ADAL" clId="{3117D148-C247-4F51-9840-D02C808CAF5C}" dt="2021-09-16T16:57:06.187" v="1267" actId="1076"/>
          <ac:spMkLst>
            <pc:docMk/>
            <pc:sldMk cId="1431148386" sldId="288"/>
            <ac:spMk id="15" creationId="{C4DFCBA0-714B-4A1C-91FB-8999B8E41DC9}"/>
          </ac:spMkLst>
        </pc:spChg>
        <pc:spChg chg="add mod">
          <ac:chgData name="Rafael Kuffner dos Anjos" userId="3925196f-71a7-46bf-baee-ed570243f2ce" providerId="ADAL" clId="{3117D148-C247-4F51-9840-D02C808CAF5C}" dt="2021-09-16T16:57:06.187" v="1267" actId="1076"/>
          <ac:spMkLst>
            <pc:docMk/>
            <pc:sldMk cId="1431148386" sldId="288"/>
            <ac:spMk id="16" creationId="{4395591D-CFB2-4793-A87D-7D7D0987309E}"/>
          </ac:spMkLst>
        </pc:spChg>
        <pc:spChg chg="add mod">
          <ac:chgData name="Rafael Kuffner dos Anjos" userId="3925196f-71a7-46bf-baee-ed570243f2ce" providerId="ADAL" clId="{3117D148-C247-4F51-9840-D02C808CAF5C}" dt="2021-09-16T16:57:06.187" v="1267" actId="1076"/>
          <ac:spMkLst>
            <pc:docMk/>
            <pc:sldMk cId="1431148386" sldId="288"/>
            <ac:spMk id="17" creationId="{B04EF464-3F61-4C6A-886D-C591635C490C}"/>
          </ac:spMkLst>
        </pc:spChg>
        <pc:spChg chg="add mod">
          <ac:chgData name="Rafael Kuffner dos Anjos" userId="3925196f-71a7-46bf-baee-ed570243f2ce" providerId="ADAL" clId="{3117D148-C247-4F51-9840-D02C808CAF5C}" dt="2021-09-16T16:57:06.187" v="1267" actId="1076"/>
          <ac:spMkLst>
            <pc:docMk/>
            <pc:sldMk cId="1431148386" sldId="288"/>
            <ac:spMk id="18" creationId="{3EB223F4-4973-4AD0-AEE5-A26ED2AB790A}"/>
          </ac:spMkLst>
        </pc:spChg>
        <pc:spChg chg="add mod">
          <ac:chgData name="Rafael Kuffner dos Anjos" userId="3925196f-71a7-46bf-baee-ed570243f2ce" providerId="ADAL" clId="{3117D148-C247-4F51-9840-D02C808CAF5C}" dt="2021-09-16T16:57:06.187" v="1267" actId="1076"/>
          <ac:spMkLst>
            <pc:docMk/>
            <pc:sldMk cId="1431148386" sldId="288"/>
            <ac:spMk id="19" creationId="{8B27DF6B-ADFC-4217-AD3A-064012729F3C}"/>
          </ac:spMkLst>
        </pc:spChg>
        <pc:spChg chg="add mod">
          <ac:chgData name="Rafael Kuffner dos Anjos" userId="3925196f-71a7-46bf-baee-ed570243f2ce" providerId="ADAL" clId="{3117D148-C247-4F51-9840-D02C808CAF5C}" dt="2021-09-16T16:57:06.187" v="1267" actId="1076"/>
          <ac:spMkLst>
            <pc:docMk/>
            <pc:sldMk cId="1431148386" sldId="288"/>
            <ac:spMk id="20" creationId="{8FBF22F8-586C-4FFD-AE86-8C0FFD4AC30A}"/>
          </ac:spMkLst>
        </pc:spChg>
        <pc:spChg chg="add mod">
          <ac:chgData name="Rafael Kuffner dos Anjos" userId="3925196f-71a7-46bf-baee-ed570243f2ce" providerId="ADAL" clId="{3117D148-C247-4F51-9840-D02C808CAF5C}" dt="2021-09-16T16:57:06.187" v="1267" actId="1076"/>
          <ac:spMkLst>
            <pc:docMk/>
            <pc:sldMk cId="1431148386" sldId="288"/>
            <ac:spMk id="21" creationId="{240EDC58-F96F-4563-BE9F-541F179C890C}"/>
          </ac:spMkLst>
        </pc:spChg>
        <pc:spChg chg="add mod">
          <ac:chgData name="Rafael Kuffner dos Anjos" userId="3925196f-71a7-46bf-baee-ed570243f2ce" providerId="ADAL" clId="{3117D148-C247-4F51-9840-D02C808CAF5C}" dt="2021-09-16T16:57:06.187" v="1267" actId="1076"/>
          <ac:spMkLst>
            <pc:docMk/>
            <pc:sldMk cId="1431148386" sldId="288"/>
            <ac:spMk id="22" creationId="{E22D150A-729C-442D-B288-53605418B477}"/>
          </ac:spMkLst>
        </pc:spChg>
        <pc:spChg chg="add mod">
          <ac:chgData name="Rafael Kuffner dos Anjos" userId="3925196f-71a7-46bf-baee-ed570243f2ce" providerId="ADAL" clId="{3117D148-C247-4F51-9840-D02C808CAF5C}" dt="2021-09-16T16:57:06.187" v="1267" actId="1076"/>
          <ac:spMkLst>
            <pc:docMk/>
            <pc:sldMk cId="1431148386" sldId="288"/>
            <ac:spMk id="23" creationId="{7E55B811-D608-46B0-8EAD-D54907AD5EA2}"/>
          </ac:spMkLst>
        </pc:spChg>
        <pc:picChg chg="del">
          <ac:chgData name="Rafael Kuffner dos Anjos" userId="3925196f-71a7-46bf-baee-ed570243f2ce" providerId="ADAL" clId="{3117D148-C247-4F51-9840-D02C808CAF5C}" dt="2021-09-16T16:56:45.734" v="1262" actId="478"/>
          <ac:picMkLst>
            <pc:docMk/>
            <pc:sldMk cId="1431148386" sldId="288"/>
            <ac:picMk id="4" creationId="{91E69B16-6A70-4226-8EDC-8EA53565FD7A}"/>
          </ac:picMkLst>
        </pc:picChg>
        <pc:picChg chg="add mod">
          <ac:chgData name="Rafael Kuffner dos Anjos" userId="3925196f-71a7-46bf-baee-ed570243f2ce" providerId="ADAL" clId="{3117D148-C247-4F51-9840-D02C808CAF5C}" dt="2021-09-16T16:57:06.187" v="1267" actId="1076"/>
          <ac:picMkLst>
            <pc:docMk/>
            <pc:sldMk cId="1431148386" sldId="288"/>
            <ac:picMk id="12" creationId="{1865D457-7022-4489-8282-ABAC47345FE7}"/>
          </ac:picMkLst>
        </pc:picChg>
      </pc:sldChg>
      <pc:sldChg chg="addSp delSp modSp new mod delAnim modAnim">
        <pc:chgData name="Rafael Kuffner dos Anjos" userId="3925196f-71a7-46bf-baee-ed570243f2ce" providerId="ADAL" clId="{3117D148-C247-4F51-9840-D02C808CAF5C}" dt="2021-09-16T16:59:12.735" v="1399" actId="1076"/>
        <pc:sldMkLst>
          <pc:docMk/>
          <pc:sldMk cId="4256738304" sldId="289"/>
        </pc:sldMkLst>
        <pc:spChg chg="mod">
          <ac:chgData name="Rafael Kuffner dos Anjos" userId="3925196f-71a7-46bf-baee-ed570243f2ce" providerId="ADAL" clId="{3117D148-C247-4F51-9840-D02C808CAF5C}" dt="2021-09-16T16:57:49.897" v="1277" actId="1076"/>
          <ac:spMkLst>
            <pc:docMk/>
            <pc:sldMk cId="4256738304" sldId="289"/>
            <ac:spMk id="2" creationId="{47AD7A82-1D0A-4E73-A2C1-339768AE30E8}"/>
          </ac:spMkLst>
        </pc:spChg>
        <pc:spChg chg="mod">
          <ac:chgData name="Rafael Kuffner dos Anjos" userId="3925196f-71a7-46bf-baee-ed570243f2ce" providerId="ADAL" clId="{3117D148-C247-4F51-9840-D02C808CAF5C}" dt="2021-09-16T16:57:51.987" v="1278" actId="1076"/>
          <ac:spMkLst>
            <pc:docMk/>
            <pc:sldMk cId="4256738304" sldId="289"/>
            <ac:spMk id="3" creationId="{DD3F2777-3781-4BCD-9A5E-8CC359F4A9B4}"/>
          </ac:spMkLst>
        </pc:spChg>
        <pc:spChg chg="add del mod">
          <ac:chgData name="Rafael Kuffner dos Anjos" userId="3925196f-71a7-46bf-baee-ed570243f2ce" providerId="ADAL" clId="{3117D148-C247-4F51-9840-D02C808CAF5C}" dt="2021-09-16T16:58:05.751" v="1280" actId="478"/>
          <ac:spMkLst>
            <pc:docMk/>
            <pc:sldMk cId="4256738304" sldId="289"/>
            <ac:spMk id="8" creationId="{84C34F64-5FF3-42E4-A6C4-596601232DFD}"/>
          </ac:spMkLst>
        </pc:spChg>
        <pc:spChg chg="add mod">
          <ac:chgData name="Rafael Kuffner dos Anjos" userId="3925196f-71a7-46bf-baee-ed570243f2ce" providerId="ADAL" clId="{3117D148-C247-4F51-9840-D02C808CAF5C}" dt="2021-09-16T16:59:12.735" v="1399" actId="1076"/>
          <ac:spMkLst>
            <pc:docMk/>
            <pc:sldMk cId="4256738304" sldId="289"/>
            <ac:spMk id="17" creationId="{0B299EBB-CE59-46AA-9FED-1B7A3ED9F621}"/>
          </ac:spMkLst>
        </pc:spChg>
        <pc:spChg chg="add mod">
          <ac:chgData name="Rafael Kuffner dos Anjos" userId="3925196f-71a7-46bf-baee-ed570243f2ce" providerId="ADAL" clId="{3117D148-C247-4F51-9840-D02C808CAF5C}" dt="2021-09-16T16:58:57.853" v="1396" actId="1076"/>
          <ac:spMkLst>
            <pc:docMk/>
            <pc:sldMk cId="4256738304" sldId="289"/>
            <ac:spMk id="18" creationId="{9598C8F8-240C-44BF-B591-29F64F02820D}"/>
          </ac:spMkLst>
        </pc:spChg>
        <pc:spChg chg="add mod">
          <ac:chgData name="Rafael Kuffner dos Anjos" userId="3925196f-71a7-46bf-baee-ed570243f2ce" providerId="ADAL" clId="{3117D148-C247-4F51-9840-D02C808CAF5C}" dt="2021-09-16T16:58:57.853" v="1396" actId="1076"/>
          <ac:spMkLst>
            <pc:docMk/>
            <pc:sldMk cId="4256738304" sldId="289"/>
            <ac:spMk id="19" creationId="{A7B9293A-1F78-4407-9AAD-0E814297451A}"/>
          </ac:spMkLst>
        </pc:spChg>
        <pc:spChg chg="add mod">
          <ac:chgData name="Rafael Kuffner dos Anjos" userId="3925196f-71a7-46bf-baee-ed570243f2ce" providerId="ADAL" clId="{3117D148-C247-4F51-9840-D02C808CAF5C}" dt="2021-09-16T16:58:42.383" v="1395" actId="20577"/>
          <ac:spMkLst>
            <pc:docMk/>
            <pc:sldMk cId="4256738304" sldId="289"/>
            <ac:spMk id="20" creationId="{8BFB4489-0D35-47D1-8DD0-70790601B38F}"/>
          </ac:spMkLst>
        </pc:spChg>
        <pc:grpChg chg="add mod">
          <ac:chgData name="Rafael Kuffner dos Anjos" userId="3925196f-71a7-46bf-baee-ed570243f2ce" providerId="ADAL" clId="{3117D148-C247-4F51-9840-D02C808CAF5C}" dt="2021-09-16T16:58:01.768" v="1279" actId="1076"/>
          <ac:grpSpMkLst>
            <pc:docMk/>
            <pc:sldMk cId="4256738304" sldId="289"/>
            <ac:grpSpMk id="14" creationId="{167D632D-8FE2-4516-8D46-4A37BCC94E6E}"/>
          </ac:grpSpMkLst>
        </pc:grpChg>
        <pc:picChg chg="add mod">
          <ac:chgData name="Rafael Kuffner dos Anjos" userId="3925196f-71a7-46bf-baee-ed570243f2ce" providerId="ADAL" clId="{3117D148-C247-4F51-9840-D02C808CAF5C}" dt="2021-09-16T16:58:01.768" v="1279" actId="1076"/>
          <ac:picMkLst>
            <pc:docMk/>
            <pc:sldMk cId="4256738304" sldId="289"/>
            <ac:picMk id="4" creationId="{D1FD6B58-D3ED-4944-B86A-043DAECF3C27}"/>
          </ac:picMkLst>
        </pc:picChg>
        <pc:picChg chg="add mod">
          <ac:chgData name="Rafael Kuffner dos Anjos" userId="3925196f-71a7-46bf-baee-ed570243f2ce" providerId="ADAL" clId="{3117D148-C247-4F51-9840-D02C808CAF5C}" dt="2021-09-16T16:58:01.768" v="1279" actId="1076"/>
          <ac:picMkLst>
            <pc:docMk/>
            <pc:sldMk cId="4256738304" sldId="289"/>
            <ac:picMk id="5" creationId="{39259C31-1286-4EF9-A8FA-DBADC9A1E9FB}"/>
          </ac:picMkLst>
        </pc:picChg>
        <pc:picChg chg="add mod">
          <ac:chgData name="Rafael Kuffner dos Anjos" userId="3925196f-71a7-46bf-baee-ed570243f2ce" providerId="ADAL" clId="{3117D148-C247-4F51-9840-D02C808CAF5C}" dt="2021-09-16T16:58:01.768" v="1279" actId="1076"/>
          <ac:picMkLst>
            <pc:docMk/>
            <pc:sldMk cId="4256738304" sldId="289"/>
            <ac:picMk id="6" creationId="{0FA1CCE3-5A08-452E-97BF-A0D622420DE3}"/>
          </ac:picMkLst>
        </pc:picChg>
        <pc:picChg chg="add mod">
          <ac:chgData name="Rafael Kuffner dos Anjos" userId="3925196f-71a7-46bf-baee-ed570243f2ce" providerId="ADAL" clId="{3117D148-C247-4F51-9840-D02C808CAF5C}" dt="2021-09-16T16:58:01.768" v="1279" actId="1076"/>
          <ac:picMkLst>
            <pc:docMk/>
            <pc:sldMk cId="4256738304" sldId="289"/>
            <ac:picMk id="7" creationId="{58C7413F-E508-4213-94B3-92F7AA328DDE}"/>
          </ac:picMkLst>
        </pc:picChg>
        <pc:picChg chg="add mod">
          <ac:chgData name="Rafael Kuffner dos Anjos" userId="3925196f-71a7-46bf-baee-ed570243f2ce" providerId="ADAL" clId="{3117D148-C247-4F51-9840-D02C808CAF5C}" dt="2021-09-16T16:58:01.768" v="1279" actId="1076"/>
          <ac:picMkLst>
            <pc:docMk/>
            <pc:sldMk cId="4256738304" sldId="289"/>
            <ac:picMk id="9" creationId="{7D643B1C-4778-4CC1-ABB7-A1B14CC12D8E}"/>
          </ac:picMkLst>
        </pc:picChg>
        <pc:picChg chg="add mod">
          <ac:chgData name="Rafael Kuffner dos Anjos" userId="3925196f-71a7-46bf-baee-ed570243f2ce" providerId="ADAL" clId="{3117D148-C247-4F51-9840-D02C808CAF5C}" dt="2021-09-16T16:58:01.768" v="1279" actId="1076"/>
          <ac:picMkLst>
            <pc:docMk/>
            <pc:sldMk cId="4256738304" sldId="289"/>
            <ac:picMk id="10" creationId="{EE8DDBF4-A6F6-431E-A7DD-BFC34A330426}"/>
          </ac:picMkLst>
        </pc:picChg>
        <pc:picChg chg="add mod">
          <ac:chgData name="Rafael Kuffner dos Anjos" userId="3925196f-71a7-46bf-baee-ed570243f2ce" providerId="ADAL" clId="{3117D148-C247-4F51-9840-D02C808CAF5C}" dt="2021-09-16T16:58:01.768" v="1279" actId="1076"/>
          <ac:picMkLst>
            <pc:docMk/>
            <pc:sldMk cId="4256738304" sldId="289"/>
            <ac:picMk id="11" creationId="{FDDAE073-0F38-4853-9923-053C0724B1F3}"/>
          </ac:picMkLst>
        </pc:picChg>
        <pc:picChg chg="add mod">
          <ac:chgData name="Rafael Kuffner dos Anjos" userId="3925196f-71a7-46bf-baee-ed570243f2ce" providerId="ADAL" clId="{3117D148-C247-4F51-9840-D02C808CAF5C}" dt="2021-09-16T16:58:01.768" v="1279" actId="1076"/>
          <ac:picMkLst>
            <pc:docMk/>
            <pc:sldMk cId="4256738304" sldId="289"/>
            <ac:picMk id="12" creationId="{85DD9263-689E-4822-856F-A6B6A1AD1605}"/>
          </ac:picMkLst>
        </pc:picChg>
        <pc:picChg chg="add mod">
          <ac:chgData name="Rafael Kuffner dos Anjos" userId="3925196f-71a7-46bf-baee-ed570243f2ce" providerId="ADAL" clId="{3117D148-C247-4F51-9840-D02C808CAF5C}" dt="2021-09-16T16:58:01.768" v="1279" actId="1076"/>
          <ac:picMkLst>
            <pc:docMk/>
            <pc:sldMk cId="4256738304" sldId="289"/>
            <ac:picMk id="13" creationId="{F1FB5B63-1259-4012-9C44-8219E59E8205}"/>
          </ac:picMkLst>
        </pc:picChg>
        <pc:picChg chg="mod">
          <ac:chgData name="Rafael Kuffner dos Anjos" userId="3925196f-71a7-46bf-baee-ed570243f2ce" providerId="ADAL" clId="{3117D148-C247-4F51-9840-D02C808CAF5C}" dt="2021-09-16T16:57:28.523" v="1271"/>
          <ac:picMkLst>
            <pc:docMk/>
            <pc:sldMk cId="4256738304" sldId="289"/>
            <ac:picMk id="15" creationId="{A8511CFD-6BD1-4459-9E8F-EC8826C6274D}"/>
          </ac:picMkLst>
        </pc:picChg>
        <pc:picChg chg="mod">
          <ac:chgData name="Rafael Kuffner dos Anjos" userId="3925196f-71a7-46bf-baee-ed570243f2ce" providerId="ADAL" clId="{3117D148-C247-4F51-9840-D02C808CAF5C}" dt="2021-09-16T16:57:28.523" v="1271"/>
          <ac:picMkLst>
            <pc:docMk/>
            <pc:sldMk cId="4256738304" sldId="289"/>
            <ac:picMk id="16" creationId="{50EA8852-89DC-4901-B343-FF64C5211FB8}"/>
          </ac:picMkLst>
        </pc:picChg>
      </pc:sldChg>
      <pc:sldChg chg="addSp modSp new mod">
        <pc:chgData name="Rafael Kuffner dos Anjos" userId="3925196f-71a7-46bf-baee-ed570243f2ce" providerId="ADAL" clId="{3117D148-C247-4F51-9840-D02C808CAF5C}" dt="2021-09-16T17:40:32.477" v="1480" actId="20577"/>
        <pc:sldMkLst>
          <pc:docMk/>
          <pc:sldMk cId="2917299160" sldId="290"/>
        </pc:sldMkLst>
        <pc:spChg chg="mod">
          <ac:chgData name="Rafael Kuffner dos Anjos" userId="3925196f-71a7-46bf-baee-ed570243f2ce" providerId="ADAL" clId="{3117D148-C247-4F51-9840-D02C808CAF5C}" dt="2021-09-16T17:34:46.172" v="1404"/>
          <ac:spMkLst>
            <pc:docMk/>
            <pc:sldMk cId="2917299160" sldId="290"/>
            <ac:spMk id="2" creationId="{C15A0C31-DFD7-40EB-B7A6-4A6625B4D11D}"/>
          </ac:spMkLst>
        </pc:spChg>
        <pc:spChg chg="mod">
          <ac:chgData name="Rafael Kuffner dos Anjos" userId="3925196f-71a7-46bf-baee-ed570243f2ce" providerId="ADAL" clId="{3117D148-C247-4F51-9840-D02C808CAF5C}" dt="2021-09-16T17:40:32.477" v="1480" actId="20577"/>
          <ac:spMkLst>
            <pc:docMk/>
            <pc:sldMk cId="2917299160" sldId="290"/>
            <ac:spMk id="3" creationId="{6EC9A63E-FC53-4847-90C7-262621C1A9B1}"/>
          </ac:spMkLst>
        </pc:spChg>
        <pc:picChg chg="add mod">
          <ac:chgData name="Rafael Kuffner dos Anjos" userId="3925196f-71a7-46bf-baee-ed570243f2ce" providerId="ADAL" clId="{3117D148-C247-4F51-9840-D02C808CAF5C}" dt="2021-09-16T17:40:15.362" v="1461" actId="1076"/>
          <ac:picMkLst>
            <pc:docMk/>
            <pc:sldMk cId="2917299160" sldId="290"/>
            <ac:picMk id="4" creationId="{D0B19949-CC86-4E62-8C60-96622A5F6862}"/>
          </ac:picMkLst>
        </pc:picChg>
        <pc:picChg chg="add mod">
          <ac:chgData name="Rafael Kuffner dos Anjos" userId="3925196f-71a7-46bf-baee-ed570243f2ce" providerId="ADAL" clId="{3117D148-C247-4F51-9840-D02C808CAF5C}" dt="2021-09-16T17:40:19.058" v="1462" actId="1076"/>
          <ac:picMkLst>
            <pc:docMk/>
            <pc:sldMk cId="2917299160" sldId="290"/>
            <ac:picMk id="5" creationId="{26FB8E7C-B8E5-43D3-BED2-D1ED9A9CE31B}"/>
          </ac:picMkLst>
        </pc:picChg>
      </pc:sldChg>
      <pc:sldChg chg="addSp delSp modSp new mod">
        <pc:chgData name="Rafael Kuffner dos Anjos" userId="3925196f-71a7-46bf-baee-ed570243f2ce" providerId="ADAL" clId="{3117D148-C247-4F51-9840-D02C808CAF5C}" dt="2021-09-16T17:42:44.898" v="1516" actId="1076"/>
        <pc:sldMkLst>
          <pc:docMk/>
          <pc:sldMk cId="1749890670" sldId="291"/>
        </pc:sldMkLst>
        <pc:spChg chg="mod">
          <ac:chgData name="Rafael Kuffner dos Anjos" userId="3925196f-71a7-46bf-baee-ed570243f2ce" providerId="ADAL" clId="{3117D148-C247-4F51-9840-D02C808CAF5C}" dt="2021-09-16T17:42:03.793" v="1511" actId="1038"/>
          <ac:spMkLst>
            <pc:docMk/>
            <pc:sldMk cId="1749890670" sldId="291"/>
            <ac:spMk id="2" creationId="{4F2F8A23-152E-4733-9887-F140F81A6F6B}"/>
          </ac:spMkLst>
        </pc:spChg>
        <pc:spChg chg="del">
          <ac:chgData name="Rafael Kuffner dos Anjos" userId="3925196f-71a7-46bf-baee-ed570243f2ce" providerId="ADAL" clId="{3117D148-C247-4F51-9840-D02C808CAF5C}" dt="2021-09-16T17:41:06.870" v="1487" actId="478"/>
          <ac:spMkLst>
            <pc:docMk/>
            <pc:sldMk cId="1749890670" sldId="291"/>
            <ac:spMk id="3" creationId="{6D05C960-E0E7-426C-8A13-7D09D8E27ADB}"/>
          </ac:spMkLst>
        </pc:spChg>
        <pc:spChg chg="add mod">
          <ac:chgData name="Rafael Kuffner dos Anjos" userId="3925196f-71a7-46bf-baee-ed570243f2ce" providerId="ADAL" clId="{3117D148-C247-4F51-9840-D02C808CAF5C}" dt="2021-09-16T17:41:28.788" v="1493" actId="14100"/>
          <ac:spMkLst>
            <pc:docMk/>
            <pc:sldMk cId="1749890670" sldId="291"/>
            <ac:spMk id="7" creationId="{3FBB7667-5F68-4E5A-9723-21E9E701FCD6}"/>
          </ac:spMkLst>
        </pc:spChg>
        <pc:grpChg chg="add mod">
          <ac:chgData name="Rafael Kuffner dos Anjos" userId="3925196f-71a7-46bf-baee-ed570243f2ce" providerId="ADAL" clId="{3117D148-C247-4F51-9840-D02C808CAF5C}" dt="2021-09-16T17:42:16.765" v="1512" actId="1076"/>
          <ac:grpSpMkLst>
            <pc:docMk/>
            <pc:sldMk cId="1749890670" sldId="291"/>
            <ac:grpSpMk id="4" creationId="{58EAC29D-119F-4166-8E27-0EC5AA67A001}"/>
          </ac:grpSpMkLst>
        </pc:grpChg>
        <pc:picChg chg="mod">
          <ac:chgData name="Rafael Kuffner dos Anjos" userId="3925196f-71a7-46bf-baee-ed570243f2ce" providerId="ADAL" clId="{3117D148-C247-4F51-9840-D02C808CAF5C}" dt="2021-09-16T17:42:42.783" v="1515" actId="1076"/>
          <ac:picMkLst>
            <pc:docMk/>
            <pc:sldMk cId="1749890670" sldId="291"/>
            <ac:picMk id="5" creationId="{C3745D22-91A3-4265-A40E-D4D257A463D6}"/>
          </ac:picMkLst>
        </pc:picChg>
        <pc:picChg chg="mod">
          <ac:chgData name="Rafael Kuffner dos Anjos" userId="3925196f-71a7-46bf-baee-ed570243f2ce" providerId="ADAL" clId="{3117D148-C247-4F51-9840-D02C808CAF5C}" dt="2021-09-16T17:42:44.898" v="1516" actId="1076"/>
          <ac:picMkLst>
            <pc:docMk/>
            <pc:sldMk cId="1749890670" sldId="291"/>
            <ac:picMk id="6" creationId="{6A796D32-809C-46A2-81AF-C04C27255F67}"/>
          </ac:picMkLst>
        </pc:picChg>
      </pc:sldChg>
      <pc:sldChg chg="addSp delSp modSp new mod">
        <pc:chgData name="Rafael Kuffner dos Anjos" userId="3925196f-71a7-46bf-baee-ed570243f2ce" providerId="ADAL" clId="{3117D148-C247-4F51-9840-D02C808CAF5C}" dt="2021-09-16T17:43:54.208" v="1532" actId="1076"/>
        <pc:sldMkLst>
          <pc:docMk/>
          <pc:sldMk cId="4209786208" sldId="292"/>
        </pc:sldMkLst>
        <pc:spChg chg="mod">
          <ac:chgData name="Rafael Kuffner dos Anjos" userId="3925196f-71a7-46bf-baee-ed570243f2ce" providerId="ADAL" clId="{3117D148-C247-4F51-9840-D02C808CAF5C}" dt="2021-09-16T17:43:14.353" v="1518"/>
          <ac:spMkLst>
            <pc:docMk/>
            <pc:sldMk cId="4209786208" sldId="292"/>
            <ac:spMk id="2" creationId="{D115C396-C79E-4239-AC13-CD0E62FBBA9A}"/>
          </ac:spMkLst>
        </pc:spChg>
        <pc:spChg chg="del">
          <ac:chgData name="Rafael Kuffner dos Anjos" userId="3925196f-71a7-46bf-baee-ed570243f2ce" providerId="ADAL" clId="{3117D148-C247-4F51-9840-D02C808CAF5C}" dt="2021-09-16T17:43:18.492" v="1519" actId="478"/>
          <ac:spMkLst>
            <pc:docMk/>
            <pc:sldMk cId="4209786208" sldId="292"/>
            <ac:spMk id="3" creationId="{3733E8D2-5EAC-4C63-B622-763F96EF4911}"/>
          </ac:spMkLst>
        </pc:spChg>
        <pc:spChg chg="add mod">
          <ac:chgData name="Rafael Kuffner dos Anjos" userId="3925196f-71a7-46bf-baee-ed570243f2ce" providerId="ADAL" clId="{3117D148-C247-4F51-9840-D02C808CAF5C}" dt="2021-09-16T17:43:54.208" v="1532" actId="1076"/>
          <ac:spMkLst>
            <pc:docMk/>
            <pc:sldMk cId="4209786208" sldId="292"/>
            <ac:spMk id="8" creationId="{F8BE50E9-E564-4E45-B01E-9D4A862DABC4}"/>
          </ac:spMkLst>
        </pc:spChg>
        <pc:grpChg chg="add mod">
          <ac:chgData name="Rafael Kuffner dos Anjos" userId="3925196f-71a7-46bf-baee-ed570243f2ce" providerId="ADAL" clId="{3117D148-C247-4F51-9840-D02C808CAF5C}" dt="2021-09-16T17:43:50.975" v="1531" actId="1076"/>
          <ac:grpSpMkLst>
            <pc:docMk/>
            <pc:sldMk cId="4209786208" sldId="292"/>
            <ac:grpSpMk id="4" creationId="{3637B931-8E68-4519-8E57-E4971DB8230F}"/>
          </ac:grpSpMkLst>
        </pc:grpChg>
        <pc:picChg chg="mod">
          <ac:chgData name="Rafael Kuffner dos Anjos" userId="3925196f-71a7-46bf-baee-ed570243f2ce" providerId="ADAL" clId="{3117D148-C247-4F51-9840-D02C808CAF5C}" dt="2021-09-16T17:43:18.819" v="1520"/>
          <ac:picMkLst>
            <pc:docMk/>
            <pc:sldMk cId="4209786208" sldId="292"/>
            <ac:picMk id="5" creationId="{33DE4CE7-E8D1-4F2B-8727-81EA1E2E086E}"/>
          </ac:picMkLst>
        </pc:picChg>
        <pc:picChg chg="mod">
          <ac:chgData name="Rafael Kuffner dos Anjos" userId="3925196f-71a7-46bf-baee-ed570243f2ce" providerId="ADAL" clId="{3117D148-C247-4F51-9840-D02C808CAF5C}" dt="2021-09-16T17:43:18.819" v="1520"/>
          <ac:picMkLst>
            <pc:docMk/>
            <pc:sldMk cId="4209786208" sldId="292"/>
            <ac:picMk id="6" creationId="{70EFE2E8-C746-436F-A895-BF0936658529}"/>
          </ac:picMkLst>
        </pc:picChg>
        <pc:picChg chg="mod">
          <ac:chgData name="Rafael Kuffner dos Anjos" userId="3925196f-71a7-46bf-baee-ed570243f2ce" providerId="ADAL" clId="{3117D148-C247-4F51-9840-D02C808CAF5C}" dt="2021-09-16T17:43:18.819" v="1520"/>
          <ac:picMkLst>
            <pc:docMk/>
            <pc:sldMk cId="4209786208" sldId="292"/>
            <ac:picMk id="7" creationId="{A3143A43-2D62-488B-8AF2-12C747763FB1}"/>
          </ac:picMkLst>
        </pc:picChg>
      </pc:sldChg>
      <pc:sldChg chg="addSp modSp new mod modAnim">
        <pc:chgData name="Rafael Kuffner dos Anjos" userId="3925196f-71a7-46bf-baee-ed570243f2ce" providerId="ADAL" clId="{3117D148-C247-4F51-9840-D02C808CAF5C}" dt="2021-09-16T17:49:08.136" v="1544" actId="14100"/>
        <pc:sldMkLst>
          <pc:docMk/>
          <pc:sldMk cId="3297320156" sldId="293"/>
        </pc:sldMkLst>
        <pc:spChg chg="mod">
          <ac:chgData name="Rafael Kuffner dos Anjos" userId="3925196f-71a7-46bf-baee-ed570243f2ce" providerId="ADAL" clId="{3117D148-C247-4F51-9840-D02C808CAF5C}" dt="2021-09-16T17:48:09.398" v="1534"/>
          <ac:spMkLst>
            <pc:docMk/>
            <pc:sldMk cId="3297320156" sldId="293"/>
            <ac:spMk id="2" creationId="{4F189B6A-3D56-4ED0-B854-198FBE1BC41C}"/>
          </ac:spMkLst>
        </pc:spChg>
        <pc:spChg chg="mod">
          <ac:chgData name="Rafael Kuffner dos Anjos" userId="3925196f-71a7-46bf-baee-ed570243f2ce" providerId="ADAL" clId="{3117D148-C247-4F51-9840-D02C808CAF5C}" dt="2021-09-16T17:49:03.206" v="1542" actId="14100"/>
          <ac:spMkLst>
            <pc:docMk/>
            <pc:sldMk cId="3297320156" sldId="293"/>
            <ac:spMk id="3" creationId="{37086848-763C-424D-8195-A1CD3C49EA03}"/>
          </ac:spMkLst>
        </pc:spChg>
        <pc:spChg chg="add mod">
          <ac:chgData name="Rafael Kuffner dos Anjos" userId="3925196f-71a7-46bf-baee-ed570243f2ce" providerId="ADAL" clId="{3117D148-C247-4F51-9840-D02C808CAF5C}" dt="2021-09-16T17:48:46.648" v="1537" actId="164"/>
          <ac:spMkLst>
            <pc:docMk/>
            <pc:sldMk cId="3297320156" sldId="293"/>
            <ac:spMk id="5" creationId="{C7617192-27B8-4477-AB54-1E4F32B2E455}"/>
          </ac:spMkLst>
        </pc:spChg>
        <pc:spChg chg="add mod">
          <ac:chgData name="Rafael Kuffner dos Anjos" userId="3925196f-71a7-46bf-baee-ed570243f2ce" providerId="ADAL" clId="{3117D148-C247-4F51-9840-D02C808CAF5C}" dt="2021-09-16T17:48:46.648" v="1537" actId="164"/>
          <ac:spMkLst>
            <pc:docMk/>
            <pc:sldMk cId="3297320156" sldId="293"/>
            <ac:spMk id="6" creationId="{72B1D4BF-17DA-4980-9D1C-9458AB371A2A}"/>
          </ac:spMkLst>
        </pc:spChg>
        <pc:spChg chg="add mod">
          <ac:chgData name="Rafael Kuffner dos Anjos" userId="3925196f-71a7-46bf-baee-ed570243f2ce" providerId="ADAL" clId="{3117D148-C247-4F51-9840-D02C808CAF5C}" dt="2021-09-16T17:48:46.648" v="1537" actId="164"/>
          <ac:spMkLst>
            <pc:docMk/>
            <pc:sldMk cId="3297320156" sldId="293"/>
            <ac:spMk id="7" creationId="{EF26146E-1B99-4113-8A94-B174C2FE825B}"/>
          </ac:spMkLst>
        </pc:spChg>
        <pc:spChg chg="add mod">
          <ac:chgData name="Rafael Kuffner dos Anjos" userId="3925196f-71a7-46bf-baee-ed570243f2ce" providerId="ADAL" clId="{3117D148-C247-4F51-9840-D02C808CAF5C}" dt="2021-09-16T17:48:46.648" v="1537" actId="164"/>
          <ac:spMkLst>
            <pc:docMk/>
            <pc:sldMk cId="3297320156" sldId="293"/>
            <ac:spMk id="8" creationId="{0F71FD2D-4CF6-44CE-BA73-0643E375C4B3}"/>
          </ac:spMkLst>
        </pc:spChg>
        <pc:spChg chg="add mod">
          <ac:chgData name="Rafael Kuffner dos Anjos" userId="3925196f-71a7-46bf-baee-ed570243f2ce" providerId="ADAL" clId="{3117D148-C247-4F51-9840-D02C808CAF5C}" dt="2021-09-16T17:48:46.648" v="1537" actId="164"/>
          <ac:spMkLst>
            <pc:docMk/>
            <pc:sldMk cId="3297320156" sldId="293"/>
            <ac:spMk id="9" creationId="{C62D8AE6-F3C7-437B-9AF5-E77BB4A16106}"/>
          </ac:spMkLst>
        </pc:spChg>
        <pc:spChg chg="add mod">
          <ac:chgData name="Rafael Kuffner dos Anjos" userId="3925196f-71a7-46bf-baee-ed570243f2ce" providerId="ADAL" clId="{3117D148-C247-4F51-9840-D02C808CAF5C}" dt="2021-09-16T17:48:46.648" v="1537" actId="164"/>
          <ac:spMkLst>
            <pc:docMk/>
            <pc:sldMk cId="3297320156" sldId="293"/>
            <ac:spMk id="10" creationId="{C530ADCA-650F-466B-BD48-48AD8E4B4A55}"/>
          </ac:spMkLst>
        </pc:spChg>
        <pc:spChg chg="add mod">
          <ac:chgData name="Rafael Kuffner dos Anjos" userId="3925196f-71a7-46bf-baee-ed570243f2ce" providerId="ADAL" clId="{3117D148-C247-4F51-9840-D02C808CAF5C}" dt="2021-09-16T17:48:46.648" v="1537" actId="164"/>
          <ac:spMkLst>
            <pc:docMk/>
            <pc:sldMk cId="3297320156" sldId="293"/>
            <ac:spMk id="11" creationId="{F7AF1613-0E3F-437C-8F6E-74DAA9E90517}"/>
          </ac:spMkLst>
        </pc:spChg>
        <pc:grpChg chg="add mod">
          <ac:chgData name="Rafael Kuffner dos Anjos" userId="3925196f-71a7-46bf-baee-ed570243f2ce" providerId="ADAL" clId="{3117D148-C247-4F51-9840-D02C808CAF5C}" dt="2021-09-16T17:49:08.136" v="1544" actId="14100"/>
          <ac:grpSpMkLst>
            <pc:docMk/>
            <pc:sldMk cId="3297320156" sldId="293"/>
            <ac:grpSpMk id="12" creationId="{9028BFE0-7D46-4D4C-A460-51A0535D400F}"/>
          </ac:grpSpMkLst>
        </pc:grpChg>
        <pc:picChg chg="add mod">
          <ac:chgData name="Rafael Kuffner dos Anjos" userId="3925196f-71a7-46bf-baee-ed570243f2ce" providerId="ADAL" clId="{3117D148-C247-4F51-9840-D02C808CAF5C}" dt="2021-09-16T17:48:46.648" v="1537" actId="164"/>
          <ac:picMkLst>
            <pc:docMk/>
            <pc:sldMk cId="3297320156" sldId="293"/>
            <ac:picMk id="4" creationId="{002EF307-4932-411B-946A-0C39F56C0618}"/>
          </ac:picMkLst>
        </pc:picChg>
      </pc:sldChg>
      <pc:sldChg chg="addSp modSp new mod setBg">
        <pc:chgData name="Rafael Kuffner dos Anjos" userId="3925196f-71a7-46bf-baee-ed570243f2ce" providerId="ADAL" clId="{3117D148-C247-4F51-9840-D02C808CAF5C}" dt="2021-09-16T17:50:12.240" v="1567" actId="27636"/>
        <pc:sldMkLst>
          <pc:docMk/>
          <pc:sldMk cId="2481749135" sldId="294"/>
        </pc:sldMkLst>
        <pc:spChg chg="mod">
          <ac:chgData name="Rafael Kuffner dos Anjos" userId="3925196f-71a7-46bf-baee-ed570243f2ce" providerId="ADAL" clId="{3117D148-C247-4F51-9840-D02C808CAF5C}" dt="2021-09-16T17:49:23.870" v="1549" actId="26606"/>
          <ac:spMkLst>
            <pc:docMk/>
            <pc:sldMk cId="2481749135" sldId="294"/>
            <ac:spMk id="2" creationId="{73B05D74-D5E7-4632-AA8D-09EF8A9C7265}"/>
          </ac:spMkLst>
        </pc:spChg>
        <pc:spChg chg="mod">
          <ac:chgData name="Rafael Kuffner dos Anjos" userId="3925196f-71a7-46bf-baee-ed570243f2ce" providerId="ADAL" clId="{3117D148-C247-4F51-9840-D02C808CAF5C}" dt="2021-09-16T17:50:12.240" v="1567" actId="27636"/>
          <ac:spMkLst>
            <pc:docMk/>
            <pc:sldMk cId="2481749135" sldId="294"/>
            <ac:spMk id="3" creationId="{98322F04-F0B7-429C-8F1F-AB11D9E84359}"/>
          </ac:spMkLst>
        </pc:spChg>
        <pc:spChg chg="add">
          <ac:chgData name="Rafael Kuffner dos Anjos" userId="3925196f-71a7-46bf-baee-ed570243f2ce" providerId="ADAL" clId="{3117D148-C247-4F51-9840-D02C808CAF5C}" dt="2021-09-16T17:49:23.870" v="1549" actId="26606"/>
          <ac:spMkLst>
            <pc:docMk/>
            <pc:sldMk cId="2481749135" sldId="294"/>
            <ac:spMk id="9" creationId="{5E39A796-BE83-48B1-B33F-35C4A32AAB57}"/>
          </ac:spMkLst>
        </pc:spChg>
        <pc:spChg chg="add">
          <ac:chgData name="Rafael Kuffner dos Anjos" userId="3925196f-71a7-46bf-baee-ed570243f2ce" providerId="ADAL" clId="{3117D148-C247-4F51-9840-D02C808CAF5C}" dt="2021-09-16T17:49:23.870" v="1549" actId="26606"/>
          <ac:spMkLst>
            <pc:docMk/>
            <pc:sldMk cId="2481749135" sldId="294"/>
            <ac:spMk id="11" creationId="{72F84B47-E267-4194-8194-831DB7B5547F}"/>
          </ac:spMkLst>
        </pc:spChg>
        <pc:picChg chg="add mod">
          <ac:chgData name="Rafael Kuffner dos Anjos" userId="3925196f-71a7-46bf-baee-ed570243f2ce" providerId="ADAL" clId="{3117D148-C247-4F51-9840-D02C808CAF5C}" dt="2021-09-16T17:49:23.870" v="1549" actId="26606"/>
          <ac:picMkLst>
            <pc:docMk/>
            <pc:sldMk cId="2481749135" sldId="294"/>
            <ac:picMk id="4" creationId="{BC1F831A-57BF-4CEF-A87E-FF8BD939CEB2}"/>
          </ac:picMkLst>
        </pc:picChg>
        <pc:picChg chg="add mod">
          <ac:chgData name="Rafael Kuffner dos Anjos" userId="3925196f-71a7-46bf-baee-ed570243f2ce" providerId="ADAL" clId="{3117D148-C247-4F51-9840-D02C808CAF5C}" dt="2021-09-16T17:49:39.700" v="1550"/>
          <ac:picMkLst>
            <pc:docMk/>
            <pc:sldMk cId="2481749135" sldId="294"/>
            <ac:picMk id="7" creationId="{43370916-463D-47B4-82D8-EB91BFEB5913}"/>
          </ac:picMkLst>
        </pc:picChg>
      </pc:sldChg>
      <pc:sldChg chg="modSp new del mod">
        <pc:chgData name="Rafael Kuffner dos Anjos" userId="3925196f-71a7-46bf-baee-ed570243f2ce" providerId="ADAL" clId="{3117D148-C247-4F51-9840-D02C808CAF5C}" dt="2021-09-16T17:50:15.046" v="1568" actId="47"/>
        <pc:sldMkLst>
          <pc:docMk/>
          <pc:sldMk cId="1139131274" sldId="295"/>
        </pc:sldMkLst>
        <pc:spChg chg="mod">
          <ac:chgData name="Rafael Kuffner dos Anjos" userId="3925196f-71a7-46bf-baee-ed570243f2ce" providerId="ADAL" clId="{3117D148-C247-4F51-9840-D02C808CAF5C}" dt="2021-09-16T17:49:47.262" v="1552"/>
          <ac:spMkLst>
            <pc:docMk/>
            <pc:sldMk cId="1139131274" sldId="295"/>
            <ac:spMk id="2" creationId="{C0599B9D-2D25-4F98-9C7B-3C13FAF60F60}"/>
          </ac:spMkLst>
        </pc:spChg>
        <pc:spChg chg="mod">
          <ac:chgData name="Rafael Kuffner dos Anjos" userId="3925196f-71a7-46bf-baee-ed570243f2ce" providerId="ADAL" clId="{3117D148-C247-4F51-9840-D02C808CAF5C}" dt="2021-09-16T17:49:59.760" v="1554" actId="21"/>
          <ac:spMkLst>
            <pc:docMk/>
            <pc:sldMk cId="1139131274" sldId="295"/>
            <ac:spMk id="3" creationId="{A8F31369-51E0-40AA-B489-477905BC64DA}"/>
          </ac:spMkLst>
        </pc:spChg>
      </pc:sldChg>
      <pc:sldChg chg="addSp delSp modSp new mod">
        <pc:chgData name="Rafael Kuffner dos Anjos" userId="3925196f-71a7-46bf-baee-ed570243f2ce" providerId="ADAL" clId="{3117D148-C247-4F51-9840-D02C808CAF5C}" dt="2021-09-16T17:53:59.067" v="1734" actId="122"/>
        <pc:sldMkLst>
          <pc:docMk/>
          <pc:sldMk cId="2492085111" sldId="295"/>
        </pc:sldMkLst>
        <pc:spChg chg="mod">
          <ac:chgData name="Rafael Kuffner dos Anjos" userId="3925196f-71a7-46bf-baee-ed570243f2ce" providerId="ADAL" clId="{3117D148-C247-4F51-9840-D02C808CAF5C}" dt="2021-09-16T17:53:59.067" v="1734" actId="122"/>
          <ac:spMkLst>
            <pc:docMk/>
            <pc:sldMk cId="2492085111" sldId="295"/>
            <ac:spMk id="2" creationId="{35716D68-CFD2-4EC0-9CCB-7DDDD324013B}"/>
          </ac:spMkLst>
        </pc:spChg>
        <pc:spChg chg="del">
          <ac:chgData name="Rafael Kuffner dos Anjos" userId="3925196f-71a7-46bf-baee-ed570243f2ce" providerId="ADAL" clId="{3117D148-C247-4F51-9840-D02C808CAF5C}" dt="2021-09-16T17:53:30.922" v="1718" actId="478"/>
          <ac:spMkLst>
            <pc:docMk/>
            <pc:sldMk cId="2492085111" sldId="295"/>
            <ac:spMk id="3" creationId="{D9C111B7-5741-43DB-B19D-CF2F278F891F}"/>
          </ac:spMkLst>
        </pc:spChg>
        <pc:spChg chg="add mod">
          <ac:chgData name="Rafael Kuffner dos Anjos" userId="3925196f-71a7-46bf-baee-ed570243f2ce" providerId="ADAL" clId="{3117D148-C247-4F51-9840-D02C808CAF5C}" dt="2021-09-16T17:53:54.548" v="1733" actId="27636"/>
          <ac:spMkLst>
            <pc:docMk/>
            <pc:sldMk cId="2492085111" sldId="295"/>
            <ac:spMk id="4" creationId="{71333992-DFAF-43B4-B2F3-2EADE725874A}"/>
          </ac:spMkLst>
        </pc:spChg>
      </pc:sldChg>
      <pc:sldChg chg="addSp delSp modSp add del mod">
        <pc:chgData name="Rafael Kuffner dos Anjos" userId="3925196f-71a7-46bf-baee-ed570243f2ce" providerId="ADAL" clId="{3117D148-C247-4F51-9840-D02C808CAF5C}" dt="2021-09-16T18:02:49.546" v="1780" actId="47"/>
        <pc:sldMkLst>
          <pc:docMk/>
          <pc:sldMk cId="544851786" sldId="296"/>
        </pc:sldMkLst>
        <pc:spChg chg="del mod">
          <ac:chgData name="Rafael Kuffner dos Anjos" userId="3925196f-71a7-46bf-baee-ed570243f2ce" providerId="ADAL" clId="{3117D148-C247-4F51-9840-D02C808CAF5C}" dt="2021-09-16T18:02:47.656" v="1779" actId="478"/>
          <ac:spMkLst>
            <pc:docMk/>
            <pc:sldMk cId="544851786" sldId="296"/>
            <ac:spMk id="2" creationId="{505BC5E9-D699-47DB-93E3-906FDDBA4A18}"/>
          </ac:spMkLst>
        </pc:spChg>
        <pc:spChg chg="add mod">
          <ac:chgData name="Rafael Kuffner dos Anjos" userId="3925196f-71a7-46bf-baee-ed570243f2ce" providerId="ADAL" clId="{3117D148-C247-4F51-9840-D02C808CAF5C}" dt="2021-09-16T18:02:47.656" v="1779" actId="478"/>
          <ac:spMkLst>
            <pc:docMk/>
            <pc:sldMk cId="544851786" sldId="296"/>
            <ac:spMk id="4" creationId="{B09004F7-22FB-417F-8B01-B67179B0391C}"/>
          </ac:spMkLst>
        </pc:spChg>
      </pc:sldChg>
      <pc:sldChg chg="modSp new mod">
        <pc:chgData name="Rafael Kuffner dos Anjos" userId="3925196f-71a7-46bf-baee-ed570243f2ce" providerId="ADAL" clId="{3117D148-C247-4F51-9840-D02C808CAF5C}" dt="2021-09-16T17:57:09.161" v="1778" actId="20577"/>
        <pc:sldMkLst>
          <pc:docMk/>
          <pc:sldMk cId="2454339509" sldId="297"/>
        </pc:sldMkLst>
        <pc:spChg chg="mod">
          <ac:chgData name="Rafael Kuffner dos Anjos" userId="3925196f-71a7-46bf-baee-ed570243f2ce" providerId="ADAL" clId="{3117D148-C247-4F51-9840-D02C808CAF5C}" dt="2021-09-16T17:55:22.805" v="1740" actId="122"/>
          <ac:spMkLst>
            <pc:docMk/>
            <pc:sldMk cId="2454339509" sldId="297"/>
            <ac:spMk id="2" creationId="{B649D5BD-AE1F-4BC3-9FDB-B4C72C6FCA0A}"/>
          </ac:spMkLst>
        </pc:spChg>
        <pc:spChg chg="mod">
          <ac:chgData name="Rafael Kuffner dos Anjos" userId="3925196f-71a7-46bf-baee-ed570243f2ce" providerId="ADAL" clId="{3117D148-C247-4F51-9840-D02C808CAF5C}" dt="2021-09-16T17:57:09.161" v="1778" actId="20577"/>
          <ac:spMkLst>
            <pc:docMk/>
            <pc:sldMk cId="2454339509" sldId="297"/>
            <ac:spMk id="3" creationId="{8A2C5924-5FA1-49F5-BF9C-83EDBF9413F5}"/>
          </ac:spMkLst>
        </pc:spChg>
      </pc:sldChg>
      <pc:sldChg chg="modSp new mod">
        <pc:chgData name="Rafael Kuffner dos Anjos" userId="3925196f-71a7-46bf-baee-ed570243f2ce" providerId="ADAL" clId="{3117D148-C247-4F51-9840-D02C808CAF5C}" dt="2021-09-16T17:55:44.957" v="1754" actId="20577"/>
        <pc:sldMkLst>
          <pc:docMk/>
          <pc:sldMk cId="3254933254" sldId="298"/>
        </pc:sldMkLst>
        <pc:spChg chg="mod">
          <ac:chgData name="Rafael Kuffner dos Anjos" userId="3925196f-71a7-46bf-baee-ed570243f2ce" providerId="ADAL" clId="{3117D148-C247-4F51-9840-D02C808CAF5C}" dt="2021-09-16T17:55:32.289" v="1743" actId="122"/>
          <ac:spMkLst>
            <pc:docMk/>
            <pc:sldMk cId="3254933254" sldId="298"/>
            <ac:spMk id="2" creationId="{57C28D07-9633-4963-90A9-AFA42976D4EC}"/>
          </ac:spMkLst>
        </pc:spChg>
        <pc:spChg chg="mod">
          <ac:chgData name="Rafael Kuffner dos Anjos" userId="3925196f-71a7-46bf-baee-ed570243f2ce" providerId="ADAL" clId="{3117D148-C247-4F51-9840-D02C808CAF5C}" dt="2021-09-16T17:55:44.957" v="1754" actId="20577"/>
          <ac:spMkLst>
            <pc:docMk/>
            <pc:sldMk cId="3254933254" sldId="298"/>
            <ac:spMk id="3" creationId="{FA384F5A-9DB5-41B3-BD1C-82DBB7254FAA}"/>
          </ac:spMkLst>
        </pc:spChg>
      </pc:sldChg>
      <pc:sldChg chg="modSp new mod">
        <pc:chgData name="Rafael Kuffner dos Anjos" userId="3925196f-71a7-46bf-baee-ed570243f2ce" providerId="ADAL" clId="{3117D148-C247-4F51-9840-D02C808CAF5C}" dt="2021-09-16T17:55:58.846" v="1757"/>
        <pc:sldMkLst>
          <pc:docMk/>
          <pc:sldMk cId="1050400776" sldId="299"/>
        </pc:sldMkLst>
        <pc:spChg chg="mod">
          <ac:chgData name="Rafael Kuffner dos Anjos" userId="3925196f-71a7-46bf-baee-ed570243f2ce" providerId="ADAL" clId="{3117D148-C247-4F51-9840-D02C808CAF5C}" dt="2021-09-16T17:55:55.096" v="1756"/>
          <ac:spMkLst>
            <pc:docMk/>
            <pc:sldMk cId="1050400776" sldId="299"/>
            <ac:spMk id="2" creationId="{F78D9544-CE12-4B0A-A7C7-A54F0F4FFD07}"/>
          </ac:spMkLst>
        </pc:spChg>
        <pc:spChg chg="mod">
          <ac:chgData name="Rafael Kuffner dos Anjos" userId="3925196f-71a7-46bf-baee-ed570243f2ce" providerId="ADAL" clId="{3117D148-C247-4F51-9840-D02C808CAF5C}" dt="2021-09-16T17:55:58.846" v="1757"/>
          <ac:spMkLst>
            <pc:docMk/>
            <pc:sldMk cId="1050400776" sldId="299"/>
            <ac:spMk id="3" creationId="{036BC233-518E-45D7-AEC2-2959180EDEDA}"/>
          </ac:spMkLst>
        </pc:spChg>
      </pc:sldChg>
      <pc:sldChg chg="modSp new mod">
        <pc:chgData name="Rafael Kuffner dos Anjos" userId="3925196f-71a7-46bf-baee-ed570243f2ce" providerId="ADAL" clId="{3117D148-C247-4F51-9840-D02C808CAF5C}" dt="2021-09-16T18:04:10.786" v="2144" actId="20577"/>
        <pc:sldMkLst>
          <pc:docMk/>
          <pc:sldMk cId="2152916819" sldId="300"/>
        </pc:sldMkLst>
        <pc:spChg chg="mod">
          <ac:chgData name="Rafael Kuffner dos Anjos" userId="3925196f-71a7-46bf-baee-ed570243f2ce" providerId="ADAL" clId="{3117D148-C247-4F51-9840-D02C808CAF5C}" dt="2021-09-16T18:04:10.786" v="2144" actId="20577"/>
          <ac:spMkLst>
            <pc:docMk/>
            <pc:sldMk cId="2152916819" sldId="300"/>
            <ac:spMk id="2" creationId="{7C43E0AA-F501-4D55-B36F-2E6C23FEA941}"/>
          </ac:spMkLst>
        </pc:spChg>
        <pc:spChg chg="mod">
          <ac:chgData name="Rafael Kuffner dos Anjos" userId="3925196f-71a7-46bf-baee-ed570243f2ce" providerId="ADAL" clId="{3117D148-C247-4F51-9840-D02C808CAF5C}" dt="2021-09-16T18:03:57.816" v="2106" actId="20577"/>
          <ac:spMkLst>
            <pc:docMk/>
            <pc:sldMk cId="2152916819" sldId="300"/>
            <ac:spMk id="3" creationId="{C4B5710D-330B-4738-90F9-A7506B2573A8}"/>
          </ac:spMkLst>
        </pc:spChg>
      </pc:sldChg>
      <pc:sldChg chg="modSp new del mod">
        <pc:chgData name="Rafael Kuffner dos Anjos" userId="3925196f-71a7-46bf-baee-ed570243f2ce" providerId="ADAL" clId="{3117D148-C247-4F51-9840-D02C808CAF5C}" dt="2021-09-16T18:24:35.505" v="2156" actId="47"/>
        <pc:sldMkLst>
          <pc:docMk/>
          <pc:sldMk cId="307651787" sldId="301"/>
        </pc:sldMkLst>
        <pc:spChg chg="mod">
          <ac:chgData name="Rafael Kuffner dos Anjos" userId="3925196f-71a7-46bf-baee-ed570243f2ce" providerId="ADAL" clId="{3117D148-C247-4F51-9840-D02C808CAF5C}" dt="2021-09-16T18:24:25.098" v="2155" actId="20577"/>
          <ac:spMkLst>
            <pc:docMk/>
            <pc:sldMk cId="307651787" sldId="301"/>
            <ac:spMk id="2" creationId="{1642F7C0-7644-45A9-A706-786E417D699C}"/>
          </ac:spMkLst>
        </pc:spChg>
        <pc:spChg chg="mod">
          <ac:chgData name="Rafael Kuffner dos Anjos" userId="3925196f-71a7-46bf-baee-ed570243f2ce" providerId="ADAL" clId="{3117D148-C247-4F51-9840-D02C808CAF5C}" dt="2021-09-16T18:24:22.411" v="2146"/>
          <ac:spMkLst>
            <pc:docMk/>
            <pc:sldMk cId="307651787" sldId="301"/>
            <ac:spMk id="3" creationId="{255F4AA5-CFA4-437A-8F28-D9047CCC7331}"/>
          </ac:spMkLst>
        </pc:spChg>
      </pc:sldChg>
      <pc:sldChg chg="modSp add mod">
        <pc:chgData name="Rafael Kuffner dos Anjos" userId="3925196f-71a7-46bf-baee-ed570243f2ce" providerId="ADAL" clId="{3117D148-C247-4F51-9840-D02C808CAF5C}" dt="2021-09-23T08:44:43.111" v="2167" actId="1076"/>
        <pc:sldMkLst>
          <pc:docMk/>
          <pc:sldMk cId="2277765766" sldId="363"/>
        </pc:sldMkLst>
        <pc:spChg chg="mod">
          <ac:chgData name="Rafael Kuffner dos Anjos" userId="3925196f-71a7-46bf-baee-ed570243f2ce" providerId="ADAL" clId="{3117D148-C247-4F51-9840-D02C808CAF5C}" dt="2021-09-23T08:44:43.111" v="2167" actId="1076"/>
          <ac:spMkLst>
            <pc:docMk/>
            <pc:sldMk cId="2277765766" sldId="363"/>
            <ac:spMk id="2" creationId="{A7BA4ECA-4FE8-9B4E-91DB-8E40E929F9EF}"/>
          </ac:spMkLst>
        </pc:spChg>
        <pc:spChg chg="mod">
          <ac:chgData name="Rafael Kuffner dos Anjos" userId="3925196f-71a7-46bf-baee-ed570243f2ce" providerId="ADAL" clId="{3117D148-C247-4F51-9840-D02C808CAF5C}" dt="2021-09-23T08:44:40.074" v="2166" actId="27636"/>
          <ac:spMkLst>
            <pc:docMk/>
            <pc:sldMk cId="2277765766" sldId="363"/>
            <ac:spMk id="3" creationId="{47F5F8E1-089D-1D4C-8338-992F8F4230D1}"/>
          </ac:spMkLst>
        </pc:spChg>
      </pc:sldChg>
    </pc:docChg>
  </pc:docChgLst>
  <pc:docChgLst>
    <pc:chgData name="Rafael Kuffner dos Anjos" userId="3925196f-71a7-46bf-baee-ed570243f2ce" providerId="ADAL" clId="{53062A82-23AF-4EB8-ABAB-FDE75936E6DD}"/>
    <pc:docChg chg="undo custSel addSld delSld modSld sldOrd modMainMaster">
      <pc:chgData name="Rafael Kuffner dos Anjos" userId="3925196f-71a7-46bf-baee-ed570243f2ce" providerId="ADAL" clId="{53062A82-23AF-4EB8-ABAB-FDE75936E6DD}" dt="2021-09-14T12:11:25.118" v="1267" actId="20577"/>
      <pc:docMkLst>
        <pc:docMk/>
      </pc:docMkLst>
      <pc:sldChg chg="addSp delSp modSp mod modAnim">
        <pc:chgData name="Rafael Kuffner dos Anjos" userId="3925196f-71a7-46bf-baee-ed570243f2ce" providerId="ADAL" clId="{53062A82-23AF-4EB8-ABAB-FDE75936E6DD}" dt="2021-09-14T10:30:05.568" v="267"/>
        <pc:sldMkLst>
          <pc:docMk/>
          <pc:sldMk cId="773643261" sldId="257"/>
        </pc:sldMkLst>
        <pc:spChg chg="add mod">
          <ac:chgData name="Rafael Kuffner dos Anjos" userId="3925196f-71a7-46bf-baee-ed570243f2ce" providerId="ADAL" clId="{53062A82-23AF-4EB8-ABAB-FDE75936E6DD}" dt="2021-09-14T10:29:33.393" v="260" actId="1076"/>
          <ac:spMkLst>
            <pc:docMk/>
            <pc:sldMk cId="773643261" sldId="257"/>
            <ac:spMk id="82" creationId="{3CB1D931-EE7E-414C-8FFB-D27DAE8BA80D}"/>
          </ac:spMkLst>
        </pc:spChg>
        <pc:spChg chg="add mod">
          <ac:chgData name="Rafael Kuffner dos Anjos" userId="3925196f-71a7-46bf-baee-ed570243f2ce" providerId="ADAL" clId="{53062A82-23AF-4EB8-ABAB-FDE75936E6DD}" dt="2021-09-14T10:29:35.623" v="261" actId="1076"/>
          <ac:spMkLst>
            <pc:docMk/>
            <pc:sldMk cId="773643261" sldId="257"/>
            <ac:spMk id="83" creationId="{E5F3A411-4FF0-450F-8AD7-C2D1054B10D8}"/>
          </ac:spMkLst>
        </pc:spChg>
        <pc:spChg chg="add mod">
          <ac:chgData name="Rafael Kuffner dos Anjos" userId="3925196f-71a7-46bf-baee-ed570243f2ce" providerId="ADAL" clId="{53062A82-23AF-4EB8-ABAB-FDE75936E6DD}" dt="2021-09-14T10:20:46.249" v="101" actId="2711"/>
          <ac:spMkLst>
            <pc:docMk/>
            <pc:sldMk cId="773643261" sldId="257"/>
            <ac:spMk id="84" creationId="{2FE38C6A-BC03-4E9E-BCE6-5ECCF0C47928}"/>
          </ac:spMkLst>
        </pc:spChg>
        <pc:spChg chg="add mod">
          <ac:chgData name="Rafael Kuffner dos Anjos" userId="3925196f-71a7-46bf-baee-ed570243f2ce" providerId="ADAL" clId="{53062A82-23AF-4EB8-ABAB-FDE75936E6DD}" dt="2021-09-14T10:18:24.774" v="43" actId="1076"/>
          <ac:spMkLst>
            <pc:docMk/>
            <pc:sldMk cId="773643261" sldId="257"/>
            <ac:spMk id="86" creationId="{E59254E6-2626-4B87-891D-CD8A3FA1D378}"/>
          </ac:spMkLst>
        </pc:spChg>
        <pc:spChg chg="add del mod">
          <ac:chgData name="Rafael Kuffner dos Anjos" userId="3925196f-71a7-46bf-baee-ed570243f2ce" providerId="ADAL" clId="{53062A82-23AF-4EB8-ABAB-FDE75936E6DD}" dt="2021-09-14T10:20:34.423" v="100" actId="1076"/>
          <ac:spMkLst>
            <pc:docMk/>
            <pc:sldMk cId="773643261" sldId="257"/>
            <ac:spMk id="94" creationId="{10E5F155-1D0E-47E5-A147-C4187BB4AAD7}"/>
          </ac:spMkLst>
        </pc:spChg>
        <pc:grpChg chg="add mod">
          <ac:chgData name="Rafael Kuffner dos Anjos" userId="3925196f-71a7-46bf-baee-ed570243f2ce" providerId="ADAL" clId="{53062A82-23AF-4EB8-ABAB-FDE75936E6DD}" dt="2021-09-14T10:17:44.834" v="22" actId="164"/>
          <ac:grpSpMkLst>
            <pc:docMk/>
            <pc:sldMk cId="773643261" sldId="257"/>
            <ac:grpSpMk id="85" creationId="{25F483A5-B8E3-4412-A82C-02AF84736D4C}"/>
          </ac:grpSpMkLst>
        </pc:grp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6" creationId="{C64E5580-2010-4DCD-A6F7-E70F15F322E8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7" creationId="{AAABE8BA-2571-4D94-8419-BB2E16F73898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8" creationId="{F6FBFDC1-0E54-496B-88F5-7CE09C2EE693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9" creationId="{70178705-0EEA-45F9-80C8-8775B6D3E2CD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30" creationId="{9B757DC0-53E5-41A5-BC3D-B03908F7EC56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31" creationId="{8B200FD3-5836-4AF0-9073-1418BDC007BC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32" creationId="{2DB7EF0B-B840-4A1C-B226-26C27451FBB1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47" creationId="{0E284F2D-E305-47F1-8517-589D9375AA1C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48" creationId="{AA45912D-4B42-4F3E-B8C3-820EF9C19014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49" creationId="{0E1451F3-BF14-43F9-8B54-0FF0AF6A8396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0" creationId="{1ADDFACB-4B2E-47E5-B973-AD7EFEFE0952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1" creationId="{DA4F14AF-D103-46D1-A961-66B8C4B0E6F6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2" creationId="{4D9E1C05-3A30-4912-900E-41FAB449F5EA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3" creationId="{5E85C7EE-2057-4CC0-811E-6E9EB6228240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4" creationId="{8BEE5712-4B99-4000-B42E-50D6A642FE13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5" creationId="{76F16B3E-6FED-4E5B-85A6-9647C3C851FA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6" creationId="{33350CCA-4793-41B8-8717-B99FA7255A78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7" creationId="{3151E76B-8C1A-48B6-B542-419D2EDDBE60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8" creationId="{C7D55387-5404-4E72-8482-4F8ABD73EF4F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9" creationId="{C40A651B-4845-4722-ACBD-E0DBA2EF617D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60" creationId="{7F4F8606-209E-4D95-8A1C-C1245D55B60D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87" creationId="{059F5A64-4E2A-4F33-8865-C4E09BC4445B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88" creationId="{B0639650-BEF4-4A11-875F-9330A9A711FC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89" creationId="{D460A758-EF15-4217-B437-5F884543E5BF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0" creationId="{B2804FBA-20F6-417C-907A-163DC1B9A238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1" creationId="{C0BF617C-AD10-45AD-9010-16813BBE20A1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2" creationId="{8DC9A1BB-A975-4386-9370-C8028576A90D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3" creationId="{B38882C3-2F51-4A7E-95BD-7444C67845AC}"/>
          </ac:cxnSpMkLst>
        </pc:cxnChg>
      </pc:sldChg>
      <pc:sldChg chg="addSp delSp modSp new mod setBg addAnim delAnim modAnim setClrOvrMap">
        <pc:chgData name="Rafael Kuffner dos Anjos" userId="3925196f-71a7-46bf-baee-ed570243f2ce" providerId="ADAL" clId="{53062A82-23AF-4EB8-ABAB-FDE75936E6DD}" dt="2021-09-14T10:26:35.906" v="186" actId="404"/>
        <pc:sldMkLst>
          <pc:docMk/>
          <pc:sldMk cId="2618510689" sldId="258"/>
        </pc:sldMkLst>
        <pc:spChg chg="mod ord">
          <ac:chgData name="Rafael Kuffner dos Anjos" userId="3925196f-71a7-46bf-baee-ed570243f2ce" providerId="ADAL" clId="{53062A82-23AF-4EB8-ABAB-FDE75936E6DD}" dt="2021-09-14T10:26:35.906" v="186" actId="404"/>
          <ac:spMkLst>
            <pc:docMk/>
            <pc:sldMk cId="2618510689" sldId="258"/>
            <ac:spMk id="2" creationId="{952D2196-F64B-4F89-920C-C58AD35C99E4}"/>
          </ac:spMkLst>
        </pc:spChg>
        <pc:spChg chg="del">
          <ac:chgData name="Rafael Kuffner dos Anjos" userId="3925196f-71a7-46bf-baee-ed570243f2ce" providerId="ADAL" clId="{53062A82-23AF-4EB8-ABAB-FDE75936E6DD}" dt="2021-09-14T10:22:28.217" v="116" actId="478"/>
          <ac:spMkLst>
            <pc:docMk/>
            <pc:sldMk cId="2618510689" sldId="258"/>
            <ac:spMk id="3" creationId="{BE8E3226-26C7-4939-80A7-0126537D2856}"/>
          </ac:spMkLst>
        </pc:spChg>
        <pc:spChg chg="add mod">
          <ac:chgData name="Rafael Kuffner dos Anjos" userId="3925196f-71a7-46bf-baee-ed570243f2ce" providerId="ADAL" clId="{53062A82-23AF-4EB8-ABAB-FDE75936E6DD}" dt="2021-09-14T10:26:03.594" v="167" actId="1076"/>
          <ac:spMkLst>
            <pc:docMk/>
            <pc:sldMk cId="2618510689" sldId="258"/>
            <ac:spMk id="4" creationId="{20E23DED-DA40-4827-94D1-606A44E4270F}"/>
          </ac:spMkLst>
        </pc:spChg>
        <pc:spChg chg="add del mod">
          <ac:chgData name="Rafael Kuffner dos Anjos" userId="3925196f-71a7-46bf-baee-ed570243f2ce" providerId="ADAL" clId="{53062A82-23AF-4EB8-ABAB-FDE75936E6DD}" dt="2021-09-14T10:25:28.147" v="146"/>
          <ac:spMkLst>
            <pc:docMk/>
            <pc:sldMk cId="2618510689" sldId="258"/>
            <ac:spMk id="21" creationId="{D40F2004-44CF-4F78-9430-DCAC133F5355}"/>
          </ac:spMkLst>
        </pc:spChg>
        <pc:spChg chg="add mod">
          <ac:chgData name="Rafael Kuffner dos Anjos" userId="3925196f-71a7-46bf-baee-ed570243f2ce" providerId="ADAL" clId="{53062A82-23AF-4EB8-ABAB-FDE75936E6DD}" dt="2021-09-14T10:26:15.146" v="180" actId="1076"/>
          <ac:spMkLst>
            <pc:docMk/>
            <pc:sldMk cId="2618510689" sldId="258"/>
            <ac:spMk id="23" creationId="{60756E97-EEAD-4065-B7CD-F6C76E037A56}"/>
          </ac:spMkLst>
        </pc:spChg>
        <pc:spChg chg="add del">
          <ac:chgData name="Rafael Kuffner dos Anjos" userId="3925196f-71a7-46bf-baee-ed570243f2ce" providerId="ADAL" clId="{53062A82-23AF-4EB8-ABAB-FDE75936E6DD}" dt="2021-09-14T10:23:51.773" v="127" actId="26606"/>
          <ac:spMkLst>
            <pc:docMk/>
            <pc:sldMk cId="2618510689" sldId="258"/>
            <ac:spMk id="75" creationId="{B4D3D850-2041-4B7C-AED9-54DA385B14F7}"/>
          </ac:spMkLst>
        </pc:spChg>
        <pc:spChg chg="add del">
          <ac:chgData name="Rafael Kuffner dos Anjos" userId="3925196f-71a7-46bf-baee-ed570243f2ce" providerId="ADAL" clId="{53062A82-23AF-4EB8-ABAB-FDE75936E6DD}" dt="2021-09-14T10:23:51.773" v="127" actId="26606"/>
          <ac:spMkLst>
            <pc:docMk/>
            <pc:sldMk cId="2618510689" sldId="258"/>
            <ac:spMk id="77" creationId="{B497CCB5-5FC2-473C-AFCC-2430CEF1DF71}"/>
          </ac:spMkLst>
        </pc:spChg>
        <pc:spChg chg="add del">
          <ac:chgData name="Rafael Kuffner dos Anjos" userId="3925196f-71a7-46bf-baee-ed570243f2ce" providerId="ADAL" clId="{53062A82-23AF-4EB8-ABAB-FDE75936E6DD}" dt="2021-09-14T10:23:51.773" v="127" actId="26606"/>
          <ac:spMkLst>
            <pc:docMk/>
            <pc:sldMk cId="2618510689" sldId="258"/>
            <ac:spMk id="79" creationId="{599C8C75-BFDF-44E7-A028-EEB5EDD58817}"/>
          </ac:spMkLst>
        </pc:spChg>
        <pc:spChg chg="add del">
          <ac:chgData name="Rafael Kuffner dos Anjos" userId="3925196f-71a7-46bf-baee-ed570243f2ce" providerId="ADAL" clId="{53062A82-23AF-4EB8-ABAB-FDE75936E6DD}" dt="2021-09-14T10:24:33.586" v="137" actId="26606"/>
          <ac:spMkLst>
            <pc:docMk/>
            <pc:sldMk cId="2618510689" sldId="258"/>
            <ac:spMk id="1035" creationId="{B4D3D850-2041-4B7C-AED9-54DA385B14F7}"/>
          </ac:spMkLst>
        </pc:spChg>
        <pc:spChg chg="add del">
          <ac:chgData name="Rafael Kuffner dos Anjos" userId="3925196f-71a7-46bf-baee-ed570243f2ce" providerId="ADAL" clId="{53062A82-23AF-4EB8-ABAB-FDE75936E6DD}" dt="2021-09-14T10:24:33.586" v="137" actId="26606"/>
          <ac:spMkLst>
            <pc:docMk/>
            <pc:sldMk cId="2618510689" sldId="258"/>
            <ac:spMk id="1036" creationId="{B497CCB5-5FC2-473C-AFCC-2430CEF1DF71}"/>
          </ac:spMkLst>
        </pc:spChg>
        <pc:spChg chg="add del">
          <ac:chgData name="Rafael Kuffner dos Anjos" userId="3925196f-71a7-46bf-baee-ed570243f2ce" providerId="ADAL" clId="{53062A82-23AF-4EB8-ABAB-FDE75936E6DD}" dt="2021-09-14T10:24:33.586" v="137" actId="26606"/>
          <ac:spMkLst>
            <pc:docMk/>
            <pc:sldMk cId="2618510689" sldId="258"/>
            <ac:spMk id="1037" creationId="{599C8C75-BFDF-44E7-A028-EEB5EDD58817}"/>
          </ac:spMkLst>
        </pc:spChg>
        <pc:spChg chg="add del">
          <ac:chgData name="Rafael Kuffner dos Anjos" userId="3925196f-71a7-46bf-baee-ed570243f2ce" providerId="ADAL" clId="{53062A82-23AF-4EB8-ABAB-FDE75936E6DD}" dt="2021-09-14T10:24:36.464" v="139" actId="26606"/>
          <ac:spMkLst>
            <pc:docMk/>
            <pc:sldMk cId="2618510689" sldId="258"/>
            <ac:spMk id="1039" creationId="{6753252F-4873-4F63-801D-CC719279A7D5}"/>
          </ac:spMkLst>
        </pc:spChg>
        <pc:spChg chg="add del">
          <ac:chgData name="Rafael Kuffner dos Anjos" userId="3925196f-71a7-46bf-baee-ed570243f2ce" providerId="ADAL" clId="{53062A82-23AF-4EB8-ABAB-FDE75936E6DD}" dt="2021-09-14T10:24:36.464" v="139" actId="26606"/>
          <ac:spMkLst>
            <pc:docMk/>
            <pc:sldMk cId="2618510689" sldId="258"/>
            <ac:spMk id="1040" creationId="{047C8CCB-F95D-4249-92DD-651249D3535A}"/>
          </ac:spMkLst>
        </pc:spChg>
        <pc:spChg chg="add del">
          <ac:chgData name="Rafael Kuffner dos Anjos" userId="3925196f-71a7-46bf-baee-ed570243f2ce" providerId="ADAL" clId="{53062A82-23AF-4EB8-ABAB-FDE75936E6DD}" dt="2021-09-14T10:25:31.428" v="147" actId="26606"/>
          <ac:spMkLst>
            <pc:docMk/>
            <pc:sldMk cId="2618510689" sldId="258"/>
            <ac:spMk id="1042" creationId="{B4D3D850-2041-4B7C-AED9-54DA385B14F7}"/>
          </ac:spMkLst>
        </pc:spChg>
        <pc:spChg chg="add del">
          <ac:chgData name="Rafael Kuffner dos Anjos" userId="3925196f-71a7-46bf-baee-ed570243f2ce" providerId="ADAL" clId="{53062A82-23AF-4EB8-ABAB-FDE75936E6DD}" dt="2021-09-14T10:25:31.428" v="147" actId="26606"/>
          <ac:spMkLst>
            <pc:docMk/>
            <pc:sldMk cId="2618510689" sldId="258"/>
            <ac:spMk id="1043" creationId="{B497CCB5-5FC2-473C-AFCC-2430CEF1DF71}"/>
          </ac:spMkLst>
        </pc:spChg>
        <pc:spChg chg="add del">
          <ac:chgData name="Rafael Kuffner dos Anjos" userId="3925196f-71a7-46bf-baee-ed570243f2ce" providerId="ADAL" clId="{53062A82-23AF-4EB8-ABAB-FDE75936E6DD}" dt="2021-09-14T10:25:31.428" v="147" actId="26606"/>
          <ac:spMkLst>
            <pc:docMk/>
            <pc:sldMk cId="2618510689" sldId="258"/>
            <ac:spMk id="1044" creationId="{599C8C75-BFDF-44E7-A028-EEB5EDD58817}"/>
          </ac:spMkLst>
        </pc:spChg>
        <pc:picChg chg="add del mod">
          <ac:chgData name="Rafael Kuffner dos Anjos" userId="3925196f-71a7-46bf-baee-ed570243f2ce" providerId="ADAL" clId="{53062A82-23AF-4EB8-ABAB-FDE75936E6DD}" dt="2021-09-14T10:25:28.147" v="146"/>
          <ac:picMkLst>
            <pc:docMk/>
            <pc:sldMk cId="2618510689" sldId="258"/>
            <ac:picMk id="20" creationId="{33B56C8C-1ED7-4F8D-AA86-0AEF6FE77D9A}"/>
          </ac:picMkLst>
        </pc:picChg>
        <pc:picChg chg="add mod ord">
          <ac:chgData name="Rafael Kuffner dos Anjos" userId="3925196f-71a7-46bf-baee-ed570243f2ce" providerId="ADAL" clId="{53062A82-23AF-4EB8-ABAB-FDE75936E6DD}" dt="2021-09-14T10:25:44.274" v="149" actId="1076"/>
          <ac:picMkLst>
            <pc:docMk/>
            <pc:sldMk cId="2618510689" sldId="258"/>
            <ac:picMk id="1026" creationId="{88A0DF0F-6A30-4F3D-A2E6-C13941C0801B}"/>
          </ac:picMkLst>
        </pc:picChg>
        <pc:picChg chg="add del mod">
          <ac:chgData name="Rafael Kuffner dos Anjos" userId="3925196f-71a7-46bf-baee-ed570243f2ce" providerId="ADAL" clId="{53062A82-23AF-4EB8-ABAB-FDE75936E6DD}" dt="2021-09-14T10:23:24.264" v="121"/>
          <ac:picMkLst>
            <pc:docMk/>
            <pc:sldMk cId="2618510689" sldId="258"/>
            <ac:picMk id="1028" creationId="{005A9120-F2BC-429A-99A1-108ED9A67957}"/>
          </ac:picMkLst>
        </pc:picChg>
        <pc:picChg chg="add mod">
          <ac:chgData name="Rafael Kuffner dos Anjos" userId="3925196f-71a7-46bf-baee-ed570243f2ce" providerId="ADAL" clId="{53062A82-23AF-4EB8-ABAB-FDE75936E6DD}" dt="2021-09-14T10:25:48.291" v="150" actId="1076"/>
          <ac:picMkLst>
            <pc:docMk/>
            <pc:sldMk cId="2618510689" sldId="258"/>
            <ac:picMk id="1030" creationId="{6B217E83-8CC1-4F54-A75E-C6BD73CC8147}"/>
          </ac:picMkLst>
        </pc:picChg>
        <pc:cxnChg chg="add del">
          <ac:chgData name="Rafael Kuffner dos Anjos" userId="3925196f-71a7-46bf-baee-ed570243f2ce" providerId="ADAL" clId="{53062A82-23AF-4EB8-ABAB-FDE75936E6DD}" dt="2021-09-14T10:24:31.747" v="134" actId="26606"/>
          <ac:cxnSpMkLst>
            <pc:docMk/>
            <pc:sldMk cId="2618510689" sldId="258"/>
            <ac:cxnSpMk id="1032" creationId="{EBAD6A72-88E8-42F7-88B9-CAF744536BE4}"/>
          </ac:cxnSpMkLst>
        </pc:cxnChg>
        <pc:cxnChg chg="add del">
          <ac:chgData name="Rafael Kuffner dos Anjos" userId="3925196f-71a7-46bf-baee-ed570243f2ce" providerId="ADAL" clId="{53062A82-23AF-4EB8-ABAB-FDE75936E6DD}" dt="2021-09-14T10:24:31.747" v="134" actId="26606"/>
          <ac:cxnSpMkLst>
            <pc:docMk/>
            <pc:sldMk cId="2618510689" sldId="258"/>
            <ac:cxnSpMk id="1033" creationId="{C800968E-0A99-46C4-A9B2-6A63AC66F4B0}"/>
          </ac:cxnSpMkLst>
        </pc:cxnChg>
      </pc:sldChg>
      <pc:sldChg chg="addSp delSp modSp new mod setBg setClrOvrMap">
        <pc:chgData name="Rafael Kuffner dos Anjos" userId="3925196f-71a7-46bf-baee-ed570243f2ce" providerId="ADAL" clId="{53062A82-23AF-4EB8-ABAB-FDE75936E6DD}" dt="2021-09-14T10:36:44.368" v="281" actId="207"/>
        <pc:sldMkLst>
          <pc:docMk/>
          <pc:sldMk cId="2626564959" sldId="259"/>
        </pc:sldMkLst>
        <pc:spChg chg="mod ord">
          <ac:chgData name="Rafael Kuffner dos Anjos" userId="3925196f-71a7-46bf-baee-ed570243f2ce" providerId="ADAL" clId="{53062A82-23AF-4EB8-ABAB-FDE75936E6DD}" dt="2021-09-14T10:36:24.188" v="278" actId="207"/>
          <ac:spMkLst>
            <pc:docMk/>
            <pc:sldMk cId="2626564959" sldId="259"/>
            <ac:spMk id="2" creationId="{505ED8C1-5A13-4867-A495-1C8690400DD5}"/>
          </ac:spMkLst>
        </pc:spChg>
        <pc:spChg chg="add del mod">
          <ac:chgData name="Rafael Kuffner dos Anjos" userId="3925196f-71a7-46bf-baee-ed570243f2ce" providerId="ADAL" clId="{53062A82-23AF-4EB8-ABAB-FDE75936E6DD}" dt="2021-09-14T10:34:52.118" v="274" actId="26606"/>
          <ac:spMkLst>
            <pc:docMk/>
            <pc:sldMk cId="2626564959" sldId="259"/>
            <ac:spMk id="3" creationId="{BB032CA5-B057-4B9A-8276-338AC4ADD92A}"/>
          </ac:spMkLst>
        </pc:spChg>
        <pc:spChg chg="add del">
          <ac:chgData name="Rafael Kuffner dos Anjos" userId="3925196f-71a7-46bf-baee-ed570243f2ce" providerId="ADAL" clId="{53062A82-23AF-4EB8-ABAB-FDE75936E6DD}" dt="2021-09-14T10:27:52.411" v="247" actId="26606"/>
          <ac:spMkLst>
            <pc:docMk/>
            <pc:sldMk cId="2626564959" sldId="259"/>
            <ac:spMk id="9" creationId="{B819A166-7571-4003-A6B8-B62034C3ED30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0" creationId="{2B566528-1B12-4246-9431-5C2D7D081168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1" creationId="{E5F17139-31EE-46AC-B04F-DBBD852DD6CB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2" creationId="{0C541B88-1AE9-40C3-AFD5-967787C1979F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4" creationId="{2E80C965-DB6D-4F81-9E9E-B027384D0BD6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5" creationId="{D3F51FEB-38FB-4F6C-9F7B-2F2AFAB65463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7" creationId="{89D16701-DA76-4F72-BB63-E2C3FFBDFE0F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8" creationId="{A580F890-B085-4E95-96AA-55AEBEC5CE6E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9" creationId="{1CC28BE1-9DC6-43FE-9582-39F091098D77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20" creationId="{1E547BA6-BAE0-43BB-A7CA-60F69CE252F0}"/>
          </ac:spMkLst>
        </pc:spChg>
        <pc:spChg chg="add del mod">
          <ac:chgData name="Rafael Kuffner dos Anjos" userId="3925196f-71a7-46bf-baee-ed570243f2ce" providerId="ADAL" clId="{53062A82-23AF-4EB8-ABAB-FDE75936E6DD}" dt="2021-09-14T10:29:24.839" v="259" actId="26606"/>
          <ac:spMkLst>
            <pc:docMk/>
            <pc:sldMk cId="2626564959" sldId="259"/>
            <ac:spMk id="37" creationId="{BB032CA5-B057-4B9A-8276-338AC4ADD92A}"/>
          </ac:spMkLst>
        </pc:spChg>
        <pc:spChg chg="add del">
          <ac:chgData name="Rafael Kuffner dos Anjos" userId="3925196f-71a7-46bf-baee-ed570243f2ce" providerId="ADAL" clId="{53062A82-23AF-4EB8-ABAB-FDE75936E6DD}" dt="2021-09-14T10:29:15.898" v="252" actId="26606"/>
          <ac:spMkLst>
            <pc:docMk/>
            <pc:sldMk cId="2626564959" sldId="259"/>
            <ac:spMk id="42" creationId="{86C7B4A1-154A-4DF0-AC46-F88D75A2E0FD}"/>
          </ac:spMkLst>
        </pc:spChg>
        <pc:spChg chg="add del">
          <ac:chgData name="Rafael Kuffner dos Anjos" userId="3925196f-71a7-46bf-baee-ed570243f2ce" providerId="ADAL" clId="{53062A82-23AF-4EB8-ABAB-FDE75936E6DD}" dt="2021-09-14T10:29:16.268" v="254" actId="26606"/>
          <ac:spMkLst>
            <pc:docMk/>
            <pc:sldMk cId="2626564959" sldId="259"/>
            <ac:spMk id="44" creationId="{2B1D4F77-A17C-43D7-B7FA-545148E4E93D}"/>
          </ac:spMkLst>
        </pc:spChg>
        <pc:spChg chg="add del">
          <ac:chgData name="Rafael Kuffner dos Anjos" userId="3925196f-71a7-46bf-baee-ed570243f2ce" providerId="ADAL" clId="{53062A82-23AF-4EB8-ABAB-FDE75936E6DD}" dt="2021-09-14T10:29:20.137" v="256" actId="26606"/>
          <ac:spMkLst>
            <pc:docMk/>
            <pc:sldMk cId="2626564959" sldId="259"/>
            <ac:spMk id="46" creationId="{3CD9DF72-87A3-404E-A828-84CBF11A8303}"/>
          </ac:spMkLst>
        </pc:spChg>
        <pc:spChg chg="add del">
          <ac:chgData name="Rafael Kuffner dos Anjos" userId="3925196f-71a7-46bf-baee-ed570243f2ce" providerId="ADAL" clId="{53062A82-23AF-4EB8-ABAB-FDE75936E6DD}" dt="2021-09-14T10:29:24.478" v="258" actId="26606"/>
          <ac:spMkLst>
            <pc:docMk/>
            <pc:sldMk cId="2626564959" sldId="259"/>
            <ac:spMk id="51" creationId="{2B566528-1B12-4246-9431-5C2D7D081168}"/>
          </ac:spMkLst>
        </pc:spChg>
        <pc:grpChg chg="add del">
          <ac:chgData name="Rafael Kuffner dos Anjos" userId="3925196f-71a7-46bf-baee-ed570243f2ce" providerId="ADAL" clId="{53062A82-23AF-4EB8-ABAB-FDE75936E6DD}" dt="2021-09-14T10:27:54.926" v="249" actId="26606"/>
          <ac:grpSpMkLst>
            <pc:docMk/>
            <pc:sldMk cId="2626564959" sldId="259"/>
            <ac:grpSpMk id="13" creationId="{7CF625D3-71A3-4F30-A096-8EF334E959D0}"/>
          </ac:grpSpMkLst>
        </pc:grpChg>
        <pc:grpChg chg="add del">
          <ac:chgData name="Rafael Kuffner dos Anjos" userId="3925196f-71a7-46bf-baee-ed570243f2ce" providerId="ADAL" clId="{53062A82-23AF-4EB8-ABAB-FDE75936E6DD}" dt="2021-09-14T10:27:54.926" v="249" actId="26606"/>
          <ac:grpSpMkLst>
            <pc:docMk/>
            <pc:sldMk cId="2626564959" sldId="259"/>
            <ac:grpSpMk id="21" creationId="{AF9AF3F3-CE0C-4125-BDD7-346487FA0B40}"/>
          </ac:grpSpMkLst>
        </pc:grpChg>
        <pc:grpChg chg="add del">
          <ac:chgData name="Rafael Kuffner dos Anjos" userId="3925196f-71a7-46bf-baee-ed570243f2ce" providerId="ADAL" clId="{53062A82-23AF-4EB8-ABAB-FDE75936E6DD}" dt="2021-09-14T10:29:24.478" v="258" actId="26606"/>
          <ac:grpSpMkLst>
            <pc:docMk/>
            <pc:sldMk cId="2626564959" sldId="259"/>
            <ac:grpSpMk id="48" creationId="{5995D10D-E9C9-47DB-AE7E-801FEF38F5C9}"/>
          </ac:grpSpMkLst>
        </pc:grpChg>
        <pc:grpChg chg="add del">
          <ac:chgData name="Rafael Kuffner dos Anjos" userId="3925196f-71a7-46bf-baee-ed570243f2ce" providerId="ADAL" clId="{53062A82-23AF-4EB8-ABAB-FDE75936E6DD}" dt="2021-09-14T10:29:24.478" v="258" actId="26606"/>
          <ac:grpSpMkLst>
            <pc:docMk/>
            <pc:sldMk cId="2626564959" sldId="259"/>
            <ac:grpSpMk id="52" creationId="{828A5161-06F1-46CF-8AD7-844680A59E13}"/>
          </ac:grpSpMkLst>
        </pc:grpChg>
        <pc:graphicFrameChg chg="add del">
          <ac:chgData name="Rafael Kuffner dos Anjos" userId="3925196f-71a7-46bf-baee-ed570243f2ce" providerId="ADAL" clId="{53062A82-23AF-4EB8-ABAB-FDE75936E6DD}" dt="2021-09-14T10:27:52.411" v="247" actId="26606"/>
          <ac:graphicFrameMkLst>
            <pc:docMk/>
            <pc:sldMk cId="2626564959" sldId="259"/>
            <ac:graphicFrameMk id="5" creationId="{93C79FD9-4F4B-4D26-9137-18D92EF0A4D3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34:46.962" v="269" actId="26606"/>
          <ac:graphicFrameMkLst>
            <pc:docMk/>
            <pc:sldMk cId="2626564959" sldId="259"/>
            <ac:graphicFrameMk id="6" creationId="{FF083529-199B-44C0-9B83-5E2C298119D4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34:51.299" v="271" actId="26606"/>
          <ac:graphicFrameMkLst>
            <pc:docMk/>
            <pc:sldMk cId="2626564959" sldId="259"/>
            <ac:graphicFrameMk id="8" creationId="{E62E64FE-F684-4160-A83C-B3B97AC79B11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27:54.926" v="249" actId="26606"/>
          <ac:graphicFrameMkLst>
            <pc:docMk/>
            <pc:sldMk cId="2626564959" sldId="259"/>
            <ac:graphicFrameMk id="16" creationId="{CFEC595D-6CBA-4219-9AD9-44C9FA07FCB3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34:52.107" v="273" actId="26606"/>
          <ac:graphicFrameMkLst>
            <pc:docMk/>
            <pc:sldMk cId="2626564959" sldId="259"/>
            <ac:graphicFrameMk id="22" creationId="{6C2099A8-3C85-4AAC-AD60-2E1F762829CA}"/>
          </ac:graphicFrameMkLst>
        </pc:graphicFrameChg>
        <pc:graphicFrameChg chg="add mod">
          <ac:chgData name="Rafael Kuffner dos Anjos" userId="3925196f-71a7-46bf-baee-ed570243f2ce" providerId="ADAL" clId="{53062A82-23AF-4EB8-ABAB-FDE75936E6DD}" dt="2021-09-14T10:36:44.368" v="281" actId="207"/>
          <ac:graphicFrameMkLst>
            <pc:docMk/>
            <pc:sldMk cId="2626564959" sldId="259"/>
            <ac:graphicFrameMk id="24" creationId="{4D14861C-A264-4AD8-B16A-22EDFBE63BDE}"/>
          </ac:graphicFrameMkLst>
        </pc:graphicFrameChg>
        <pc:picChg chg="add del mod ord">
          <ac:chgData name="Rafael Kuffner dos Anjos" userId="3925196f-71a7-46bf-baee-ed570243f2ce" providerId="ADAL" clId="{53062A82-23AF-4EB8-ABAB-FDE75936E6DD}" dt="2021-09-14T10:29:24.839" v="259" actId="26606"/>
          <ac:picMkLst>
            <pc:docMk/>
            <pc:sldMk cId="2626564959" sldId="259"/>
            <ac:picMk id="36" creationId="{68153D4D-199E-46B6-B252-897270AE1AA4}"/>
          </ac:picMkLst>
        </pc:picChg>
        <pc:cxnChg chg="add del">
          <ac:chgData name="Rafael Kuffner dos Anjos" userId="3925196f-71a7-46bf-baee-ed570243f2ce" providerId="ADAL" clId="{53062A82-23AF-4EB8-ABAB-FDE75936E6DD}" dt="2021-09-14T10:29:20.137" v="256" actId="26606"/>
          <ac:cxnSpMkLst>
            <pc:docMk/>
            <pc:sldMk cId="2626564959" sldId="259"/>
            <ac:cxnSpMk id="47" creationId="{20E3A342-4D61-4E3F-AF90-1AB42AEB96CC}"/>
          </ac:cxnSpMkLst>
        </pc:cxnChg>
      </pc:sldChg>
      <pc:sldChg chg="addSp delSp modSp new mod setBg">
        <pc:chgData name="Rafael Kuffner dos Anjos" userId="3925196f-71a7-46bf-baee-ed570243f2ce" providerId="ADAL" clId="{53062A82-23AF-4EB8-ABAB-FDE75936E6DD}" dt="2021-09-14T10:43:54.390" v="302" actId="208"/>
        <pc:sldMkLst>
          <pc:docMk/>
          <pc:sldMk cId="1741759209" sldId="260"/>
        </pc:sldMkLst>
        <pc:spChg chg="mod">
          <ac:chgData name="Rafael Kuffner dos Anjos" userId="3925196f-71a7-46bf-baee-ed570243f2ce" providerId="ADAL" clId="{53062A82-23AF-4EB8-ABAB-FDE75936E6DD}" dt="2021-09-14T10:43:03.552" v="299" actId="207"/>
          <ac:spMkLst>
            <pc:docMk/>
            <pc:sldMk cId="1741759209" sldId="260"/>
            <ac:spMk id="2" creationId="{57D4760D-1CCB-44ED-A561-E896E82D4123}"/>
          </ac:spMkLst>
        </pc:spChg>
        <pc:spChg chg="add del mod">
          <ac:chgData name="Rafael Kuffner dos Anjos" userId="3925196f-71a7-46bf-baee-ed570243f2ce" providerId="ADAL" clId="{53062A82-23AF-4EB8-ABAB-FDE75936E6DD}" dt="2021-09-14T10:39:09.282" v="293" actId="26606"/>
          <ac:spMkLst>
            <pc:docMk/>
            <pc:sldMk cId="1741759209" sldId="260"/>
            <ac:spMk id="3" creationId="{CDA69775-EE7F-45E9-A442-081BF5766C2D}"/>
          </ac:spMkLst>
        </pc:spChg>
        <pc:spChg chg="add del">
          <ac:chgData name="Rafael Kuffner dos Anjos" userId="3925196f-71a7-46bf-baee-ed570243f2ce" providerId="ADAL" clId="{53062A82-23AF-4EB8-ABAB-FDE75936E6DD}" dt="2021-09-14T10:42:43.869" v="298" actId="26606"/>
          <ac:spMkLst>
            <pc:docMk/>
            <pc:sldMk cId="1741759209" sldId="260"/>
            <ac:spMk id="9" creationId="{73144208-AAFC-4C3A-A4F1-EF3D72AF4C4C}"/>
          </ac:spMkLst>
        </pc:spChg>
        <pc:spChg chg="add del">
          <ac:chgData name="Rafael Kuffner dos Anjos" userId="3925196f-71a7-46bf-baee-ed570243f2ce" providerId="ADAL" clId="{53062A82-23AF-4EB8-ABAB-FDE75936E6DD}" dt="2021-09-14T10:39:02.563" v="288" actId="26606"/>
          <ac:spMkLst>
            <pc:docMk/>
            <pc:sldMk cId="1741759209" sldId="260"/>
            <ac:spMk id="10" creationId="{73144208-AAFC-4C3A-A4F1-EF3D72AF4C4C}"/>
          </ac:spMkLst>
        </pc:spChg>
        <pc:spChg chg="add mod">
          <ac:chgData name="Rafael Kuffner dos Anjos" userId="3925196f-71a7-46bf-baee-ed570243f2ce" providerId="ADAL" clId="{53062A82-23AF-4EB8-ABAB-FDE75936E6DD}" dt="2021-09-14T10:42:43.869" v="298" actId="26606"/>
          <ac:spMkLst>
            <pc:docMk/>
            <pc:sldMk cId="1741759209" sldId="260"/>
            <ac:spMk id="11" creationId="{CDA69775-EE7F-45E9-A442-081BF5766C2D}"/>
          </ac:spMkLst>
        </pc:spChg>
        <pc:spChg chg="add del">
          <ac:chgData name="Rafael Kuffner dos Anjos" userId="3925196f-71a7-46bf-baee-ed570243f2ce" providerId="ADAL" clId="{53062A82-23AF-4EB8-ABAB-FDE75936E6DD}" dt="2021-09-14T10:39:04.812" v="290" actId="26606"/>
          <ac:spMkLst>
            <pc:docMk/>
            <pc:sldMk cId="1741759209" sldId="260"/>
            <ac:spMk id="13" creationId="{73144208-AAFC-4C3A-A4F1-EF3D72AF4C4C}"/>
          </ac:spMkLst>
        </pc:spChg>
        <pc:graphicFrameChg chg="add del">
          <ac:chgData name="Rafael Kuffner dos Anjos" userId="3925196f-71a7-46bf-baee-ed570243f2ce" providerId="ADAL" clId="{53062A82-23AF-4EB8-ABAB-FDE75936E6DD}" dt="2021-09-14T10:39:09.276" v="292" actId="26606"/>
          <ac:graphicFrameMkLst>
            <pc:docMk/>
            <pc:sldMk cId="1741759209" sldId="260"/>
            <ac:graphicFrameMk id="5" creationId="{8E0B4DE1-CC49-4B58-8CD0-E72340368C95}"/>
          </ac:graphicFrameMkLst>
        </pc:graphicFrameChg>
        <pc:picChg chg="add del">
          <ac:chgData name="Rafael Kuffner dos Anjos" userId="3925196f-71a7-46bf-baee-ed570243f2ce" providerId="ADAL" clId="{53062A82-23AF-4EB8-ABAB-FDE75936E6DD}" dt="2021-09-14T10:39:02.563" v="288" actId="26606"/>
          <ac:picMkLst>
            <pc:docMk/>
            <pc:sldMk cId="1741759209" sldId="260"/>
            <ac:picMk id="7" creationId="{00026B8C-DD19-480E-BFFE-F33D6FF20B20}"/>
          </ac:picMkLst>
        </pc:picChg>
        <pc:picChg chg="add mod">
          <ac:chgData name="Rafael Kuffner dos Anjos" userId="3925196f-71a7-46bf-baee-ed570243f2ce" providerId="ADAL" clId="{53062A82-23AF-4EB8-ABAB-FDE75936E6DD}" dt="2021-09-14T10:43:54.390" v="302" actId="208"/>
          <ac:picMkLst>
            <pc:docMk/>
            <pc:sldMk cId="1741759209" sldId="260"/>
            <ac:picMk id="8" creationId="{00026B8C-DD19-480E-BFFE-F33D6FF20B20}"/>
          </ac:picMkLst>
        </pc:picChg>
        <pc:picChg chg="add del">
          <ac:chgData name="Rafael Kuffner dos Anjos" userId="3925196f-71a7-46bf-baee-ed570243f2ce" providerId="ADAL" clId="{53062A82-23AF-4EB8-ABAB-FDE75936E6DD}" dt="2021-09-14T10:39:04.812" v="290" actId="26606"/>
          <ac:picMkLst>
            <pc:docMk/>
            <pc:sldMk cId="1741759209" sldId="260"/>
            <ac:picMk id="12" creationId="{6DE31809-4A7B-412F-B094-5310EB1CB9E9}"/>
          </ac:picMkLst>
        </pc:picChg>
      </pc:sldChg>
      <pc:sldChg chg="addSp delSp modSp new mod setBg">
        <pc:chgData name="Rafael Kuffner dos Anjos" userId="3925196f-71a7-46bf-baee-ed570243f2ce" providerId="ADAL" clId="{53062A82-23AF-4EB8-ABAB-FDE75936E6DD}" dt="2021-09-14T11:26:57.919" v="978" actId="20577"/>
        <pc:sldMkLst>
          <pc:docMk/>
          <pc:sldMk cId="3693817968" sldId="261"/>
        </pc:sldMkLst>
        <pc:spChg chg="mod">
          <ac:chgData name="Rafael Kuffner dos Anjos" userId="3925196f-71a7-46bf-baee-ed570243f2ce" providerId="ADAL" clId="{53062A82-23AF-4EB8-ABAB-FDE75936E6DD}" dt="2021-09-14T11:02:36.981" v="514" actId="26606"/>
          <ac:spMkLst>
            <pc:docMk/>
            <pc:sldMk cId="3693817968" sldId="261"/>
            <ac:spMk id="2" creationId="{F30549CB-FB74-4468-8350-0E1742EC990B}"/>
          </ac:spMkLst>
        </pc:spChg>
        <pc:spChg chg="mod">
          <ac:chgData name="Rafael Kuffner dos Anjos" userId="3925196f-71a7-46bf-baee-ed570243f2ce" providerId="ADAL" clId="{53062A82-23AF-4EB8-ABAB-FDE75936E6DD}" dt="2021-09-14T11:26:57.919" v="978" actId="20577"/>
          <ac:spMkLst>
            <pc:docMk/>
            <pc:sldMk cId="3693817968" sldId="261"/>
            <ac:spMk id="3" creationId="{6DD6E936-AA88-43B8-80BB-007AD9CB1869}"/>
          </ac:spMkLst>
        </pc:spChg>
        <pc:spChg chg="add del">
          <ac:chgData name="Rafael Kuffner dos Anjos" userId="3925196f-71a7-46bf-baee-ed570243f2ce" providerId="ADAL" clId="{53062A82-23AF-4EB8-ABAB-FDE75936E6DD}" dt="2021-09-14T10:52:45.814" v="348" actId="22"/>
          <ac:spMkLst>
            <pc:docMk/>
            <pc:sldMk cId="3693817968" sldId="261"/>
            <ac:spMk id="5" creationId="{B4982E30-1AAB-44D1-ABF5-3E880AAA2991}"/>
          </ac:spMkLst>
        </pc:spChg>
        <pc:spChg chg="add">
          <ac:chgData name="Rafael Kuffner dos Anjos" userId="3925196f-71a7-46bf-baee-ed570243f2ce" providerId="ADAL" clId="{53062A82-23AF-4EB8-ABAB-FDE75936E6DD}" dt="2021-09-14T11:02:36.981" v="514" actId="26606"/>
          <ac:spMkLst>
            <pc:docMk/>
            <pc:sldMk cId="3693817968" sldId="261"/>
            <ac:spMk id="8" creationId="{5E39A796-BE83-48B1-B33F-35C4A32AAB57}"/>
          </ac:spMkLst>
        </pc:spChg>
        <pc:spChg chg="add">
          <ac:chgData name="Rafael Kuffner dos Anjos" userId="3925196f-71a7-46bf-baee-ed570243f2ce" providerId="ADAL" clId="{53062A82-23AF-4EB8-ABAB-FDE75936E6DD}" dt="2021-09-14T11:02:36.981" v="514" actId="26606"/>
          <ac:spMkLst>
            <pc:docMk/>
            <pc:sldMk cId="3693817968" sldId="261"/>
            <ac:spMk id="9" creationId="{72F84B47-E267-4194-8194-831DB7B5547F}"/>
          </ac:spMkLst>
        </pc:spChg>
        <pc:spChg chg="add del">
          <ac:chgData name="Rafael Kuffner dos Anjos" userId="3925196f-71a7-46bf-baee-ed570243f2ce" providerId="ADAL" clId="{53062A82-23AF-4EB8-ABAB-FDE75936E6DD}" dt="2021-09-14T11:01:25.434" v="359" actId="26606"/>
          <ac:spMkLst>
            <pc:docMk/>
            <pc:sldMk cId="3693817968" sldId="261"/>
            <ac:spMk id="13" creationId="{2C46C4D6-C474-4E92-B52E-944C1118F7B6}"/>
          </ac:spMkLst>
        </pc:spChg>
        <pc:spChg chg="add del">
          <ac:chgData name="Rafael Kuffner dos Anjos" userId="3925196f-71a7-46bf-baee-ed570243f2ce" providerId="ADAL" clId="{53062A82-23AF-4EB8-ABAB-FDE75936E6DD}" dt="2021-09-14T11:01:25.434" v="359" actId="26606"/>
          <ac:spMkLst>
            <pc:docMk/>
            <pc:sldMk cId="3693817968" sldId="261"/>
            <ac:spMk id="14" creationId="{0E3596DD-156A-473E-9BB3-C6A29F7574E9}"/>
          </ac:spMkLst>
        </pc:spChg>
        <pc:spChg chg="add del">
          <ac:chgData name="Rafael Kuffner dos Anjos" userId="3925196f-71a7-46bf-baee-ed570243f2ce" providerId="ADAL" clId="{53062A82-23AF-4EB8-ABAB-FDE75936E6DD}" dt="2021-09-14T11:03:37.553" v="521" actId="22"/>
          <ac:spMkLst>
            <pc:docMk/>
            <pc:sldMk cId="3693817968" sldId="261"/>
            <ac:spMk id="15" creationId="{61F851BD-FC84-47BA-811E-BA341CAEC355}"/>
          </ac:spMkLst>
        </pc:spChg>
        <pc:picChg chg="add mod">
          <ac:chgData name="Rafael Kuffner dos Anjos" userId="3925196f-71a7-46bf-baee-ed570243f2ce" providerId="ADAL" clId="{53062A82-23AF-4EB8-ABAB-FDE75936E6DD}" dt="2021-09-14T11:02:51.203" v="515" actId="27614"/>
          <ac:picMkLst>
            <pc:docMk/>
            <pc:sldMk cId="3693817968" sldId="261"/>
            <ac:picMk id="6" creationId="{3A66BEE0-C1E1-43AB-BC1E-3669258C3CBB}"/>
          </ac:picMkLst>
        </pc:picChg>
        <pc:picChg chg="add mod">
          <ac:chgData name="Rafael Kuffner dos Anjos" userId="3925196f-71a7-46bf-baee-ed570243f2ce" providerId="ADAL" clId="{53062A82-23AF-4EB8-ABAB-FDE75936E6DD}" dt="2021-09-14T11:03:10.106" v="518" actId="1036"/>
          <ac:picMkLst>
            <pc:docMk/>
            <pc:sldMk cId="3693817968" sldId="261"/>
            <ac:picMk id="12" creationId="{60F93BA3-8EA6-4652-B9C4-24C442D8B704}"/>
          </ac:picMkLst>
        </pc:picChg>
        <pc:cxnChg chg="add del">
          <ac:chgData name="Rafael Kuffner dos Anjos" userId="3925196f-71a7-46bf-baee-ed570243f2ce" providerId="ADAL" clId="{53062A82-23AF-4EB8-ABAB-FDE75936E6DD}" dt="2021-09-14T11:01:17.992" v="357" actId="26606"/>
          <ac:cxnSpMkLst>
            <pc:docMk/>
            <pc:sldMk cId="3693817968" sldId="261"/>
            <ac:cxnSpMk id="11" creationId="{A7F400EE-A8A5-48AF-B4D6-291B52C6F0B0}"/>
          </ac:cxnSpMkLst>
        </pc:cxn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393935810" sldId="262"/>
        </pc:sldMkLst>
      </pc:sldChg>
      <pc:sldChg chg="addSp delSp modSp new mod">
        <pc:chgData name="Rafael Kuffner dos Anjos" userId="3925196f-71a7-46bf-baee-ed570243f2ce" providerId="ADAL" clId="{53062A82-23AF-4EB8-ABAB-FDE75936E6DD}" dt="2021-09-14T11:06:22.356" v="645" actId="1076"/>
        <pc:sldMkLst>
          <pc:docMk/>
          <pc:sldMk cId="992679370" sldId="262"/>
        </pc:sldMkLst>
        <pc:spChg chg="mod">
          <ac:chgData name="Rafael Kuffner dos Anjos" userId="3925196f-71a7-46bf-baee-ed570243f2ce" providerId="ADAL" clId="{53062A82-23AF-4EB8-ABAB-FDE75936E6DD}" dt="2021-09-14T11:04:42.330" v="545" actId="20577"/>
          <ac:spMkLst>
            <pc:docMk/>
            <pc:sldMk cId="992679370" sldId="262"/>
            <ac:spMk id="2" creationId="{50813C1B-D557-4B67-9141-9814DFDE1CC4}"/>
          </ac:spMkLst>
        </pc:spChg>
        <pc:spChg chg="add del mod">
          <ac:chgData name="Rafael Kuffner dos Anjos" userId="3925196f-71a7-46bf-baee-ed570243f2ce" providerId="ADAL" clId="{53062A82-23AF-4EB8-ABAB-FDE75936E6DD}" dt="2021-09-14T11:06:13.669" v="642" actId="20577"/>
          <ac:spMkLst>
            <pc:docMk/>
            <pc:sldMk cId="992679370" sldId="262"/>
            <ac:spMk id="3" creationId="{CE592B94-E63E-457C-B127-6385D2F32E41}"/>
          </ac:spMkLst>
        </pc:spChg>
        <pc:spChg chg="add del mod">
          <ac:chgData name="Rafael Kuffner dos Anjos" userId="3925196f-71a7-46bf-baee-ed570243f2ce" providerId="ADAL" clId="{53062A82-23AF-4EB8-ABAB-FDE75936E6DD}" dt="2021-09-14T11:05:44.841" v="623" actId="21"/>
          <ac:spMkLst>
            <pc:docMk/>
            <pc:sldMk cId="992679370" sldId="262"/>
            <ac:spMk id="4" creationId="{C1955542-6019-43BF-978E-AD6A2773770E}"/>
          </ac:spMkLst>
        </pc:spChg>
        <pc:picChg chg="add del mod">
          <ac:chgData name="Rafael Kuffner dos Anjos" userId="3925196f-71a7-46bf-baee-ed570243f2ce" providerId="ADAL" clId="{53062A82-23AF-4EB8-ABAB-FDE75936E6DD}" dt="2021-09-14T11:06:22.356" v="645" actId="1076"/>
          <ac:picMkLst>
            <pc:docMk/>
            <pc:sldMk cId="992679370" sldId="262"/>
            <ac:picMk id="2050" creationId="{CB204202-8FA5-4F87-8766-65C1AEFEE1E7}"/>
          </ac:picMkLst>
        </pc:picChg>
      </pc:sldChg>
      <pc:sldChg chg="addSp delSp modSp add del mod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132906780" sldId="263"/>
        </pc:sldMkLst>
        <pc:spChg chg="add del mod">
          <ac:chgData name="Rafael Kuffner dos Anjos" userId="3925196f-71a7-46bf-baee-ed570243f2ce" providerId="ADAL" clId="{53062A82-23AF-4EB8-ABAB-FDE75936E6DD}" dt="2021-09-14T10:50:39.376" v="329" actId="478"/>
          <ac:spMkLst>
            <pc:docMk/>
            <pc:sldMk cId="132906780" sldId="263"/>
            <ac:spMk id="5" creationId="{6F4619A6-277A-491A-BD4B-1AB8F4C26C3D}"/>
          </ac:spMkLst>
        </pc:spChg>
        <pc:spChg chg="mod">
          <ac:chgData name="Rafael Kuffner dos Anjos" userId="3925196f-71a7-46bf-baee-ed570243f2ce" providerId="ADAL" clId="{53062A82-23AF-4EB8-ABAB-FDE75936E6DD}" dt="2021-09-14T10:50:09.015" v="323" actId="1076"/>
          <ac:spMkLst>
            <pc:docMk/>
            <pc:sldMk cId="132906780" sldId="263"/>
            <ac:spMk id="6" creationId="{17015B84-BE84-CF46-81F7-FD21D8C8A93C}"/>
          </ac:spMkLst>
        </pc:spChg>
        <pc:spChg chg="add del mod">
          <ac:chgData name="Rafael Kuffner dos Anjos" userId="3925196f-71a7-46bf-baee-ed570243f2ce" providerId="ADAL" clId="{53062A82-23AF-4EB8-ABAB-FDE75936E6DD}" dt="2021-09-14T10:50:44.058" v="332" actId="478"/>
          <ac:spMkLst>
            <pc:docMk/>
            <pc:sldMk cId="132906780" sldId="263"/>
            <ac:spMk id="8" creationId="{69C8E0FE-3172-4116-B040-BD1C7A7FA569}"/>
          </ac:spMkLst>
        </pc:spChg>
        <pc:spChg chg="add del mod">
          <ac:chgData name="Rafael Kuffner dos Anjos" userId="3925196f-71a7-46bf-baee-ed570243f2ce" providerId="ADAL" clId="{53062A82-23AF-4EB8-ABAB-FDE75936E6DD}" dt="2021-09-14T10:50:42.021" v="330" actId="478"/>
          <ac:spMkLst>
            <pc:docMk/>
            <pc:sldMk cId="132906780" sldId="263"/>
            <ac:spMk id="9" creationId="{69869D24-6AA0-4B4C-818D-9841FA686376}"/>
          </ac:spMkLst>
        </pc:spChg>
        <pc:picChg chg="mod">
          <ac:chgData name="Rafael Kuffner dos Anjos" userId="3925196f-71a7-46bf-baee-ed570243f2ce" providerId="ADAL" clId="{53062A82-23AF-4EB8-ABAB-FDE75936E6DD}" dt="2021-09-14T10:50:06.978" v="322" actId="1076"/>
          <ac:picMkLst>
            <pc:docMk/>
            <pc:sldMk cId="132906780" sldId="263"/>
            <ac:picMk id="4" creationId="{00000000-0000-0000-0000-000000000000}"/>
          </ac:picMkLst>
        </pc:picChg>
        <pc:picChg chg="add del mod">
          <ac:chgData name="Rafael Kuffner dos Anjos" userId="3925196f-71a7-46bf-baee-ed570243f2ce" providerId="ADAL" clId="{53062A82-23AF-4EB8-ABAB-FDE75936E6DD}" dt="2021-09-14T10:50:34.835" v="328" actId="478"/>
          <ac:picMkLst>
            <pc:docMk/>
            <pc:sldMk cId="132906780" sldId="263"/>
            <ac:picMk id="7" creationId="{338C4399-FE89-4F00-82EA-6001F162FAD5}"/>
          </ac:picMkLst>
        </pc:picChg>
      </pc:sldChg>
      <pc:sldChg chg="addSp delSp modSp new mod setBg setClrOvrMap">
        <pc:chgData name="Rafael Kuffner dos Anjos" userId="3925196f-71a7-46bf-baee-ed570243f2ce" providerId="ADAL" clId="{53062A82-23AF-4EB8-ABAB-FDE75936E6DD}" dt="2021-09-14T11:37:57.490" v="1001" actId="207"/>
        <pc:sldMkLst>
          <pc:docMk/>
          <pc:sldMk cId="4042091567" sldId="263"/>
        </pc:sldMkLst>
        <pc:spChg chg="mod">
          <ac:chgData name="Rafael Kuffner dos Anjos" userId="3925196f-71a7-46bf-baee-ed570243f2ce" providerId="ADAL" clId="{53062A82-23AF-4EB8-ABAB-FDE75936E6DD}" dt="2021-09-14T11:36:56.820" v="997" actId="26606"/>
          <ac:spMkLst>
            <pc:docMk/>
            <pc:sldMk cId="4042091567" sldId="263"/>
            <ac:spMk id="2" creationId="{FA1C6542-E402-418B-AC1B-C4B27799D456}"/>
          </ac:spMkLst>
        </pc:spChg>
        <pc:spChg chg="add del mod">
          <ac:chgData name="Rafael Kuffner dos Anjos" userId="3925196f-71a7-46bf-baee-ed570243f2ce" providerId="ADAL" clId="{53062A82-23AF-4EB8-ABAB-FDE75936E6DD}" dt="2021-09-14T11:20:07.791" v="716" actId="26606"/>
          <ac:spMkLst>
            <pc:docMk/>
            <pc:sldMk cId="4042091567" sldId="263"/>
            <ac:spMk id="3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09:12.153" v="648" actId="22"/>
          <ac:spMkLst>
            <pc:docMk/>
            <pc:sldMk cId="4042091567" sldId="263"/>
            <ac:spMk id="5" creationId="{5B215709-F0A1-42EC-AAEA-BE52EAA8D238}"/>
          </ac:spMkLst>
        </pc:spChg>
        <pc:spChg chg="add del">
          <ac:chgData name="Rafael Kuffner dos Anjos" userId="3925196f-71a7-46bf-baee-ed570243f2ce" providerId="ADAL" clId="{53062A82-23AF-4EB8-ABAB-FDE75936E6DD}" dt="2021-09-14T11:20:06.297" v="713" actId="26606"/>
          <ac:spMkLst>
            <pc:docMk/>
            <pc:sldMk cId="4042091567" sldId="263"/>
            <ac:spMk id="7" creationId="{D55CD764-972B-4CA5-A885-53E55C63E174}"/>
          </ac:spMkLst>
        </pc:spChg>
        <pc:spChg chg="add del">
          <ac:chgData name="Rafael Kuffner dos Anjos" userId="3925196f-71a7-46bf-baee-ed570243f2ce" providerId="ADAL" clId="{53062A82-23AF-4EB8-ABAB-FDE75936E6DD}" dt="2021-09-14T11:20:06.297" v="713" actId="26606"/>
          <ac:spMkLst>
            <pc:docMk/>
            <pc:sldMk cId="4042091567" sldId="263"/>
            <ac:spMk id="8" creationId="{34165AB3-7006-4430-BCE3-25476BE13322}"/>
          </ac:spMkLst>
        </pc:spChg>
        <pc:spChg chg="add del">
          <ac:chgData name="Rafael Kuffner dos Anjos" userId="3925196f-71a7-46bf-baee-ed570243f2ce" providerId="ADAL" clId="{53062A82-23AF-4EB8-ABAB-FDE75936E6DD}" dt="2021-09-14T11:19:02.460" v="686" actId="26606"/>
          <ac:spMkLst>
            <pc:docMk/>
            <pc:sldMk cId="4042091567" sldId="263"/>
            <ac:spMk id="9" creationId="{D55CD764-972B-4CA5-A885-53E55C63E174}"/>
          </ac:spMkLst>
        </pc:spChg>
        <pc:spChg chg="add del">
          <ac:chgData name="Rafael Kuffner dos Anjos" userId="3925196f-71a7-46bf-baee-ed570243f2ce" providerId="ADAL" clId="{53062A82-23AF-4EB8-ABAB-FDE75936E6DD}" dt="2021-09-14T11:19:02.460" v="686" actId="26606"/>
          <ac:spMkLst>
            <pc:docMk/>
            <pc:sldMk cId="4042091567" sldId="263"/>
            <ac:spMk id="11" creationId="{34165AB3-7006-4430-BCE3-25476BE13322}"/>
          </ac:spMkLst>
        </pc:spChg>
        <pc:spChg chg="add del">
          <ac:chgData name="Rafael Kuffner dos Anjos" userId="3925196f-71a7-46bf-baee-ed570243f2ce" providerId="ADAL" clId="{53062A82-23AF-4EB8-ABAB-FDE75936E6DD}" dt="2021-09-14T11:20:06.297" v="713" actId="26606"/>
          <ac:spMkLst>
            <pc:docMk/>
            <pc:sldMk cId="4042091567" sldId="263"/>
            <ac:spMk id="12" creationId="{E3E51905-F374-4E1A-97CF-B741584B74D5}"/>
          </ac:spMkLst>
        </pc:spChg>
        <pc:spChg chg="add del">
          <ac:chgData name="Rafael Kuffner dos Anjos" userId="3925196f-71a7-46bf-baee-ed570243f2ce" providerId="ADAL" clId="{53062A82-23AF-4EB8-ABAB-FDE75936E6DD}" dt="2021-09-14T11:19:02.460" v="686" actId="26606"/>
          <ac:spMkLst>
            <pc:docMk/>
            <pc:sldMk cId="4042091567" sldId="263"/>
            <ac:spMk id="35" creationId="{E3E51905-F374-4E1A-97CF-B741584B74D5}"/>
          </ac:spMkLst>
        </pc:spChg>
        <pc:spChg chg="add del">
          <ac:chgData name="Rafael Kuffner dos Anjos" userId="3925196f-71a7-46bf-baee-ed570243f2ce" providerId="ADAL" clId="{53062A82-23AF-4EB8-ABAB-FDE75936E6DD}" dt="2021-09-14T11:20:07.784" v="715" actId="26606"/>
          <ac:spMkLst>
            <pc:docMk/>
            <pc:sldMk cId="4042091567" sldId="263"/>
            <ac:spMk id="36" creationId="{C5E6CFF1-2F42-4E10-9A97-F116F46F53FE}"/>
          </ac:spMkLst>
        </pc:spChg>
        <pc:spChg chg="add del">
          <ac:chgData name="Rafael Kuffner dos Anjos" userId="3925196f-71a7-46bf-baee-ed570243f2ce" providerId="ADAL" clId="{53062A82-23AF-4EB8-ABAB-FDE75936E6DD}" dt="2021-09-14T11:19:07.681" v="688" actId="26606"/>
          <ac:spMkLst>
            <pc:docMk/>
            <pc:sldMk cId="4042091567" sldId="263"/>
            <ac:spMk id="37" creationId="{3A5B4632-C963-4296-86F0-79AA9EA5AE98}"/>
          </ac:spMkLst>
        </pc:spChg>
        <pc:spChg chg="add del">
          <ac:chgData name="Rafael Kuffner dos Anjos" userId="3925196f-71a7-46bf-baee-ed570243f2ce" providerId="ADAL" clId="{53062A82-23AF-4EB8-ABAB-FDE75936E6DD}" dt="2021-09-14T11:19:39.211" v="700" actId="26606"/>
          <ac:spMkLst>
            <pc:docMk/>
            <pc:sldMk cId="4042091567" sldId="263"/>
            <ac:spMk id="40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39.211" v="700" actId="26606"/>
          <ac:spMkLst>
            <pc:docMk/>
            <pc:sldMk cId="4042091567" sldId="263"/>
            <ac:spMk id="42" creationId="{D1EA859B-E555-4109-94F3-6700E046E008}"/>
          </ac:spMkLst>
        </pc:spChg>
        <pc:spChg chg="add del mod">
          <ac:chgData name="Rafael Kuffner dos Anjos" userId="3925196f-71a7-46bf-baee-ed570243f2ce" providerId="ADAL" clId="{53062A82-23AF-4EB8-ABAB-FDE75936E6DD}" dt="2021-09-14T11:19:39.211" v="700" actId="26606"/>
          <ac:spMkLst>
            <pc:docMk/>
            <pc:sldMk cId="4042091567" sldId="263"/>
            <ac:spMk id="43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36:21.216" v="992" actId="26606"/>
          <ac:spMkLst>
            <pc:docMk/>
            <pc:sldMk cId="4042091567" sldId="263"/>
            <ac:spMk id="47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48" creationId="{8FC9BE17-9A7B-462D-AE50-3D8777387304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50" creationId="{3EBE8569-6AEC-4B8C-8D53-2DE337CDBA65}"/>
          </ac:spMkLst>
        </pc:spChg>
        <pc:spChg chg="add del">
          <ac:chgData name="Rafael Kuffner dos Anjos" userId="3925196f-71a7-46bf-baee-ed570243f2ce" providerId="ADAL" clId="{53062A82-23AF-4EB8-ABAB-FDE75936E6DD}" dt="2021-09-14T11:36:21.216" v="992" actId="26606"/>
          <ac:spMkLst>
            <pc:docMk/>
            <pc:sldMk cId="4042091567" sldId="263"/>
            <ac:spMk id="51" creationId="{D1EA859B-E555-4109-94F3-6700E046E008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52" creationId="{55D4142C-5077-457F-A6AD-3FECFDB39685}"/>
          </ac:spMkLst>
        </pc:spChg>
        <pc:spChg chg="add del mod">
          <ac:chgData name="Rafael Kuffner dos Anjos" userId="3925196f-71a7-46bf-baee-ed570243f2ce" providerId="ADAL" clId="{53062A82-23AF-4EB8-ABAB-FDE75936E6DD}" dt="2021-09-14T11:36:21.216" v="992" actId="26606"/>
          <ac:spMkLst>
            <pc:docMk/>
            <pc:sldMk cId="4042091567" sldId="263"/>
            <ac:spMk id="53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54" creationId="{7A5F0580-5EE9-419F-96EE-B6529EF6E7D0}"/>
          </ac:spMkLst>
        </pc:spChg>
        <pc:spChg chg="add del">
          <ac:chgData name="Rafael Kuffner dos Anjos" userId="3925196f-71a7-46bf-baee-ed570243f2ce" providerId="ADAL" clId="{53062A82-23AF-4EB8-ABAB-FDE75936E6DD}" dt="2021-09-14T11:19:24.331" v="694" actId="26606"/>
          <ac:spMkLst>
            <pc:docMk/>
            <pc:sldMk cId="4042091567" sldId="263"/>
            <ac:spMk id="56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24.331" v="694" actId="26606"/>
          <ac:spMkLst>
            <pc:docMk/>
            <pc:sldMk cId="4042091567" sldId="263"/>
            <ac:spMk id="57" creationId="{D1EA859B-E555-4109-94F3-6700E046E008}"/>
          </ac:spMkLst>
        </pc:spChg>
        <pc:spChg chg="add del">
          <ac:chgData name="Rafael Kuffner dos Anjos" userId="3925196f-71a7-46bf-baee-ed570243f2ce" providerId="ADAL" clId="{53062A82-23AF-4EB8-ABAB-FDE75936E6DD}" dt="2021-09-14T11:36:07.620" v="985" actId="26606"/>
          <ac:spMkLst>
            <pc:docMk/>
            <pc:sldMk cId="4042091567" sldId="263"/>
            <ac:spMk id="58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19:25.114" v="696" actId="26606"/>
          <ac:spMkLst>
            <pc:docMk/>
            <pc:sldMk cId="4042091567" sldId="263"/>
            <ac:spMk id="59" creationId="{5E39A796-BE83-48B1-B33F-35C4A32AAB57}"/>
          </ac:spMkLst>
        </pc:spChg>
        <pc:spChg chg="add del">
          <ac:chgData name="Rafael Kuffner dos Anjos" userId="3925196f-71a7-46bf-baee-ed570243f2ce" providerId="ADAL" clId="{53062A82-23AF-4EB8-ABAB-FDE75936E6DD}" dt="2021-09-14T11:19:25.114" v="696" actId="26606"/>
          <ac:spMkLst>
            <pc:docMk/>
            <pc:sldMk cId="4042091567" sldId="263"/>
            <ac:spMk id="60" creationId="{72F84B47-E267-4194-8194-831DB7B5547F}"/>
          </ac:spMkLst>
        </pc:spChg>
        <pc:spChg chg="add del">
          <ac:chgData name="Rafael Kuffner dos Anjos" userId="3925196f-71a7-46bf-baee-ed570243f2ce" providerId="ADAL" clId="{53062A82-23AF-4EB8-ABAB-FDE75936E6DD}" dt="2021-09-14T11:36:13.834" v="987" actId="26606"/>
          <ac:spMkLst>
            <pc:docMk/>
            <pc:sldMk cId="4042091567" sldId="263"/>
            <ac:spMk id="61" creationId="{3A5B4632-C963-4296-86F0-79AA9EA5AE98}"/>
          </ac:spMkLst>
        </pc:spChg>
        <pc:spChg chg="add del">
          <ac:chgData name="Rafael Kuffner dos Anjos" userId="3925196f-71a7-46bf-baee-ed570243f2ce" providerId="ADAL" clId="{53062A82-23AF-4EB8-ABAB-FDE75936E6DD}" dt="2021-09-14T11:19:29.561" v="698" actId="26606"/>
          <ac:spMkLst>
            <pc:docMk/>
            <pc:sldMk cId="4042091567" sldId="263"/>
            <ac:spMk id="62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29.561" v="698" actId="26606"/>
          <ac:spMkLst>
            <pc:docMk/>
            <pc:sldMk cId="4042091567" sldId="263"/>
            <ac:spMk id="63" creationId="{D1EA859B-E555-4109-94F3-6700E046E008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65" creationId="{063BBA22-50EA-4C4D-BE05-F1CE4E63AA56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6" creationId="{6166C6D1-23AC-49C4-BA07-238E4E9F8CEB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7" creationId="{1C091803-41C2-48E0-9228-5148460C7479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8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9" creationId="{A35BD09B-BC3A-45C0-AF8E-950F364CDD42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70" creationId="{05CC4153-3F0D-4F4C-8F12-E8FC3FA40AEE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72" creationId="{BACC6370-2D7E-4714-9D71-7542949D7D5D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73" creationId="{F68B3F68-107C-434F-AA38-110D5EA91B85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74" creationId="{AAD0DBB9-1A4B-4391-81D4-CB19F9AB918A}"/>
          </ac:spMkLst>
        </pc:spChg>
        <pc:spChg chg="add del">
          <ac:chgData name="Rafael Kuffner dos Anjos" userId="3925196f-71a7-46bf-baee-ed570243f2ce" providerId="ADAL" clId="{53062A82-23AF-4EB8-ABAB-FDE75936E6DD}" dt="2021-09-14T11:36:56.820" v="997" actId="26606"/>
          <ac:spMkLst>
            <pc:docMk/>
            <pc:sldMk cId="4042091567" sldId="263"/>
            <ac:spMk id="77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36:56.820" v="997" actId="26606"/>
          <ac:spMkLst>
            <pc:docMk/>
            <pc:sldMk cId="4042091567" sldId="263"/>
            <ac:spMk id="83" creationId="{DCC231C8-C761-4B31-9B1C-C6D19248C6B3}"/>
          </ac:spMkLst>
        </pc:spChg>
        <pc:grpChg chg="add del">
          <ac:chgData name="Rafael Kuffner dos Anjos" userId="3925196f-71a7-46bf-baee-ed570243f2ce" providerId="ADAL" clId="{53062A82-23AF-4EB8-ABAB-FDE75936E6DD}" dt="2021-09-14T11:20:06.297" v="713" actId="26606"/>
          <ac:grpSpMkLst>
            <pc:docMk/>
            <pc:sldMk cId="4042091567" sldId="263"/>
            <ac:grpSpMk id="10" creationId="{11999B20-6058-4C55-882E-A1FB050B69DD}"/>
          </ac:grpSpMkLst>
        </pc:grpChg>
        <pc:grpChg chg="add del">
          <ac:chgData name="Rafael Kuffner dos Anjos" userId="3925196f-71a7-46bf-baee-ed570243f2ce" providerId="ADAL" clId="{53062A82-23AF-4EB8-ABAB-FDE75936E6DD}" dt="2021-09-14T11:19:02.460" v="686" actId="26606"/>
          <ac:grpSpMkLst>
            <pc:docMk/>
            <pc:sldMk cId="4042091567" sldId="263"/>
            <ac:grpSpMk id="13" creationId="{11999B20-6058-4C55-882E-A1FB050B69DD}"/>
          </ac:grpSpMkLst>
        </pc:grpChg>
        <pc:graphicFrameChg chg="add del">
          <ac:chgData name="Rafael Kuffner dos Anjos" userId="3925196f-71a7-46bf-baee-ed570243f2ce" providerId="ADAL" clId="{53062A82-23AF-4EB8-ABAB-FDE75936E6DD}" dt="2021-09-14T11:19:02.460" v="686" actId="26606"/>
          <ac:graphicFrameMkLst>
            <pc:docMk/>
            <pc:sldMk cId="4042091567" sldId="263"/>
            <ac:graphicFrameMk id="6" creationId="{A60CCD3C-8DAC-41AA-9171-CFC640B68F9F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20:06.297" v="713" actId="26606"/>
          <ac:graphicFrameMkLst>
            <pc:docMk/>
            <pc:sldMk cId="4042091567" sldId="263"/>
            <ac:graphicFrameMk id="34" creationId="{F0DC526F-9500-452B-BEB8-0D843F745C99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19:07.681" v="688" actId="26606"/>
          <ac:graphicFrameMkLst>
            <pc:docMk/>
            <pc:sldMk cId="4042091567" sldId="263"/>
            <ac:graphicFrameMk id="38" creationId="{37DD064B-2AC2-49E2-8657-DBAAA6A57B58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20:07.784" v="715" actId="26606"/>
          <ac:graphicFrameMkLst>
            <pc:docMk/>
            <pc:sldMk cId="4042091567" sldId="263"/>
            <ac:graphicFrameMk id="45" creationId="{01B7E6F7-55A9-4ABC-B79A-0F120A82B346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36:07.620" v="985" actId="26606"/>
          <ac:graphicFrameMkLst>
            <pc:docMk/>
            <pc:sldMk cId="4042091567" sldId="263"/>
            <ac:graphicFrameMk id="55" creationId="{A4DF5584-6E44-4885-93C1-65DD9804F349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36:13.834" v="987" actId="26606"/>
          <ac:graphicFrameMkLst>
            <pc:docMk/>
            <pc:sldMk cId="4042091567" sldId="263"/>
            <ac:graphicFrameMk id="64" creationId="{2EA37028-CB04-43E7-B4DE-F7A82CAA358D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36:21.190" v="991" actId="26606"/>
          <ac:graphicFrameMkLst>
            <pc:docMk/>
            <pc:sldMk cId="4042091567" sldId="263"/>
            <ac:graphicFrameMk id="75" creationId="{1C457753-6491-4A21-98C9-F5E705BF7D01}"/>
          </ac:graphicFrameMkLst>
        </pc:graphicFrameChg>
        <pc:graphicFrameChg chg="add mod modGraphic">
          <ac:chgData name="Rafael Kuffner dos Anjos" userId="3925196f-71a7-46bf-baee-ed570243f2ce" providerId="ADAL" clId="{53062A82-23AF-4EB8-ABAB-FDE75936E6DD}" dt="2021-09-14T11:37:57.490" v="1001" actId="207"/>
          <ac:graphicFrameMkLst>
            <pc:docMk/>
            <pc:sldMk cId="4042091567" sldId="263"/>
            <ac:graphicFrameMk id="78" creationId="{A4DF5584-6E44-4885-93C1-65DD9804F349}"/>
          </ac:graphicFrameMkLst>
        </pc:graphicFrameChg>
        <pc:picChg chg="add del">
          <ac:chgData name="Rafael Kuffner dos Anjos" userId="3925196f-71a7-46bf-baee-ed570243f2ce" providerId="ADAL" clId="{53062A82-23AF-4EB8-ABAB-FDE75936E6DD}" dt="2021-09-14T11:20:07.784" v="715" actId="26606"/>
          <ac:picMkLst>
            <pc:docMk/>
            <pc:sldMk cId="4042091567" sldId="263"/>
            <ac:picMk id="39" creationId="{13C1A2BC-FDB5-4C70-AB76-D009263AA868}"/>
          </ac:picMkLst>
        </pc:picChg>
        <pc:picChg chg="add del mod ord">
          <ac:chgData name="Rafael Kuffner dos Anjos" userId="3925196f-71a7-46bf-baee-ed570243f2ce" providerId="ADAL" clId="{53062A82-23AF-4EB8-ABAB-FDE75936E6DD}" dt="2021-09-14T11:19:39.211" v="700" actId="26606"/>
          <ac:picMkLst>
            <pc:docMk/>
            <pc:sldMk cId="4042091567" sldId="263"/>
            <ac:picMk id="41" creationId="{444F6773-00DD-4729-A33A-0828E52F1BDA}"/>
          </ac:picMkLst>
        </pc:picChg>
        <pc:picChg chg="add del mod">
          <ac:chgData name="Rafael Kuffner dos Anjos" userId="3925196f-71a7-46bf-baee-ed570243f2ce" providerId="ADAL" clId="{53062A82-23AF-4EB8-ABAB-FDE75936E6DD}" dt="2021-09-14T11:35:53.420" v="983" actId="478"/>
          <ac:picMkLst>
            <pc:docMk/>
            <pc:sldMk cId="4042091567" sldId="263"/>
            <ac:picMk id="49" creationId="{BDF0DE57-6670-44BB-9C31-25706AF81FB2}"/>
          </ac:picMkLst>
        </pc:picChg>
        <pc:cxnChg chg="add del">
          <ac:chgData name="Rafael Kuffner dos Anjos" userId="3925196f-71a7-46bf-baee-ed570243f2ce" providerId="ADAL" clId="{53062A82-23AF-4EB8-ABAB-FDE75936E6DD}" dt="2021-09-14T11:20:07.784" v="715" actId="26606"/>
          <ac:cxnSpMkLst>
            <pc:docMk/>
            <pc:sldMk cId="4042091567" sldId="263"/>
            <ac:cxnSpMk id="44" creationId="{67182200-4859-4C8D-BCBB-55B245C28BA3}"/>
          </ac:cxnSpMkLst>
        </pc:cxnChg>
      </pc:sldChg>
      <pc:sldChg chg="addSp delSp modSp new mod ord">
        <pc:chgData name="Rafael Kuffner dos Anjos" userId="3925196f-71a7-46bf-baee-ed570243f2ce" providerId="ADAL" clId="{53062A82-23AF-4EB8-ABAB-FDE75936E6DD}" dt="2021-09-14T11:26:32.769" v="943"/>
        <pc:sldMkLst>
          <pc:docMk/>
          <pc:sldMk cId="4007352231" sldId="264"/>
        </pc:sldMkLst>
        <pc:spChg chg="mod">
          <ac:chgData name="Rafael Kuffner dos Anjos" userId="3925196f-71a7-46bf-baee-ed570243f2ce" providerId="ADAL" clId="{53062A82-23AF-4EB8-ABAB-FDE75936E6DD}" dt="2021-09-14T11:21:45.604" v="765" actId="20577"/>
          <ac:spMkLst>
            <pc:docMk/>
            <pc:sldMk cId="4007352231" sldId="264"/>
            <ac:spMk id="2" creationId="{FBEB3387-5644-4C49-BE10-CE207A811279}"/>
          </ac:spMkLst>
        </pc:spChg>
        <pc:spChg chg="del">
          <ac:chgData name="Rafael Kuffner dos Anjos" userId="3925196f-71a7-46bf-baee-ed570243f2ce" providerId="ADAL" clId="{53062A82-23AF-4EB8-ABAB-FDE75936E6DD}" dt="2021-09-14T11:21:25.994" v="726" actId="478"/>
          <ac:spMkLst>
            <pc:docMk/>
            <pc:sldMk cId="4007352231" sldId="264"/>
            <ac:spMk id="3" creationId="{0E34EA90-AF9E-4284-B26F-9ED397AF081F}"/>
          </ac:spMkLst>
        </pc:spChg>
        <pc:spChg chg="add mod">
          <ac:chgData name="Rafael Kuffner dos Anjos" userId="3925196f-71a7-46bf-baee-ed570243f2ce" providerId="ADAL" clId="{53062A82-23AF-4EB8-ABAB-FDE75936E6DD}" dt="2021-09-14T11:25:06.323" v="848" actId="1076"/>
          <ac:spMkLst>
            <pc:docMk/>
            <pc:sldMk cId="4007352231" sldId="264"/>
            <ac:spMk id="5" creationId="{74090CBD-BC78-4BAF-822B-9518E0138BA3}"/>
          </ac:spMkLst>
        </pc:spChg>
        <pc:spChg chg="add mod">
          <ac:chgData name="Rafael Kuffner dos Anjos" userId="3925196f-71a7-46bf-baee-ed570243f2ce" providerId="ADAL" clId="{53062A82-23AF-4EB8-ABAB-FDE75936E6DD}" dt="2021-09-14T11:25:09.312" v="849" actId="1076"/>
          <ac:spMkLst>
            <pc:docMk/>
            <pc:sldMk cId="4007352231" sldId="264"/>
            <ac:spMk id="6" creationId="{313B1023-1805-4B3B-B458-1AA9E55AA713}"/>
          </ac:spMkLst>
        </pc:spChg>
        <pc:spChg chg="add mod">
          <ac:chgData name="Rafael Kuffner dos Anjos" userId="3925196f-71a7-46bf-baee-ed570243f2ce" providerId="ADAL" clId="{53062A82-23AF-4EB8-ABAB-FDE75936E6DD}" dt="2021-09-14T11:25:12.117" v="850" actId="1076"/>
          <ac:spMkLst>
            <pc:docMk/>
            <pc:sldMk cId="4007352231" sldId="264"/>
            <ac:spMk id="7" creationId="{9BD1A238-43C8-47DE-BAC2-C3E1723E2778}"/>
          </ac:spMkLst>
        </pc:spChg>
        <pc:grpChg chg="add mod">
          <ac:chgData name="Rafael Kuffner dos Anjos" userId="3925196f-71a7-46bf-baee-ed570243f2ce" providerId="ADAL" clId="{53062A82-23AF-4EB8-ABAB-FDE75936E6DD}" dt="2021-09-14T11:22:39.101" v="785" actId="1076"/>
          <ac:grpSpMkLst>
            <pc:docMk/>
            <pc:sldMk cId="4007352231" sldId="264"/>
            <ac:grpSpMk id="10" creationId="{77AE1389-E0F5-4654-8A02-4CAC94C34089}"/>
          </ac:grpSpMkLst>
        </pc:grpChg>
        <pc:picChg chg="add mod">
          <ac:chgData name="Rafael Kuffner dos Anjos" userId="3925196f-71a7-46bf-baee-ed570243f2ce" providerId="ADAL" clId="{53062A82-23AF-4EB8-ABAB-FDE75936E6DD}" dt="2021-09-14T11:22:39.101" v="785" actId="1076"/>
          <ac:picMkLst>
            <pc:docMk/>
            <pc:sldMk cId="4007352231" sldId="264"/>
            <ac:picMk id="4" creationId="{15CD6789-7DC9-4E1B-928B-4DB011080B75}"/>
          </ac:picMkLst>
        </pc:picChg>
        <pc:picChg chg="add mod">
          <ac:chgData name="Rafael Kuffner dos Anjos" userId="3925196f-71a7-46bf-baee-ed570243f2ce" providerId="ADAL" clId="{53062A82-23AF-4EB8-ABAB-FDE75936E6DD}" dt="2021-09-14T11:22:39.101" v="785" actId="1076"/>
          <ac:picMkLst>
            <pc:docMk/>
            <pc:sldMk cId="4007352231" sldId="264"/>
            <ac:picMk id="8" creationId="{587ADB01-EB20-4DB6-AF88-104CB95CFAAC}"/>
          </ac:picMkLst>
        </pc:picChg>
        <pc:picChg chg="add mod">
          <ac:chgData name="Rafael Kuffner dos Anjos" userId="3925196f-71a7-46bf-baee-ed570243f2ce" providerId="ADAL" clId="{53062A82-23AF-4EB8-ABAB-FDE75936E6DD}" dt="2021-09-14T11:22:39.101" v="785" actId="1076"/>
          <ac:picMkLst>
            <pc:docMk/>
            <pc:sldMk cId="4007352231" sldId="264"/>
            <ac:picMk id="9" creationId="{3B106FA1-8AD9-4160-94F4-1CB0E69648FE}"/>
          </ac:picMkLst>
        </pc:picChg>
      </pc:sldChg>
      <pc:sldChg chg="addSp delSp modSp new mod ord">
        <pc:chgData name="Rafael Kuffner dos Anjos" userId="3925196f-71a7-46bf-baee-ed570243f2ce" providerId="ADAL" clId="{53062A82-23AF-4EB8-ABAB-FDE75936E6DD}" dt="2021-09-14T11:26:32.769" v="943"/>
        <pc:sldMkLst>
          <pc:docMk/>
          <pc:sldMk cId="3701494299" sldId="265"/>
        </pc:sldMkLst>
        <pc:spChg chg="mod">
          <ac:chgData name="Rafael Kuffner dos Anjos" userId="3925196f-71a7-46bf-baee-ed570243f2ce" providerId="ADAL" clId="{53062A82-23AF-4EB8-ABAB-FDE75936E6DD}" dt="2021-09-14T11:22:19.934" v="781" actId="20577"/>
          <ac:spMkLst>
            <pc:docMk/>
            <pc:sldMk cId="3701494299" sldId="265"/>
            <ac:spMk id="2" creationId="{B324483A-D805-42AC-B908-81D1AC5CBBC9}"/>
          </ac:spMkLst>
        </pc:spChg>
        <pc:spChg chg="del">
          <ac:chgData name="Rafael Kuffner dos Anjos" userId="3925196f-71a7-46bf-baee-ed570243f2ce" providerId="ADAL" clId="{53062A82-23AF-4EB8-ABAB-FDE75936E6DD}" dt="2021-09-14T11:22:17.002" v="771" actId="478"/>
          <ac:spMkLst>
            <pc:docMk/>
            <pc:sldMk cId="3701494299" sldId="265"/>
            <ac:spMk id="3" creationId="{7858AB78-57FD-44D5-934C-221018024A53}"/>
          </ac:spMkLst>
        </pc:spChg>
        <pc:spChg chg="add mod">
          <ac:chgData name="Rafael Kuffner dos Anjos" userId="3925196f-71a7-46bf-baee-ed570243f2ce" providerId="ADAL" clId="{53062A82-23AF-4EB8-ABAB-FDE75936E6DD}" dt="2021-09-14T11:25:03.104" v="847" actId="1076"/>
          <ac:spMkLst>
            <pc:docMk/>
            <pc:sldMk cId="3701494299" sldId="265"/>
            <ac:spMk id="6" creationId="{514D63C3-17D5-4A0B-9AD8-2548D2621EB7}"/>
          </ac:spMkLst>
        </pc:spChg>
        <pc:spChg chg="add mod">
          <ac:chgData name="Rafael Kuffner dos Anjos" userId="3925196f-71a7-46bf-baee-ed570243f2ce" providerId="ADAL" clId="{53062A82-23AF-4EB8-ABAB-FDE75936E6DD}" dt="2021-09-14T11:25:00.683" v="846" actId="1076"/>
          <ac:spMkLst>
            <pc:docMk/>
            <pc:sldMk cId="3701494299" sldId="265"/>
            <ac:spMk id="7" creationId="{090FFC17-505E-411C-8A08-36642DEC9321}"/>
          </ac:spMkLst>
        </pc:spChg>
        <pc:spChg chg="add mod">
          <ac:chgData name="Rafael Kuffner dos Anjos" userId="3925196f-71a7-46bf-baee-ed570243f2ce" providerId="ADAL" clId="{53062A82-23AF-4EB8-ABAB-FDE75936E6DD}" dt="2021-09-14T11:24:56.137" v="845" actId="1076"/>
          <ac:spMkLst>
            <pc:docMk/>
            <pc:sldMk cId="3701494299" sldId="265"/>
            <ac:spMk id="9" creationId="{2A017F9A-0262-4007-A6FB-C0C0A306C2F6}"/>
          </ac:spMkLst>
        </pc:spChg>
        <pc:grpChg chg="add mod">
          <ac:chgData name="Rafael Kuffner dos Anjos" userId="3925196f-71a7-46bf-baee-ed570243f2ce" providerId="ADAL" clId="{53062A82-23AF-4EB8-ABAB-FDE75936E6DD}" dt="2021-09-14T11:22:36.093" v="784" actId="1076"/>
          <ac:grpSpMkLst>
            <pc:docMk/>
            <pc:sldMk cId="3701494299" sldId="265"/>
            <ac:grpSpMk id="10" creationId="{5225CE1B-2598-431B-B579-FFA5E66FB5B9}"/>
          </ac:grpSpMkLst>
        </pc:grpChg>
        <pc:picChg chg="add mod">
          <ac:chgData name="Rafael Kuffner dos Anjos" userId="3925196f-71a7-46bf-baee-ed570243f2ce" providerId="ADAL" clId="{53062A82-23AF-4EB8-ABAB-FDE75936E6DD}" dt="2021-09-14T11:22:36.093" v="784" actId="1076"/>
          <ac:picMkLst>
            <pc:docMk/>
            <pc:sldMk cId="3701494299" sldId="265"/>
            <ac:picMk id="4" creationId="{AB0F776C-6E50-40F6-97AC-E90CF900FDD4}"/>
          </ac:picMkLst>
        </pc:picChg>
        <pc:picChg chg="add mod">
          <ac:chgData name="Rafael Kuffner dos Anjos" userId="3925196f-71a7-46bf-baee-ed570243f2ce" providerId="ADAL" clId="{53062A82-23AF-4EB8-ABAB-FDE75936E6DD}" dt="2021-09-14T11:22:36.093" v="784" actId="1076"/>
          <ac:picMkLst>
            <pc:docMk/>
            <pc:sldMk cId="3701494299" sldId="265"/>
            <ac:picMk id="5" creationId="{97373B6E-77FF-4E1D-8905-A17D1BF9ABD5}"/>
          </ac:picMkLst>
        </pc:picChg>
        <pc:picChg chg="add mod">
          <ac:chgData name="Rafael Kuffner dos Anjos" userId="3925196f-71a7-46bf-baee-ed570243f2ce" providerId="ADAL" clId="{53062A82-23AF-4EB8-ABAB-FDE75936E6DD}" dt="2021-09-14T11:22:36.093" v="784" actId="1076"/>
          <ac:picMkLst>
            <pc:docMk/>
            <pc:sldMk cId="3701494299" sldId="265"/>
            <ac:picMk id="8" creationId="{841E36DC-CFDB-47E4-9BCE-49949A2D4B92}"/>
          </ac:picMkLst>
        </pc:pic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1511037200" sldId="266"/>
        </pc:sldMkLst>
      </pc:sldChg>
      <pc:sldChg chg="addSp delSp modSp new mod ord">
        <pc:chgData name="Rafael Kuffner dos Anjos" userId="3925196f-71a7-46bf-baee-ed570243f2ce" providerId="ADAL" clId="{53062A82-23AF-4EB8-ABAB-FDE75936E6DD}" dt="2021-09-14T11:26:32.769" v="943"/>
        <pc:sldMkLst>
          <pc:docMk/>
          <pc:sldMk cId="3528289736" sldId="266"/>
        </pc:sldMkLst>
        <pc:spChg chg="del">
          <ac:chgData name="Rafael Kuffner dos Anjos" userId="3925196f-71a7-46bf-baee-ed570243f2ce" providerId="ADAL" clId="{53062A82-23AF-4EB8-ABAB-FDE75936E6DD}" dt="2021-09-14T11:22:51.695" v="789" actId="478"/>
          <ac:spMkLst>
            <pc:docMk/>
            <pc:sldMk cId="3528289736" sldId="266"/>
            <ac:spMk id="2" creationId="{FA351D6F-A369-4D1D-87D8-D31DC5592538}"/>
          </ac:spMkLst>
        </pc:spChg>
        <pc:spChg chg="del">
          <ac:chgData name="Rafael Kuffner dos Anjos" userId="3925196f-71a7-46bf-baee-ed570243f2ce" providerId="ADAL" clId="{53062A82-23AF-4EB8-ABAB-FDE75936E6DD}" dt="2021-09-14T11:22:50.617" v="788" actId="478"/>
          <ac:spMkLst>
            <pc:docMk/>
            <pc:sldMk cId="3528289736" sldId="266"/>
            <ac:spMk id="3" creationId="{CADE2858-3077-4712-836A-FD96C5DFD286}"/>
          </ac:spMkLst>
        </pc:spChg>
        <pc:spChg chg="add mod">
          <ac:chgData name="Rafael Kuffner dos Anjos" userId="3925196f-71a7-46bf-baee-ed570243f2ce" providerId="ADAL" clId="{53062A82-23AF-4EB8-ABAB-FDE75936E6DD}" dt="2021-09-14T11:25:17.372" v="851" actId="1076"/>
          <ac:spMkLst>
            <pc:docMk/>
            <pc:sldMk cId="3528289736" sldId="266"/>
            <ac:spMk id="5" creationId="{96E1DAFE-C1D4-497E-B5D1-1200FC29A1C3}"/>
          </ac:spMkLst>
        </pc:spChg>
        <pc:spChg chg="add mod">
          <ac:chgData name="Rafael Kuffner dos Anjos" userId="3925196f-71a7-46bf-baee-ed570243f2ce" providerId="ADAL" clId="{53062A82-23AF-4EB8-ABAB-FDE75936E6DD}" dt="2021-09-14T11:25:21.558" v="852" actId="1076"/>
          <ac:spMkLst>
            <pc:docMk/>
            <pc:sldMk cId="3528289736" sldId="266"/>
            <ac:spMk id="6" creationId="{67CDD57D-A6E1-4035-B104-3588A8AAFE36}"/>
          </ac:spMkLst>
        </pc:spChg>
        <pc:spChg chg="add mod">
          <ac:chgData name="Rafael Kuffner dos Anjos" userId="3925196f-71a7-46bf-baee-ed570243f2ce" providerId="ADAL" clId="{53062A82-23AF-4EB8-ABAB-FDE75936E6DD}" dt="2021-09-14T11:23:43.260" v="844" actId="1037"/>
          <ac:spMkLst>
            <pc:docMk/>
            <pc:sldMk cId="3528289736" sldId="266"/>
            <ac:spMk id="8" creationId="{8763DAD2-DBBD-45AC-ADE8-3EF39364C41F}"/>
          </ac:spMkLst>
        </pc:spChg>
        <pc:spChg chg="add mod">
          <ac:chgData name="Rafael Kuffner dos Anjos" userId="3925196f-71a7-46bf-baee-ed570243f2ce" providerId="ADAL" clId="{53062A82-23AF-4EB8-ABAB-FDE75936E6DD}" dt="2021-09-14T11:23:43.260" v="844" actId="1037"/>
          <ac:spMkLst>
            <pc:docMk/>
            <pc:sldMk cId="3528289736" sldId="266"/>
            <ac:spMk id="9" creationId="{E946D8E8-E9B5-401E-AA90-18F76BBEEE6B}"/>
          </ac:spMkLst>
        </pc:spChg>
        <pc:spChg chg="add mod">
          <ac:chgData name="Rafael Kuffner dos Anjos" userId="3925196f-71a7-46bf-baee-ed570243f2ce" providerId="ADAL" clId="{53062A82-23AF-4EB8-ABAB-FDE75936E6DD}" dt="2021-09-14T11:23:05.947" v="793" actId="571"/>
          <ac:spMkLst>
            <pc:docMk/>
            <pc:sldMk cId="3528289736" sldId="266"/>
            <ac:spMk id="11" creationId="{25DB33E0-98F3-444A-B034-952C89AE29C9}"/>
          </ac:spMkLst>
        </pc:spChg>
        <pc:spChg chg="add mod">
          <ac:chgData name="Rafael Kuffner dos Anjos" userId="3925196f-71a7-46bf-baee-ed570243f2ce" providerId="ADAL" clId="{53062A82-23AF-4EB8-ABAB-FDE75936E6DD}" dt="2021-09-14T11:23:05.947" v="793" actId="571"/>
          <ac:spMkLst>
            <pc:docMk/>
            <pc:sldMk cId="3528289736" sldId="266"/>
            <ac:spMk id="12" creationId="{FBD5AD18-D496-495A-9CFB-E9E947ECA47E}"/>
          </ac:spMkLst>
        </pc:spChg>
        <pc:spChg chg="add mod">
          <ac:chgData name="Rafael Kuffner dos Anjos" userId="3925196f-71a7-46bf-baee-ed570243f2ce" providerId="ADAL" clId="{53062A82-23AF-4EB8-ABAB-FDE75936E6DD}" dt="2021-09-14T11:23:35.667" v="819" actId="20577"/>
          <ac:spMkLst>
            <pc:docMk/>
            <pc:sldMk cId="3528289736" sldId="266"/>
            <ac:spMk id="15" creationId="{358CFD27-8D33-4AB4-8A0F-A5979BA69B0E}"/>
          </ac:spMkLst>
        </pc:spChg>
        <pc:grpChg chg="add mod">
          <ac:chgData name="Rafael Kuffner dos Anjos" userId="3925196f-71a7-46bf-baee-ed570243f2ce" providerId="ADAL" clId="{53062A82-23AF-4EB8-ABAB-FDE75936E6DD}" dt="2021-09-14T11:23:43.260" v="844" actId="1037"/>
          <ac:grpSpMkLst>
            <pc:docMk/>
            <pc:sldMk cId="3528289736" sldId="266"/>
            <ac:grpSpMk id="14" creationId="{E238E663-416E-45F7-BA46-9CA9677CF85D}"/>
          </ac:grpSpMkLst>
        </pc:grpChg>
        <pc:picChg chg="add mod">
          <ac:chgData name="Rafael Kuffner dos Anjos" userId="3925196f-71a7-46bf-baee-ed570243f2ce" providerId="ADAL" clId="{53062A82-23AF-4EB8-ABAB-FDE75936E6DD}" dt="2021-09-14T11:23:43.260" v="844" actId="1037"/>
          <ac:picMkLst>
            <pc:docMk/>
            <pc:sldMk cId="3528289736" sldId="266"/>
            <ac:picMk id="4" creationId="{F7B837F7-62CF-4B54-B034-6533FC6CA3AC}"/>
          </ac:picMkLst>
        </pc:picChg>
        <pc:picChg chg="add mod">
          <ac:chgData name="Rafael Kuffner dos Anjos" userId="3925196f-71a7-46bf-baee-ed570243f2ce" providerId="ADAL" clId="{53062A82-23AF-4EB8-ABAB-FDE75936E6DD}" dt="2021-09-14T11:23:43.260" v="844" actId="1037"/>
          <ac:picMkLst>
            <pc:docMk/>
            <pc:sldMk cId="3528289736" sldId="266"/>
            <ac:picMk id="7" creationId="{51696E03-A0A3-40D7-9D89-E6C5F4874FF3}"/>
          </ac:picMkLst>
        </pc:picChg>
        <pc:picChg chg="add mod">
          <ac:chgData name="Rafael Kuffner dos Anjos" userId="3925196f-71a7-46bf-baee-ed570243f2ce" providerId="ADAL" clId="{53062A82-23AF-4EB8-ABAB-FDE75936E6DD}" dt="2021-09-14T11:23:05.947" v="793" actId="571"/>
          <ac:picMkLst>
            <pc:docMk/>
            <pc:sldMk cId="3528289736" sldId="266"/>
            <ac:picMk id="10" creationId="{6B11DA82-B2D1-48E0-9045-48110F1784F5}"/>
          </ac:picMkLst>
        </pc:picChg>
        <pc:picChg chg="add mod">
          <ac:chgData name="Rafael Kuffner dos Anjos" userId="3925196f-71a7-46bf-baee-ed570243f2ce" providerId="ADAL" clId="{53062A82-23AF-4EB8-ABAB-FDE75936E6DD}" dt="2021-09-14T11:23:05.947" v="793" actId="571"/>
          <ac:picMkLst>
            <pc:docMk/>
            <pc:sldMk cId="3528289736" sldId="266"/>
            <ac:picMk id="13" creationId="{8F175C91-F1D6-4897-895B-F8CB9FEA7FED}"/>
          </ac:picMkLst>
        </pc:picChg>
      </pc:sldChg>
      <pc:sldChg chg="addSp delSp modSp new mod">
        <pc:chgData name="Rafael Kuffner dos Anjos" userId="3925196f-71a7-46bf-baee-ed570243f2ce" providerId="ADAL" clId="{53062A82-23AF-4EB8-ABAB-FDE75936E6DD}" dt="2021-09-14T11:40:55.913" v="1030" actId="1076"/>
        <pc:sldMkLst>
          <pc:docMk/>
          <pc:sldMk cId="732190984" sldId="267"/>
        </pc:sldMkLst>
        <pc:spChg chg="mod">
          <ac:chgData name="Rafael Kuffner dos Anjos" userId="3925196f-71a7-46bf-baee-ed570243f2ce" providerId="ADAL" clId="{53062A82-23AF-4EB8-ABAB-FDE75936E6DD}" dt="2021-09-14T11:38:17.662" v="1006" actId="20577"/>
          <ac:spMkLst>
            <pc:docMk/>
            <pc:sldMk cId="732190984" sldId="267"/>
            <ac:spMk id="2" creationId="{EBDB3D20-6592-44C3-A327-5AEC22179497}"/>
          </ac:spMkLst>
        </pc:spChg>
        <pc:spChg chg="mod">
          <ac:chgData name="Rafael Kuffner dos Anjos" userId="3925196f-71a7-46bf-baee-ed570243f2ce" providerId="ADAL" clId="{53062A82-23AF-4EB8-ABAB-FDE75936E6DD}" dt="2021-09-14T11:39:18.036" v="1012" actId="20577"/>
          <ac:spMkLst>
            <pc:docMk/>
            <pc:sldMk cId="732190984" sldId="267"/>
            <ac:spMk id="3" creationId="{A0955D88-B183-4867-8095-7038E4C37866}"/>
          </ac:spMkLst>
        </pc:spChg>
        <pc:spChg chg="add del">
          <ac:chgData name="Rafael Kuffner dos Anjos" userId="3925196f-71a7-46bf-baee-ed570243f2ce" providerId="ADAL" clId="{53062A82-23AF-4EB8-ABAB-FDE75936E6DD}" dt="2021-09-14T11:38:16.668" v="1004" actId="22"/>
          <ac:spMkLst>
            <pc:docMk/>
            <pc:sldMk cId="732190984" sldId="267"/>
            <ac:spMk id="5" creationId="{AE470C9E-6F38-466A-8619-D4FBF6C6ABD1}"/>
          </ac:spMkLst>
        </pc:spChg>
        <pc:spChg chg="add mod">
          <ac:chgData name="Rafael Kuffner dos Anjos" userId="3925196f-71a7-46bf-baee-ed570243f2ce" providerId="ADAL" clId="{53062A82-23AF-4EB8-ABAB-FDE75936E6DD}" dt="2021-09-14T11:40:55.913" v="1030" actId="1076"/>
          <ac:spMkLst>
            <pc:docMk/>
            <pc:sldMk cId="732190984" sldId="267"/>
            <ac:spMk id="6" creationId="{21DB95FE-4943-4481-8DB5-52D278A7BB90}"/>
          </ac:spMkLst>
        </pc:spChg>
      </pc:sldChg>
      <pc:sldChg chg="new del">
        <pc:chgData name="Rafael Kuffner dos Anjos" userId="3925196f-71a7-46bf-baee-ed570243f2ce" providerId="ADAL" clId="{53062A82-23AF-4EB8-ABAB-FDE75936E6DD}" dt="2021-09-14T11:35:36.455" v="980" actId="47"/>
        <pc:sldMkLst>
          <pc:docMk/>
          <pc:sldMk cId="1980030907" sldId="267"/>
        </pc:sldMkLst>
      </pc:sldChg>
      <pc:sldChg chg="modSp new mod">
        <pc:chgData name="Rafael Kuffner dos Anjos" userId="3925196f-71a7-46bf-baee-ed570243f2ce" providerId="ADAL" clId="{53062A82-23AF-4EB8-ABAB-FDE75936E6DD}" dt="2021-09-14T11:43:52.920" v="1034" actId="5793"/>
        <pc:sldMkLst>
          <pc:docMk/>
          <pc:sldMk cId="3343880058" sldId="268"/>
        </pc:sldMkLst>
        <pc:spChg chg="mod">
          <ac:chgData name="Rafael Kuffner dos Anjos" userId="3925196f-71a7-46bf-baee-ed570243f2ce" providerId="ADAL" clId="{53062A82-23AF-4EB8-ABAB-FDE75936E6DD}" dt="2021-09-14T11:41:09.065" v="1032"/>
          <ac:spMkLst>
            <pc:docMk/>
            <pc:sldMk cId="3343880058" sldId="268"/>
            <ac:spMk id="2" creationId="{1BA76056-6445-42B9-9971-90C476B2E4DA}"/>
          </ac:spMkLst>
        </pc:spChg>
        <pc:spChg chg="mod">
          <ac:chgData name="Rafael Kuffner dos Anjos" userId="3925196f-71a7-46bf-baee-ed570243f2ce" providerId="ADAL" clId="{53062A82-23AF-4EB8-ABAB-FDE75936E6DD}" dt="2021-09-14T11:43:52.920" v="1034" actId="5793"/>
          <ac:spMkLst>
            <pc:docMk/>
            <pc:sldMk cId="3343880058" sldId="268"/>
            <ac:spMk id="3" creationId="{68B8913E-EEE4-4671-B2E5-535701BE78C7}"/>
          </ac:spMkLst>
        </pc:sp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576306085" sldId="269"/>
        </pc:sldMkLst>
      </pc:sldChg>
      <pc:sldChg chg="addSp delSp modSp new mod ord setBg modAnim">
        <pc:chgData name="Rafael Kuffner dos Anjos" userId="3925196f-71a7-46bf-baee-ed570243f2ce" providerId="ADAL" clId="{53062A82-23AF-4EB8-ABAB-FDE75936E6DD}" dt="2021-09-14T12:09:15.458" v="1149"/>
        <pc:sldMkLst>
          <pc:docMk/>
          <pc:sldMk cId="2728283146" sldId="269"/>
        </pc:sldMkLst>
        <pc:spChg chg="del">
          <ac:chgData name="Rafael Kuffner dos Anjos" userId="3925196f-71a7-46bf-baee-ed570243f2ce" providerId="ADAL" clId="{53062A82-23AF-4EB8-ABAB-FDE75936E6DD}" dt="2021-09-14T11:54:05.347" v="1081" actId="26606"/>
          <ac:spMkLst>
            <pc:docMk/>
            <pc:sldMk cId="2728283146" sldId="269"/>
            <ac:spMk id="2" creationId="{0D3D5FB0-82E2-4D76-9B79-F328F2215B8D}"/>
          </ac:spMkLst>
        </pc:spChg>
        <pc:spChg chg="del">
          <ac:chgData name="Rafael Kuffner dos Anjos" userId="3925196f-71a7-46bf-baee-ed570243f2ce" providerId="ADAL" clId="{53062A82-23AF-4EB8-ABAB-FDE75936E6DD}" dt="2021-09-14T11:54:01.849" v="1080"/>
          <ac:spMkLst>
            <pc:docMk/>
            <pc:sldMk cId="2728283146" sldId="269"/>
            <ac:spMk id="3" creationId="{1D452448-3221-47D6-9793-F5CD71D38DAA}"/>
          </ac:spMkLst>
        </pc:spChg>
        <pc:spChg chg="add mod">
          <ac:chgData name="Rafael Kuffner dos Anjos" userId="3925196f-71a7-46bf-baee-ed570243f2ce" providerId="ADAL" clId="{53062A82-23AF-4EB8-ABAB-FDE75936E6DD}" dt="2021-09-14T12:06:14.859" v="1129" actId="2085"/>
          <ac:spMkLst>
            <pc:docMk/>
            <pc:sldMk cId="2728283146" sldId="269"/>
            <ac:spMk id="5" creationId="{4141221F-5A8E-4834-81E5-DFB509B66166}"/>
          </ac:spMkLst>
        </pc:spChg>
        <pc:spChg chg="add mod">
          <ac:chgData name="Rafael Kuffner dos Anjos" userId="3925196f-71a7-46bf-baee-ed570243f2ce" providerId="ADAL" clId="{53062A82-23AF-4EB8-ABAB-FDE75936E6DD}" dt="2021-09-14T12:06:14.859" v="1129" actId="2085"/>
          <ac:spMkLst>
            <pc:docMk/>
            <pc:sldMk cId="2728283146" sldId="269"/>
            <ac:spMk id="6" creationId="{9243B258-6889-486A-9EDA-DDED97C07D4B}"/>
          </ac:spMkLst>
        </pc:spChg>
        <pc:spChg chg="add mod">
          <ac:chgData name="Rafael Kuffner dos Anjos" userId="3925196f-71a7-46bf-baee-ed570243f2ce" providerId="ADAL" clId="{53062A82-23AF-4EB8-ABAB-FDE75936E6DD}" dt="2021-09-14T12:06:14.859" v="1129" actId="2085"/>
          <ac:spMkLst>
            <pc:docMk/>
            <pc:sldMk cId="2728283146" sldId="269"/>
            <ac:spMk id="7" creationId="{2F4B9FFE-6A4D-4F53-B8FE-17D434DA4668}"/>
          </ac:spMkLst>
        </pc:spChg>
        <pc:spChg chg="add mod">
          <ac:chgData name="Rafael Kuffner dos Anjos" userId="3925196f-71a7-46bf-baee-ed570243f2ce" providerId="ADAL" clId="{53062A82-23AF-4EB8-ABAB-FDE75936E6DD}" dt="2021-09-14T12:08:10.066" v="1140" actId="2085"/>
          <ac:spMkLst>
            <pc:docMk/>
            <pc:sldMk cId="2728283146" sldId="269"/>
            <ac:spMk id="8" creationId="{E1D8E9F0-D06F-479A-9264-546EE8D2AA5A}"/>
          </ac:spMkLst>
        </pc:spChg>
        <pc:spChg chg="add mod">
          <ac:chgData name="Rafael Kuffner dos Anjos" userId="3925196f-71a7-46bf-baee-ed570243f2ce" providerId="ADAL" clId="{53062A82-23AF-4EB8-ABAB-FDE75936E6DD}" dt="2021-09-14T12:08:15.165" v="1144" actId="1036"/>
          <ac:spMkLst>
            <pc:docMk/>
            <pc:sldMk cId="2728283146" sldId="269"/>
            <ac:spMk id="9" creationId="{F0B2F8CF-FEED-4AFE-A344-E1A7241F3DB0}"/>
          </ac:spMkLst>
        </pc:spChg>
        <pc:spChg chg="add mod">
          <ac:chgData name="Rafael Kuffner dos Anjos" userId="3925196f-71a7-46bf-baee-ed570243f2ce" providerId="ADAL" clId="{53062A82-23AF-4EB8-ABAB-FDE75936E6DD}" dt="2021-09-14T12:08:10.066" v="1140" actId="2085"/>
          <ac:spMkLst>
            <pc:docMk/>
            <pc:sldMk cId="2728283146" sldId="269"/>
            <ac:spMk id="10" creationId="{4A9258AB-5CA1-4007-8C4B-CF7AE9CB6546}"/>
          </ac:spMkLst>
        </pc:spChg>
        <pc:graphicFrameChg chg="add mod modGraphic">
          <ac:chgData name="Rafael Kuffner dos Anjos" userId="3925196f-71a7-46bf-baee-ed570243f2ce" providerId="ADAL" clId="{53062A82-23AF-4EB8-ABAB-FDE75936E6DD}" dt="2021-09-14T12:06:59.098" v="1134" actId="20577"/>
          <ac:graphicFrameMkLst>
            <pc:docMk/>
            <pc:sldMk cId="2728283146" sldId="269"/>
            <ac:graphicFrameMk id="4" creationId="{CA2F7D2D-DD12-4ADC-9E83-8F622401C9B5}"/>
          </ac:graphicFrameMkLst>
        </pc:graphicFrameChg>
      </pc:sldChg>
      <pc:sldChg chg="addSp delSp modSp new del mod setBg">
        <pc:chgData name="Rafael Kuffner dos Anjos" userId="3925196f-71a7-46bf-baee-ed570243f2ce" providerId="ADAL" clId="{53062A82-23AF-4EB8-ABAB-FDE75936E6DD}" dt="2021-09-14T11:53:19.175" v="1078" actId="47"/>
        <pc:sldMkLst>
          <pc:docMk/>
          <pc:sldMk cId="3962942891" sldId="269"/>
        </pc:sldMkLst>
        <pc:spChg chg="add del mod">
          <ac:chgData name="Rafael Kuffner dos Anjos" userId="3925196f-71a7-46bf-baee-ed570243f2ce" providerId="ADAL" clId="{53062A82-23AF-4EB8-ABAB-FDE75936E6DD}" dt="2021-09-14T11:52:08.770" v="1056" actId="26606"/>
          <ac:spMkLst>
            <pc:docMk/>
            <pc:sldMk cId="3962942891" sldId="269"/>
            <ac:spMk id="2" creationId="{78D03191-0C5E-454C-A339-C3840FD323C0}"/>
          </ac:spMkLst>
        </pc:spChg>
        <pc:spChg chg="del">
          <ac:chgData name="Rafael Kuffner dos Anjos" userId="3925196f-71a7-46bf-baee-ed570243f2ce" providerId="ADAL" clId="{53062A82-23AF-4EB8-ABAB-FDE75936E6DD}" dt="2021-09-14T11:50:14.111" v="1036"/>
          <ac:spMkLst>
            <pc:docMk/>
            <pc:sldMk cId="3962942891" sldId="269"/>
            <ac:spMk id="3" creationId="{F300D1FF-0260-474D-BEF7-746613082274}"/>
          </ac:spMkLst>
        </pc:spChg>
        <pc:spChg chg="add del">
          <ac:chgData name="Rafael Kuffner dos Anjos" userId="3925196f-71a7-46bf-baee-ed570243f2ce" providerId="ADAL" clId="{53062A82-23AF-4EB8-ABAB-FDE75936E6DD}" dt="2021-09-14T11:50:43.530" v="1042" actId="26606"/>
          <ac:spMkLst>
            <pc:docMk/>
            <pc:sldMk cId="3962942891" sldId="269"/>
            <ac:spMk id="6" creationId="{1BE4F293-0A40-4AA3-8747-1C7D9F3EEABB}"/>
          </ac:spMkLst>
        </pc:spChg>
        <pc:spChg chg="add del">
          <ac:chgData name="Rafael Kuffner dos Anjos" userId="3925196f-71a7-46bf-baee-ed570243f2ce" providerId="ADAL" clId="{53062A82-23AF-4EB8-ABAB-FDE75936E6DD}" dt="2021-09-14T11:50:43.530" v="1042" actId="26606"/>
          <ac:spMkLst>
            <pc:docMk/>
            <pc:sldMk cId="3962942891" sldId="269"/>
            <ac:spMk id="7" creationId="{78D03191-0C5E-454C-A339-C3840FD323C0}"/>
          </ac:spMkLst>
        </pc:spChg>
        <pc:spChg chg="add del mod">
          <ac:chgData name="Rafael Kuffner dos Anjos" userId="3925196f-71a7-46bf-baee-ed570243f2ce" providerId="ADAL" clId="{53062A82-23AF-4EB8-ABAB-FDE75936E6DD}" dt="2021-09-14T11:52:06.158" v="1055"/>
          <ac:spMkLst>
            <pc:docMk/>
            <pc:sldMk cId="3962942891" sldId="269"/>
            <ac:spMk id="8" creationId="{57FF0AA3-A92F-4997-A2D5-4FE81631505D}"/>
          </ac:spMkLst>
        </pc:spChg>
        <pc:spChg chg="add del">
          <ac:chgData name="Rafael Kuffner dos Anjos" userId="3925196f-71a7-46bf-baee-ed570243f2ce" providerId="ADAL" clId="{53062A82-23AF-4EB8-ABAB-FDE75936E6DD}" dt="2021-09-14T11:50:33.846" v="1038" actId="26606"/>
          <ac:spMkLst>
            <pc:docMk/>
            <pc:sldMk cId="3962942891" sldId="269"/>
            <ac:spMk id="9" creationId="{6C4028FD-8BAA-4A19-BFDE-594D991B7552}"/>
          </ac:spMkLst>
        </pc:spChg>
        <pc:spChg chg="add">
          <ac:chgData name="Rafael Kuffner dos Anjos" userId="3925196f-71a7-46bf-baee-ed570243f2ce" providerId="ADAL" clId="{53062A82-23AF-4EB8-ABAB-FDE75936E6DD}" dt="2021-09-14T11:52:08.770" v="1056" actId="26606"/>
          <ac:spMkLst>
            <pc:docMk/>
            <pc:sldMk cId="3962942891" sldId="269"/>
            <ac:spMk id="15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17" creationId="{9A97C86A-04D6-40F7-AE84-31AB43E6A846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18" creationId="{7301F447-EEF7-48F5-AF73-7566EE7F64AD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19" creationId="{78D03191-0C5E-454C-A339-C3840FD323C0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20" creationId="{F7117410-A2A4-4085-9ADC-46744551DBDE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21" creationId="{99F74EB5-E547-4FB4-95F5-BCC788F3C4A0}"/>
          </ac:spMkLst>
        </pc:spChg>
        <pc:spChg chg="add del">
          <ac:chgData name="Rafael Kuffner dos Anjos" userId="3925196f-71a7-46bf-baee-ed570243f2ce" providerId="ADAL" clId="{53062A82-23AF-4EB8-ABAB-FDE75936E6DD}" dt="2021-09-14T11:50:45.411" v="1046" actId="26606"/>
          <ac:spMkLst>
            <pc:docMk/>
            <pc:sldMk cId="3962942891" sldId="269"/>
            <ac:spMk id="23" creationId="{6C4028FD-8BAA-4A19-BFDE-594D991B7552}"/>
          </ac:spMkLst>
        </pc:spChg>
        <pc:spChg chg="add del">
          <ac:chgData name="Rafael Kuffner dos Anjos" userId="3925196f-71a7-46bf-baee-ed570243f2ce" providerId="ADAL" clId="{53062A82-23AF-4EB8-ABAB-FDE75936E6DD}" dt="2021-09-14T11:50:45.411" v="1046" actId="26606"/>
          <ac:spMkLst>
            <pc:docMk/>
            <pc:sldMk cId="3962942891" sldId="269"/>
            <ac:spMk id="24" creationId="{78D03191-0C5E-454C-A339-C3840FD323C0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6" creationId="{F3060C83-F051-4F0E-ABAD-AA0DFC48B218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7" creationId="{83C98ABE-055B-441F-B07E-44F97F083C39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8" creationId="{29FDB030-9B49-4CED-8CCD-4D99382388AC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9" creationId="{3783CA14-24A1-485C-8B30-D6A5D87987AD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30" creationId="{FF9F2414-84E8-453E-B1F3-389FDE8192D9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31" creationId="{3ECA69A1-7536-43AC-85EF-C7106179F5ED}"/>
          </ac:spMkLst>
        </pc:spChg>
        <pc:spChg chg="add del">
          <ac:chgData name="Rafael Kuffner dos Anjos" userId="3925196f-71a7-46bf-baee-ed570243f2ce" providerId="ADAL" clId="{53062A82-23AF-4EB8-ABAB-FDE75936E6DD}" dt="2021-09-14T11:51:02.686" v="1052" actId="26606"/>
          <ac:spMkLst>
            <pc:docMk/>
            <pc:sldMk cId="3962942891" sldId="269"/>
            <ac:spMk id="33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51:02.686" v="1052" actId="26606"/>
          <ac:spMkLst>
            <pc:docMk/>
            <pc:sldMk cId="3962942891" sldId="269"/>
            <ac:spMk id="34" creationId="{78D03191-0C5E-454C-A339-C3840FD323C0}"/>
          </ac:spMkLst>
        </pc:spChg>
        <pc:grpChg chg="add del">
          <ac:chgData name="Rafael Kuffner dos Anjos" userId="3925196f-71a7-46bf-baee-ed570243f2ce" providerId="ADAL" clId="{53062A82-23AF-4EB8-ABAB-FDE75936E6DD}" dt="2021-09-14T11:50:43.530" v="1042" actId="26606"/>
          <ac:grpSpMkLst>
            <pc:docMk/>
            <pc:sldMk cId="3962942891" sldId="269"/>
            <ac:grpSpMk id="11" creationId="{5D1CC8B8-2CD1-45F6-9CED-CA310400222D}"/>
          </ac:grpSpMkLst>
        </pc:grpChg>
        <pc:graphicFrameChg chg="add del mod modGraphic">
          <ac:chgData name="Rafael Kuffner dos Anjos" userId="3925196f-71a7-46bf-baee-ed570243f2ce" providerId="ADAL" clId="{53062A82-23AF-4EB8-ABAB-FDE75936E6DD}" dt="2021-09-14T11:52:04.037" v="1054" actId="478"/>
          <ac:graphicFrameMkLst>
            <pc:docMk/>
            <pc:sldMk cId="3962942891" sldId="269"/>
            <ac:graphicFrameMk id="4" creationId="{AA2FC14F-536C-4B17-91C2-EC5F5AA1CC59}"/>
          </ac:graphicFrameMkLst>
        </pc:graphicFrameChg>
        <pc:graphicFrameChg chg="add mod modGraphic">
          <ac:chgData name="Rafael Kuffner dos Anjos" userId="3925196f-71a7-46bf-baee-ed570243f2ce" providerId="ADAL" clId="{53062A82-23AF-4EB8-ABAB-FDE75936E6DD}" dt="2021-09-14T11:53:16.735" v="1077" actId="6549"/>
          <ac:graphicFrameMkLst>
            <pc:docMk/>
            <pc:sldMk cId="3962942891" sldId="269"/>
            <ac:graphicFrameMk id="10" creationId="{D91ADC71-B204-49B3-A458-2342F06E93A1}"/>
          </ac:graphicFrameMkLst>
        </pc:graphicFrameChg>
      </pc:sldChg>
      <pc:sldChg chg="modSp new mod ord">
        <pc:chgData name="Rafael Kuffner dos Anjos" userId="3925196f-71a7-46bf-baee-ed570243f2ce" providerId="ADAL" clId="{53062A82-23AF-4EB8-ABAB-FDE75936E6DD}" dt="2021-09-14T12:11:25.118" v="1267" actId="20577"/>
        <pc:sldMkLst>
          <pc:docMk/>
          <pc:sldMk cId="372906909" sldId="270"/>
        </pc:sldMkLst>
        <pc:spChg chg="mod">
          <ac:chgData name="Rafael Kuffner dos Anjos" userId="3925196f-71a7-46bf-baee-ed570243f2ce" providerId="ADAL" clId="{53062A82-23AF-4EB8-ABAB-FDE75936E6DD}" dt="2021-09-14T12:09:22.074" v="1164" actId="20577"/>
          <ac:spMkLst>
            <pc:docMk/>
            <pc:sldMk cId="372906909" sldId="270"/>
            <ac:spMk id="2" creationId="{E4626D2E-D395-49D8-817E-25EFC7076751}"/>
          </ac:spMkLst>
        </pc:spChg>
        <pc:spChg chg="mod">
          <ac:chgData name="Rafael Kuffner dos Anjos" userId="3925196f-71a7-46bf-baee-ed570243f2ce" providerId="ADAL" clId="{53062A82-23AF-4EB8-ABAB-FDE75936E6DD}" dt="2021-09-14T12:11:25.118" v="1267" actId="20577"/>
          <ac:spMkLst>
            <pc:docMk/>
            <pc:sldMk cId="372906909" sldId="270"/>
            <ac:spMk id="3" creationId="{E7C703D7-AC8F-4532-88F3-F39F6E46A623}"/>
          </ac:spMkLst>
        </pc:sp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438605431" sldId="270"/>
        </pc:sldMkLst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66919616" sldId="305"/>
        </pc:sldMkLst>
      </pc:sldChg>
      <pc:sldChg chg="modSp add del mod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1130516232" sldId="306"/>
        </pc:sldMkLst>
        <pc:spChg chg="mod">
          <ac:chgData name="Rafael Kuffner dos Anjos" userId="3925196f-71a7-46bf-baee-ed570243f2ce" providerId="ADAL" clId="{53062A82-23AF-4EB8-ABAB-FDE75936E6DD}" dt="2021-09-14T10:52:18.418" v="345" actId="122"/>
          <ac:spMkLst>
            <pc:docMk/>
            <pc:sldMk cId="1130516232" sldId="306"/>
            <ac:spMk id="3" creationId="{00000000-0000-0000-0000-000000000000}"/>
          </ac:spMkLst>
        </pc:spChg>
      </pc:sldChg>
      <pc:sldMasterChg chg="delSldLayout modSldLayout sldLayoutOrd">
        <pc:chgData name="Rafael Kuffner dos Anjos" userId="3925196f-71a7-46bf-baee-ed570243f2ce" providerId="ADAL" clId="{53062A82-23AF-4EB8-ABAB-FDE75936E6DD}" dt="2021-09-14T10:52:28.035" v="346" actId="47"/>
        <pc:sldMasterMkLst>
          <pc:docMk/>
          <pc:sldMasterMk cId="1284826330" sldId="2147483648"/>
        </pc:sldMasterMkLst>
        <pc:sldLayoutChg chg="ord">
          <pc:chgData name="Rafael Kuffner dos Anjos" userId="3925196f-71a7-46bf-baee-ed570243f2ce" providerId="ADAL" clId="{53062A82-23AF-4EB8-ABAB-FDE75936E6DD}" dt="2021-09-14T10:20:58.626" v="102" actId="20578"/>
          <pc:sldLayoutMkLst>
            <pc:docMk/>
            <pc:sldMasterMk cId="1284826330" sldId="2147483648"/>
            <pc:sldLayoutMk cId="2959294737" sldId="2147483658"/>
          </pc:sldLayoutMkLst>
        </pc:sldLayoutChg>
        <pc:sldLayoutChg chg="ord">
          <pc:chgData name="Rafael Kuffner dos Anjos" userId="3925196f-71a7-46bf-baee-ed570243f2ce" providerId="ADAL" clId="{53062A82-23AF-4EB8-ABAB-FDE75936E6DD}" dt="2021-09-14T10:21:00.502" v="103" actId="20578"/>
          <pc:sldLayoutMkLst>
            <pc:docMk/>
            <pc:sldMasterMk cId="1284826330" sldId="2147483648"/>
            <pc:sldLayoutMk cId="1760024403" sldId="2147483659"/>
          </pc:sldLayoutMkLst>
        </pc:sldLayoutChg>
        <pc:sldLayoutChg chg="del">
          <pc:chgData name="Rafael Kuffner dos Anjos" userId="3925196f-71a7-46bf-baee-ed570243f2ce" providerId="ADAL" clId="{53062A82-23AF-4EB8-ABAB-FDE75936E6DD}" dt="2021-09-14T10:52:28.035" v="346" actId="47"/>
          <pc:sldLayoutMkLst>
            <pc:docMk/>
            <pc:sldMasterMk cId="1284826330" sldId="2147483648"/>
            <pc:sldLayoutMk cId="718130562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C79AC-81FF-4946-A279-8293BEF89968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844-5DF4-4518-9344-81B4ADA867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97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82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02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836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27EF-43C9-444E-A000-214ACFAB5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8436CC-B09F-4F8D-9E5E-04CD1765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08F420-57EE-47DD-A74B-09E61E21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CA23DE-CA4C-437D-A880-02F42F55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F44274-8502-4887-BB4B-DEBF6EA6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36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D0E2E-470F-4F33-9F25-8DFE5D97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65C6A5-BF00-4DCC-B222-DF50049C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089B41-8D45-488E-9430-C9A69583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4F812F-5907-4AEC-8B1F-009A9FCF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CA54F2-1A68-4C22-9DD4-72DB8179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29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96854C-27FA-4152-B471-4C8F1F31A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112505-5962-46C5-A9A0-1B8E2AF8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C2C3C0-0EC9-4B40-A6A4-A7F8F37C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EFA8AB-E0CE-4993-85A9-CCA43A18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CCF47C-013A-4C32-BBE0-7020295E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002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1906" y="35719"/>
            <a:ext cx="12180094" cy="1071563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85722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11906" y="1098352"/>
            <a:ext cx="12180094" cy="5331023"/>
          </a:xfrm>
          <a:prstGeom prst="rect">
            <a:avLst/>
          </a:prstGeom>
        </p:spPr>
        <p:txBody>
          <a:bodyPr anchor="ctr"/>
          <a:lstStyle>
            <a:lvl1pPr marL="516538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1116171" algn="l"/>
              </a:tabLst>
            </a:lvl1pPr>
            <a:lvl2pPr marL="766560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1437629" algn="l"/>
              </a:tabLst>
            </a:lvl2pPr>
            <a:lvl3pPr marL="1007653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1741227" algn="l"/>
              </a:tabLst>
            </a:lvl3pPr>
            <a:lvl4pPr marL="1248746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2053755" algn="l"/>
              </a:tabLst>
            </a:lvl4pPr>
            <a:lvl5pPr marL="1498769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2375212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750067" algn="l"/>
              </a:tabLst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289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B9C90-20B9-42A1-A8C8-2DA36ABB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97CE9E-322F-4F1F-B38F-07D1547F2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D9A034-F30F-4FD9-AA90-692338E0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9D7552-FD1D-45A0-BB86-9FA1881C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8EEBD8-4D1C-448C-A7A4-5B1E3CE9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292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64C74-BF9A-49D0-BA51-7063DFA8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CABFF5-3B02-4927-815A-722DAC926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F70028-96D7-4EB5-A32A-71977A14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746C20-4AB5-49DE-97AF-72057666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5CF59F-2A4D-43C3-AF55-157DFD0E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5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3A578-155B-4555-B203-04088D45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9215DA-2B9F-4BC7-BE56-BE24A1315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0F9BB28-FE55-4C03-B173-91052A08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FFE721D-0089-47AB-8DA9-37A701A8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A3258D9-7803-444F-8908-E71FBE5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28C4B28-9ABB-41EE-B728-B0139491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8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0B0FB-8DB4-44C5-BD83-F9578998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ACBAA49-97DB-421E-994B-F08D7370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016272B-25DA-40A1-9CB9-4BCAD463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D8584DD-D695-491D-9C5E-54F3654CD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274099F-6A43-425D-A73C-F840DF9F2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BFC09CB-942F-4F59-BAAD-21D0DB27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7ADA6F1-7E50-44C8-A811-F2EFC2DF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B486289-A44A-40F0-8FC4-0C2BA3C6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868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269DF-C690-4951-882B-AECD907F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E7B543C-9E14-453D-810C-CE9B8796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335C5D0-D25B-44D2-B581-D9FC3CE7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C19B44-452C-44D0-9055-96AD4018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889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9CAE428-3DA9-4F9F-BF13-EDF63B2F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D662473-864D-4088-95EF-91916768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0809100-5C84-44BF-BAD2-A92FE78C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534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A4AFD-A37E-4198-8791-D1832F06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235925-8660-4131-89A6-B1C516191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C51F16-0976-4E78-9677-12E8DABC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63E6305-B5F6-41E0-998E-29BC6727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3F7EC67-A136-45A9-A176-0C0A203B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AA28BE-0A9B-4F81-89B9-391C1D30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8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11A6-9AF2-4726-8B89-906B4055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F5CF181-CF49-4785-B441-D70CFE48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DC0E0F-6A56-4FF7-90DA-EF8444765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B972CE-3F17-41D7-B0CD-1A90247B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F54CB34-0072-4936-9FF4-43A658BA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7C89AE-657B-4E32-AE68-E5DC92C4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02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7DCBA35-8C80-470C-82A1-4BA337AF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3341BF-513D-4119-BA3B-1AFD42751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pic>
        <p:nvPicPr>
          <p:cNvPr id="7" name="Leeds_logo_new.png">
            <a:extLst>
              <a:ext uri="{FF2B5EF4-FFF2-40B4-BE49-F238E27FC236}">
                <a16:creationId xmlns:a16="http://schemas.microsoft.com/office/drawing/2014/main" id="{E545305B-3D13-4B5A-8D72-6CF1722C1D4E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3">
            <a:extLst>
              <a:ext uri="{FF2B5EF4-FFF2-40B4-BE49-F238E27FC236}">
                <a16:creationId xmlns:a16="http://schemas.microsoft.com/office/drawing/2014/main" id="{830915D2-3B71-4FC6-97DC-3C1779CAA18F}"/>
              </a:ext>
            </a:extLst>
          </p:cNvPr>
          <p:cNvSpPr/>
          <p:nvPr userDrawn="1"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latin typeface="Palatino Linotype" panose="02040502050505030304" pitchFamily="18" charset="0"/>
            </a:endParaRP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7183EBA5-FB24-4E87-8464-6202E91B33BF}"/>
              </a:ext>
            </a:extLst>
          </p:cNvPr>
          <p:cNvSpPr txBox="1">
            <a:spLocks/>
          </p:cNvSpPr>
          <p:nvPr userDrawn="1"/>
        </p:nvSpPr>
        <p:spPr>
          <a:xfrm>
            <a:off x="5935699" y="6571446"/>
            <a:ext cx="320601" cy="30066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lnSpc>
                <a:spcPts val="1900"/>
              </a:lnSpc>
              <a:tabLst>
                <a:tab pos="1066800" algn="l"/>
              </a:tabLst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GB" sz="1200" smtClean="0"/>
              <a:pPr/>
              <a:t>‹nº›</a:t>
            </a:fld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8482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o MT" panose="02040603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7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5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9CD96-C14B-44A5-91B1-55D9A4992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2: </a:t>
            </a:r>
            <a:r>
              <a:rPr lang="pt-PT" dirty="0" err="1"/>
              <a:t>Homogeneous</a:t>
            </a:r>
            <a:r>
              <a:rPr lang="pt-PT" dirty="0"/>
              <a:t> </a:t>
            </a:r>
            <a:r>
              <a:rPr lang="pt-PT" dirty="0" err="1"/>
              <a:t>Transformations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40BA7-A451-4F23-B148-43665CC7B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Dr. Hamish Carr &amp; Dr. Rafael Kuffner dos Anjos</a:t>
            </a:r>
          </a:p>
        </p:txBody>
      </p:sp>
    </p:spTree>
    <p:extLst>
      <p:ext uri="{BB962C8B-B14F-4D97-AF65-F5344CB8AC3E}">
        <p14:creationId xmlns:p14="http://schemas.microsoft.com/office/powerpoint/2010/main" val="22503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C535B-275F-4602-840A-EC60E086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Transforming</a:t>
            </a:r>
            <a:r>
              <a:rPr lang="pt-PT" dirty="0"/>
              <a:t> </a:t>
            </a:r>
            <a:r>
              <a:rPr lang="pt-PT" dirty="0" err="1"/>
              <a:t>Normals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BE6EB6-662E-4E81-94DE-0B511965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87500" algn="l"/>
              </a:tabLst>
            </a:pPr>
            <a:r>
              <a:rPr lang="en-US" dirty="0"/>
              <a:t>If a surface rotates, the normal must also do so</a:t>
            </a:r>
          </a:p>
          <a:p>
            <a:pPr lvl="1">
              <a:tabLst>
                <a:tab pos="2044700" algn="l"/>
              </a:tabLst>
            </a:pPr>
            <a:r>
              <a:rPr lang="en-US" dirty="0"/>
              <a:t>We will apply the rotation to the normal too </a:t>
            </a:r>
          </a:p>
          <a:p>
            <a:pPr>
              <a:tabLst>
                <a:tab pos="1587500" algn="l"/>
              </a:tabLst>
            </a:pPr>
            <a:r>
              <a:rPr lang="en-US" dirty="0"/>
              <a:t>Scaling distorts </a:t>
            </a:r>
            <a:r>
              <a:rPr lang="en-US" dirty="0" err="1"/>
              <a:t>normals</a:t>
            </a:r>
            <a:endParaRPr lang="en-US" dirty="0"/>
          </a:p>
          <a:p>
            <a:pPr lvl="1">
              <a:tabLst>
                <a:tab pos="2044700" algn="l"/>
              </a:tabLst>
            </a:pPr>
            <a:r>
              <a:rPr lang="en-US" dirty="0"/>
              <a:t>as does shearing</a:t>
            </a:r>
          </a:p>
          <a:p>
            <a:pPr>
              <a:tabLst>
                <a:tab pos="1587500" algn="l"/>
              </a:tabLst>
            </a:pPr>
            <a:r>
              <a:rPr lang="en-US" dirty="0"/>
              <a:t>So mostly used in modelling software</a:t>
            </a:r>
          </a:p>
          <a:p>
            <a:pPr lvl="1">
              <a:tabLst>
                <a:tab pos="2044700" algn="l"/>
              </a:tabLst>
            </a:pPr>
            <a:r>
              <a:rPr lang="en-US" dirty="0"/>
              <a:t>where they can be fixed without time issues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425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4C4D3-3D0D-47DE-9A94-F454A892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Distorted</a:t>
            </a:r>
            <a:r>
              <a:rPr lang="pt-PT" dirty="0"/>
              <a:t> </a:t>
            </a:r>
            <a:r>
              <a:rPr lang="pt-PT" dirty="0" err="1"/>
              <a:t>Normals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E04056-F973-40A6-8DAA-BD2466699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problem for rotation / translation</a:t>
            </a:r>
          </a:p>
          <a:p>
            <a:pPr lvl="1"/>
            <a:r>
              <a:rPr lang="en-US" dirty="0"/>
              <a:t>BIG problem for scaling / shearing</a:t>
            </a:r>
          </a:p>
          <a:p>
            <a:endParaRPr lang="pt-PT" dirty="0"/>
          </a:p>
        </p:txBody>
      </p:sp>
      <p:pic>
        <p:nvPicPr>
          <p:cNvPr id="4" name="temp.pdf">
            <a:extLst>
              <a:ext uri="{FF2B5EF4-FFF2-40B4-BE49-F238E27FC236}">
                <a16:creationId xmlns:a16="http://schemas.microsoft.com/office/drawing/2014/main" id="{F9C9D20D-3160-4480-81A3-EF67CA40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08" y="2692670"/>
            <a:ext cx="1115979" cy="247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temp.pdf">
            <a:extLst>
              <a:ext uri="{FF2B5EF4-FFF2-40B4-BE49-F238E27FC236}">
                <a16:creationId xmlns:a16="http://schemas.microsoft.com/office/drawing/2014/main" id="{A73137B7-1F76-4ABF-99D0-AD720C9CC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77" y="4700147"/>
            <a:ext cx="3220396" cy="382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temp.pdf">
            <a:extLst>
              <a:ext uri="{FF2B5EF4-FFF2-40B4-BE49-F238E27FC236}">
                <a16:creationId xmlns:a16="http://schemas.microsoft.com/office/drawing/2014/main" id="{9926B518-0DFC-4552-8B1A-FF19959E5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077" y="4445641"/>
            <a:ext cx="2415297" cy="3108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temp.pdf">
            <a:extLst>
              <a:ext uri="{FF2B5EF4-FFF2-40B4-BE49-F238E27FC236}">
                <a16:creationId xmlns:a16="http://schemas.microsoft.com/office/drawing/2014/main" id="{A7C7D652-2580-404B-938B-51B069956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800" y="3035300"/>
            <a:ext cx="7333574" cy="1275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temp.pdf">
            <a:extLst>
              <a:ext uri="{FF2B5EF4-FFF2-40B4-BE49-F238E27FC236}">
                <a16:creationId xmlns:a16="http://schemas.microsoft.com/office/drawing/2014/main" id="{949BF57E-A65B-4D4C-9CDD-0A88278AC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3077" y="5472211"/>
            <a:ext cx="749300" cy="278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temp.pdf">
            <a:extLst>
              <a:ext uri="{FF2B5EF4-FFF2-40B4-BE49-F238E27FC236}">
                <a16:creationId xmlns:a16="http://schemas.microsoft.com/office/drawing/2014/main" id="{7BE80876-77D2-4D7F-B95F-857AE5EB8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077" y="5106191"/>
            <a:ext cx="1721796" cy="2789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2826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339B6E-C0AA-4C93-A713-290690926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706" y="662252"/>
            <a:ext cx="7289799" cy="5533496"/>
          </a:xfrm>
        </p:spPr>
        <p:txBody>
          <a:bodyPr anchor="ctr">
            <a:normAutofit/>
          </a:bodyPr>
          <a:lstStyle/>
          <a:p>
            <a:pPr>
              <a:tabLst>
                <a:tab pos="1511300" algn="l"/>
              </a:tabLst>
            </a:pPr>
            <a:r>
              <a:rPr lang="en-US" dirty="0"/>
              <a:t>Translation moves an object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in the direction given by a vector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add the vector to each vertex</a:t>
            </a:r>
          </a:p>
          <a:p>
            <a:pPr lvl="1">
              <a:tabLst>
                <a:tab pos="1968500" algn="l"/>
              </a:tabLst>
            </a:pPr>
            <a:endParaRPr lang="en-US" dirty="0"/>
          </a:p>
          <a:p>
            <a:pPr>
              <a:tabLst>
                <a:tab pos="1511300" algn="l"/>
              </a:tabLst>
            </a:pPr>
            <a:r>
              <a:rPr lang="en-US" dirty="0"/>
              <a:t>Can’t do it with Cartesian matrix multiplication</a:t>
            </a:r>
          </a:p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B0CFC3-CC55-40D3-BEF1-255AD8DC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2843828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pt-PT" sz="4800" dirty="0" err="1"/>
              <a:t>Translation</a:t>
            </a:r>
            <a:endParaRPr lang="pt-PT" sz="4800" dirty="0"/>
          </a:p>
        </p:txBody>
      </p:sp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BF657A1F-ED62-4B4F-9EA8-8AEB810C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438" y="3133244"/>
            <a:ext cx="1789164" cy="41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5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B3F73-28F1-488E-AED7-A8DC5A36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Applying</a:t>
            </a:r>
            <a:r>
              <a:rPr lang="pt-PT" dirty="0"/>
              <a:t> </a:t>
            </a:r>
            <a:r>
              <a:rPr lang="pt-PT" dirty="0" err="1"/>
              <a:t>Transformations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E39AE1-B3FC-4588-A6CA-185DF1A1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11300" algn="l"/>
              </a:tabLst>
            </a:pPr>
            <a:r>
              <a:rPr lang="en-US" dirty="0"/>
              <a:t>Rotate a cylinder, then translate it:</a:t>
            </a:r>
          </a:p>
          <a:p>
            <a:pPr lvl="1">
              <a:tabLst>
                <a:tab pos="1968500" algn="l"/>
              </a:tabLst>
            </a:pPr>
            <a:endParaRPr lang="en-US" dirty="0"/>
          </a:p>
          <a:p>
            <a:pPr>
              <a:tabLst>
                <a:tab pos="1511300" algn="l"/>
              </a:tabLst>
            </a:pPr>
            <a:r>
              <a:rPr lang="en-US" dirty="0"/>
              <a:t>Translate a cylinder, then rotate it:</a:t>
            </a:r>
          </a:p>
          <a:p>
            <a:pPr>
              <a:tabLst>
                <a:tab pos="1511300" algn="l"/>
              </a:tabLst>
            </a:pPr>
            <a:endParaRPr lang="en-US" dirty="0"/>
          </a:p>
          <a:p>
            <a:pPr>
              <a:tabLst>
                <a:tab pos="1511300" algn="l"/>
              </a:tabLst>
            </a:pPr>
            <a:r>
              <a:rPr lang="en-US" dirty="0"/>
              <a:t>Specify transformations in reverse order.</a:t>
            </a:r>
          </a:p>
          <a:p>
            <a:pPr>
              <a:tabLst>
                <a:tab pos="1511300" algn="l"/>
              </a:tabLst>
            </a:pPr>
            <a:r>
              <a:rPr lang="en-US" dirty="0"/>
              <a:t>Closest to point, first to be applied.</a:t>
            </a:r>
            <a:endParaRPr lang="pt-PT" dirty="0"/>
          </a:p>
        </p:txBody>
      </p:sp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EFF9DAA5-F3EA-4ED9-B8A5-A36C2478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039" y="2255688"/>
            <a:ext cx="2414361" cy="480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df">
            <a:extLst>
              <a:ext uri="{FF2B5EF4-FFF2-40B4-BE49-F238E27FC236}">
                <a16:creationId xmlns:a16="http://schemas.microsoft.com/office/drawing/2014/main" id="{FBB78237-8F66-4F60-91E0-6E825F18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30" y="3248909"/>
            <a:ext cx="2602069" cy="48324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CF467014-8677-41B7-82E4-1CA404BE1053}"/>
              </a:ext>
            </a:extLst>
          </p:cNvPr>
          <p:cNvSpPr/>
          <p:nvPr/>
        </p:nvSpPr>
        <p:spPr>
          <a:xfrm>
            <a:off x="8048846" y="1968609"/>
            <a:ext cx="861237" cy="137001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Fluxograma: Disco Magnético 6">
            <a:extLst>
              <a:ext uri="{FF2B5EF4-FFF2-40B4-BE49-F238E27FC236}">
                <a16:creationId xmlns:a16="http://schemas.microsoft.com/office/drawing/2014/main" id="{38109541-F6F5-4862-BC05-312D046F3371}"/>
              </a:ext>
            </a:extLst>
          </p:cNvPr>
          <p:cNvSpPr/>
          <p:nvPr/>
        </p:nvSpPr>
        <p:spPr>
          <a:xfrm>
            <a:off x="8048845" y="4051005"/>
            <a:ext cx="861237" cy="15204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540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1444 -0.199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16446 -0.2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6" y="-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46 -0.20162 L 0.20482 -0.12384 C 0.21407 -0.10741 0.21875 -0.08241 0.21875 -0.05694 C 0.21875 -0.02755 0.21407 -0.00417 0.20482 0.01227 L 0.16459 0.09051 " pathEditMode="relative" rAng="5400000" ptsTypes="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99178F-F263-4AF5-ACD3-91F4C3D7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Three Problems</a:t>
            </a:r>
          </a:p>
        </p:txBody>
      </p:sp>
      <p:sp>
        <p:nvSpPr>
          <p:cNvPr id="32" name="Marcador de Posição de Conteúdo 2">
            <a:extLst>
              <a:ext uri="{FF2B5EF4-FFF2-40B4-BE49-F238E27FC236}">
                <a16:creationId xmlns:a16="http://schemas.microsoft.com/office/drawing/2014/main" id="{12D59745-73E6-4948-8F20-A471AFC98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  <a:tabLst>
                <a:tab pos="1587500" algn="l"/>
              </a:tabLst>
            </a:pPr>
            <a:r>
              <a:rPr lang="en-US" sz="2400"/>
              <a:t>Represent translation in matrix form</a:t>
            </a:r>
          </a:p>
          <a:p>
            <a:pPr marL="514350" indent="-514350">
              <a:buFont typeface="+mj-lt"/>
              <a:buAutoNum type="arabicPeriod"/>
              <a:tabLst>
                <a:tab pos="1587500" algn="l"/>
              </a:tabLst>
            </a:pPr>
            <a:r>
              <a:rPr lang="en-US" sz="2400"/>
              <a:t>Apply sequences of transformations efficiently</a:t>
            </a:r>
          </a:p>
          <a:p>
            <a:pPr marL="514350" indent="-514350">
              <a:buFont typeface="+mj-lt"/>
              <a:buAutoNum type="arabicPeriod"/>
              <a:tabLst>
                <a:tab pos="1587500" algn="l"/>
              </a:tabLst>
            </a:pPr>
            <a:r>
              <a:rPr lang="en-US" sz="2400"/>
              <a:t>Represent perspective in matrix form</a:t>
            </a:r>
          </a:p>
        </p:txBody>
      </p:sp>
      <p:pic>
        <p:nvPicPr>
          <p:cNvPr id="28" name="Leeds_logo_new.png">
            <a:extLst>
              <a:ext uri="{FF2B5EF4-FFF2-40B4-BE49-F238E27FC236}">
                <a16:creationId xmlns:a16="http://schemas.microsoft.com/office/drawing/2014/main" id="{B9FF9540-35FE-45B7-81D9-D70B1CD3C9B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">
            <a:extLst>
              <a:ext uri="{FF2B5EF4-FFF2-40B4-BE49-F238E27FC236}">
                <a16:creationId xmlns:a16="http://schemas.microsoft.com/office/drawing/2014/main" id="{DF253521-1A2A-40B9-BD01-C26E29BBDD87}"/>
              </a:ext>
            </a:extLst>
          </p:cNvPr>
          <p:cNvSpPr/>
          <p:nvPr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solidFill>
                  <a:schemeClr val="bg1"/>
                </a:solidFill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0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6AF5D-2C9E-4888-B9EC-C3278FD8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2D </a:t>
            </a:r>
            <a:r>
              <a:rPr lang="pt-PT" dirty="0" err="1"/>
              <a:t>Homogeneous</a:t>
            </a:r>
            <a:r>
              <a:rPr lang="pt-PT" dirty="0"/>
              <a:t> </a:t>
            </a:r>
            <a:r>
              <a:rPr lang="pt-PT" dirty="0" err="1"/>
              <a:t>Coords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37C76A-89BA-4003-A564-90533A50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11300" algn="l"/>
              </a:tabLst>
            </a:pPr>
            <a:r>
              <a:rPr lang="en-US" dirty="0"/>
              <a:t>Homogeneous </a:t>
            </a:r>
            <a:r>
              <a:rPr lang="en-US" dirty="0" err="1"/>
              <a:t>coords</a:t>
            </a:r>
            <a:r>
              <a:rPr lang="en-US" dirty="0"/>
              <a:t> exist in all dimensions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In 2D, (x, y) becomes (x, y, 1)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w is a </a:t>
            </a:r>
            <a:r>
              <a:rPr lang="en-US" i="1" dirty="0"/>
              <a:t>scale</a:t>
            </a:r>
            <a:r>
              <a:rPr lang="en-US" dirty="0"/>
              <a:t> factor: usually 1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(x, y, w) refers to the point 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(1, 2, 1) is the same as (3, 6, 3)</a:t>
            </a:r>
          </a:p>
          <a:p>
            <a:pPr>
              <a:tabLst>
                <a:tab pos="1968500" algn="l"/>
              </a:tabLst>
            </a:pPr>
            <a:r>
              <a:rPr lang="en-US" dirty="0"/>
              <a:t>Each point becomes a line in space</a:t>
            </a:r>
          </a:p>
          <a:p>
            <a:pPr lvl="1">
              <a:tabLst>
                <a:tab pos="1968500" algn="l"/>
              </a:tabLst>
            </a:pPr>
            <a:r>
              <a:rPr lang="en-US" dirty="0" err="1"/>
              <a:t>H.c.</a:t>
            </a:r>
            <a:r>
              <a:rPr lang="en-US" dirty="0"/>
              <a:t> can represent projection as well</a:t>
            </a:r>
          </a:p>
          <a:p>
            <a:pPr lvl="1">
              <a:tabLst>
                <a:tab pos="1968500" algn="l"/>
              </a:tabLst>
            </a:pPr>
            <a:endParaRPr lang="en-US" dirty="0"/>
          </a:p>
          <a:p>
            <a:endParaRPr lang="pt-PT" dirty="0"/>
          </a:p>
        </p:txBody>
      </p:sp>
      <p:pic>
        <p:nvPicPr>
          <p:cNvPr id="4" name="homogprojection.jpg">
            <a:extLst>
              <a:ext uri="{FF2B5EF4-FFF2-40B4-BE49-F238E27FC236}">
                <a16:creationId xmlns:a16="http://schemas.microsoft.com/office/drawing/2014/main" id="{DA7642E2-72B7-4807-B229-616ABAB5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38" y="2446645"/>
            <a:ext cx="5343162" cy="31092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521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BF5466-34E7-4D6F-A161-68D4633A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pt-PT" sz="3700">
                <a:solidFill>
                  <a:schemeClr val="bg1"/>
                </a:solidFill>
              </a:rPr>
              <a:t>3D Homogeneous Coords.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019B314-9989-4C9E-AF44-6B8EE8EF9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8384" y="640081"/>
                <a:ext cx="6024654" cy="5257800"/>
              </a:xfrm>
            </p:spPr>
            <p:txBody>
              <a:bodyPr anchor="ctr">
                <a:normAutofit/>
              </a:bodyPr>
              <a:lstStyle/>
              <a:p>
                <a:pPr>
                  <a:tabLst>
                    <a:tab pos="1587500" algn="l"/>
                  </a:tabLst>
                </a:pPr>
                <a:r>
                  <a:rPr lang="en-US" sz="2400" dirty="0"/>
                  <a:t>In 3D, homogeneous coordinates are (x, y, z, w)</a:t>
                </a:r>
              </a:p>
              <a:p>
                <a:pPr lvl="1">
                  <a:tabLst>
                    <a:tab pos="2044700" algn="l"/>
                  </a:tabLst>
                </a:pPr>
                <a:r>
                  <a:rPr lang="en-US" dirty="0"/>
                  <a:t>x, y, z are the same as usual (almost)</a:t>
                </a:r>
              </a:p>
              <a:p>
                <a:pPr lvl="1">
                  <a:tabLst>
                    <a:tab pos="2044700" algn="l"/>
                  </a:tabLst>
                </a:pPr>
                <a:r>
                  <a:rPr lang="en-US" dirty="0"/>
                  <a:t>w is the same as in 2D</a:t>
                </a:r>
              </a:p>
              <a:p>
                <a:pPr>
                  <a:tabLst>
                    <a:tab pos="1587500" algn="l"/>
                  </a:tabLst>
                </a:pPr>
                <a:r>
                  <a:rPr lang="en-US" sz="2400" dirty="0"/>
                  <a:t>(x, y, z, w) refers to the point </a:t>
                </a:r>
                <a14:m>
                  <m:oMath xmlns:m="http://schemas.openxmlformats.org/officeDocument/2006/math">
                    <m:r>
                      <a:rPr lang="pt-PT" sz="2400" b="0" i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pt-PT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pt-PT" sz="2400" b="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PT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400" b="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pt-PT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pt-PT" sz="2400" b="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PT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pt-PT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pt-PT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tabLst>
                    <a:tab pos="1587500" algn="l"/>
                  </a:tabLst>
                </a:pPr>
                <a:r>
                  <a:rPr lang="en-US" sz="2400" dirty="0"/>
                  <a:t>(1, 2, 3, 1) is the same as (3, 6, 9, 3)</a:t>
                </a:r>
              </a:p>
              <a:p>
                <a:endParaRPr lang="pt-PT" sz="2400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019B314-9989-4C9E-AF44-6B8EE8EF9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8384" y="640081"/>
                <a:ext cx="6024654" cy="5257800"/>
              </a:xfr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Leeds_logo_new.png">
            <a:extLst>
              <a:ext uri="{FF2B5EF4-FFF2-40B4-BE49-F238E27FC236}">
                <a16:creationId xmlns:a16="http://schemas.microsoft.com/office/drawing/2014/main" id="{A316DB13-0375-4B05-8909-7C0EA5F6D03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3">
            <a:extLst>
              <a:ext uri="{FF2B5EF4-FFF2-40B4-BE49-F238E27FC236}">
                <a16:creationId xmlns:a16="http://schemas.microsoft.com/office/drawing/2014/main" id="{56EE92DC-FE57-488E-86A0-DEAC616394CB}"/>
              </a:ext>
            </a:extLst>
          </p:cNvPr>
          <p:cNvSpPr/>
          <p:nvPr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solidFill>
                  <a:schemeClr val="bg1"/>
                </a:solidFill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7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5FF89-27AB-4CA0-907A-8F380842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Homogeneous</a:t>
            </a:r>
            <a:r>
              <a:rPr lang="pt-PT" dirty="0"/>
              <a:t> </a:t>
            </a:r>
            <a:r>
              <a:rPr lang="pt-PT" dirty="0" err="1"/>
              <a:t>Vectors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482C24F4-0713-43F3-A04A-5E479B3CD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66637" cy="4351338"/>
              </a:xfrm>
            </p:spPr>
            <p:txBody>
              <a:bodyPr/>
              <a:lstStyle/>
              <a:p>
                <a:r>
                  <a:rPr lang="en-US" dirty="0"/>
                  <a:t>Vectors can be written as: (x, y, z, 0)</a:t>
                </a:r>
              </a:p>
              <a:p>
                <a:pPr>
                  <a:tabLst>
                    <a:tab pos="1587500" algn="l"/>
                  </a:tabLst>
                </a:pPr>
                <a:r>
                  <a:rPr lang="en-US" dirty="0"/>
                  <a:t>Why?</a:t>
                </a:r>
              </a:p>
              <a:p>
                <a:pPr lvl="1">
                  <a:tabLst>
                    <a:tab pos="2044700" algn="l"/>
                  </a:tabLst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pt-PT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pt-PT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pt-PT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pt-PT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>
                  <a:tabLst>
                    <a:tab pos="2044700" algn="l"/>
                  </a:tabLst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the point travels outwards</a:t>
                </a:r>
              </a:p>
              <a:p>
                <a:pPr lvl="1">
                  <a:tabLst>
                    <a:tab pos="2044700" algn="l"/>
                  </a:tabLst>
                </a:pPr>
                <a:r>
                  <a:rPr lang="en-US" dirty="0"/>
                  <a:t>So the vector (x, y, z) is (x, y, z, 0)</a:t>
                </a:r>
              </a:p>
              <a:p>
                <a:pPr>
                  <a:tabLst>
                    <a:tab pos="1587500" algn="l"/>
                  </a:tabLst>
                </a:pPr>
                <a:r>
                  <a:rPr lang="en-US" dirty="0"/>
                  <a:t>Alternately, (x, y, z, 0) is infinitely far out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482C24F4-0713-43F3-A04A-5E479B3CD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66637" cy="4351338"/>
              </a:xfrm>
              <a:blipFill>
                <a:blip r:embed="rId2"/>
                <a:stretch>
                  <a:fillRect l="-1840" t="-2381" r="-224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29AB6B4A-F02D-42BB-AF60-648A61A40021}"/>
              </a:ext>
            </a:extLst>
          </p:cNvPr>
          <p:cNvCxnSpPr/>
          <p:nvPr/>
        </p:nvCxnSpPr>
        <p:spPr>
          <a:xfrm flipV="1">
            <a:off x="7113181" y="3561907"/>
            <a:ext cx="4348717" cy="19032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E3E92FC9-C793-4245-B402-19AC8DC0AD48}"/>
              </a:ext>
            </a:extLst>
          </p:cNvPr>
          <p:cNvCxnSpPr>
            <a:cxnSpLocks/>
          </p:cNvCxnSpPr>
          <p:nvPr/>
        </p:nvCxnSpPr>
        <p:spPr>
          <a:xfrm flipV="1">
            <a:off x="7265581" y="4369981"/>
            <a:ext cx="2931042" cy="12475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154A3E8F-0641-459C-9B6C-9A61FFC7B28A}"/>
              </a:ext>
            </a:extLst>
          </p:cNvPr>
          <p:cNvCxnSpPr>
            <a:cxnSpLocks/>
          </p:cNvCxnSpPr>
          <p:nvPr/>
        </p:nvCxnSpPr>
        <p:spPr>
          <a:xfrm flipV="1">
            <a:off x="7417981" y="5071730"/>
            <a:ext cx="1640959" cy="698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D30E52E0-E735-49BE-AEB2-54C48B02E501}"/>
              </a:ext>
            </a:extLst>
          </p:cNvPr>
          <p:cNvCxnSpPr>
            <a:cxnSpLocks/>
          </p:cNvCxnSpPr>
          <p:nvPr/>
        </p:nvCxnSpPr>
        <p:spPr>
          <a:xfrm flipV="1">
            <a:off x="7570381" y="5539563"/>
            <a:ext cx="903768" cy="3827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A3AE4F7E-0107-45BD-8BEE-DA672DB33D62}"/>
              </a:ext>
            </a:extLst>
          </p:cNvPr>
          <p:cNvCxnSpPr>
            <a:cxnSpLocks/>
          </p:cNvCxnSpPr>
          <p:nvPr/>
        </p:nvCxnSpPr>
        <p:spPr>
          <a:xfrm flipV="1">
            <a:off x="7005083" y="2094614"/>
            <a:ext cx="7029894" cy="3136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30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B1308-F99C-4081-A544-C5D1790D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Rotations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E2B590-0F51-40F8-89E3-23D3B0A18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11300" algn="l"/>
              </a:tabLst>
            </a:pPr>
            <a:r>
              <a:rPr lang="en-US" dirty="0"/>
              <a:t>Transformation matrices add 1 row/col</a:t>
            </a:r>
          </a:p>
          <a:p>
            <a:pPr>
              <a:tabLst>
                <a:tab pos="1511300" algn="l"/>
              </a:tabLst>
            </a:pPr>
            <a:r>
              <a:rPr lang="en-US" dirty="0"/>
              <a:t>Result of the multiplication is the same</a:t>
            </a:r>
            <a:endParaRPr lang="pt-PT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1BFEFC1-B0DB-4575-8FC7-393BB0B38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7" y="3172047"/>
            <a:ext cx="11556999" cy="2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33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C3E36-718A-4296-AEF6-8B58E5B4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Scaling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E59922-F57B-47D7-B39F-4392D344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pretty much the same</a:t>
            </a:r>
          </a:p>
          <a:p>
            <a:endParaRPr lang="pt-PT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C61D18E-2C0D-489F-BF44-5E6ADF6E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91" y="2483195"/>
            <a:ext cx="11309018" cy="36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37D88-94EF-4BBD-B4D4-FBBED14F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F9B99A-1FAC-4C2B-AD8B-102D3886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transformations</a:t>
            </a:r>
            <a:endParaRPr lang="pt-PT" dirty="0"/>
          </a:p>
          <a:p>
            <a:r>
              <a:rPr lang="pt-PT" dirty="0" err="1"/>
              <a:t>Homogeneous</a:t>
            </a:r>
            <a:r>
              <a:rPr lang="pt-PT" dirty="0"/>
              <a:t> </a:t>
            </a:r>
            <a:r>
              <a:rPr lang="pt-PT" dirty="0" err="1"/>
              <a:t>coordinates</a:t>
            </a:r>
            <a:endParaRPr lang="pt-PT" dirty="0"/>
          </a:p>
          <a:p>
            <a:r>
              <a:rPr lang="pt-PT" dirty="0" err="1"/>
              <a:t>Projection</a:t>
            </a:r>
            <a:endParaRPr lang="pt-PT" dirty="0"/>
          </a:p>
          <a:p>
            <a:r>
              <a:rPr lang="pt-PT" dirty="0" err="1"/>
              <a:t>Projections</a:t>
            </a:r>
            <a:r>
              <a:rPr lang="pt-PT" dirty="0"/>
              <a:t> in </a:t>
            </a:r>
            <a:r>
              <a:rPr lang="pt-PT" dirty="0" err="1"/>
              <a:t>OpenGL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802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179D4-91E2-4FF3-A7F3-5646EACF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Shearing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83E758-83EC-49B8-B2A5-88ECBFA4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E276310-B5C9-4911-A1CA-8B6B066BD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67" y="2499397"/>
            <a:ext cx="10734866" cy="30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66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E6271-D01D-452B-8D66-7FCDF487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Translation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3009821-2C5C-443F-8E23-AA2EAD32DA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To translate (x, y, z, w) by (a, b, c, 1):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𝑎𝑤</m:t>
                              </m:r>
                            </m:e>
                          </m:mr>
                          <m:m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e>
                          </m:mr>
                          <m:m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𝑐𝑤</m:t>
                              </m:r>
                            </m:e>
                          </m:mr>
                          <m:m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P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PT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dirty="0"/>
              </a:p>
              <a:p>
                <a:r>
                  <a:rPr lang="pt-PT" dirty="0" err="1"/>
                  <a:t>Now</a:t>
                </a:r>
                <a:r>
                  <a:rPr lang="pt-PT" dirty="0"/>
                  <a:t> </a:t>
                </a:r>
                <a:r>
                  <a:rPr lang="pt-PT" dirty="0" err="1"/>
                  <a:t>we</a:t>
                </a:r>
                <a:r>
                  <a:rPr lang="pt-PT" dirty="0"/>
                  <a:t> can do </a:t>
                </a:r>
                <a:r>
                  <a:rPr lang="pt-PT" dirty="0" err="1"/>
                  <a:t>it</a:t>
                </a:r>
                <a:r>
                  <a:rPr lang="pt-PT" dirty="0"/>
                  <a:t> </a:t>
                </a:r>
                <a:r>
                  <a:rPr lang="pt-PT" dirty="0" err="1"/>
                  <a:t>by</a:t>
                </a:r>
                <a:r>
                  <a:rPr lang="pt-PT" dirty="0"/>
                  <a:t> </a:t>
                </a:r>
                <a:r>
                  <a:rPr lang="pt-PT" dirty="0" err="1"/>
                  <a:t>multiplication</a:t>
                </a:r>
                <a:r>
                  <a:rPr lang="pt-PT" dirty="0"/>
                  <a:t>!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3009821-2C5C-443F-8E23-AA2EAD32D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571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03A1-06E0-4C7E-9E53-0B10D62B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Works (2D)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5D1087-4B55-4E77-B254-54DAEF91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5686" cy="4351338"/>
          </a:xfrm>
        </p:spPr>
        <p:txBody>
          <a:bodyPr/>
          <a:lstStyle/>
          <a:p>
            <a:pPr>
              <a:tabLst>
                <a:tab pos="1587500" algn="l"/>
              </a:tabLst>
            </a:pPr>
            <a:r>
              <a:rPr lang="en-US" dirty="0"/>
              <a:t>In 2D, third column (w) is the same as z</a:t>
            </a:r>
          </a:p>
          <a:p>
            <a:pPr>
              <a:tabLst>
                <a:tab pos="1587500" algn="l"/>
              </a:tabLst>
            </a:pPr>
            <a:r>
              <a:rPr lang="en-US" dirty="0"/>
              <a:t>Which means we have a shear matrix</a:t>
            </a:r>
          </a:p>
          <a:p>
            <a:pPr>
              <a:tabLst>
                <a:tab pos="1587500" algn="l"/>
              </a:tabLst>
            </a:pPr>
            <a:r>
              <a:rPr lang="en-US" dirty="0"/>
              <a:t>p moves in direction v proportional to w</a:t>
            </a:r>
          </a:p>
          <a:p>
            <a:pPr>
              <a:tabLst>
                <a:tab pos="1587500" algn="l"/>
              </a:tabLst>
            </a:pPr>
            <a:r>
              <a:rPr lang="en-US" dirty="0"/>
              <a:t>And lands on the line representing p’</a:t>
            </a:r>
          </a:p>
          <a:p>
            <a:endParaRPr lang="pt-PT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76C874FF-B94A-4AA3-A24F-9B000DB5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17" y="1351942"/>
            <a:ext cx="4741111" cy="2077058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0A74D3C-1A42-4A30-B395-3D4F176A1E58}"/>
              </a:ext>
            </a:extLst>
          </p:cNvPr>
          <p:cNvGrpSpPr/>
          <p:nvPr/>
        </p:nvGrpSpPr>
        <p:grpSpPr>
          <a:xfrm>
            <a:off x="5527936" y="3261663"/>
            <a:ext cx="5183607" cy="3234705"/>
            <a:chOff x="4751615" y="2332749"/>
            <a:chExt cx="7251704" cy="4525251"/>
          </a:xfrm>
        </p:grpSpPr>
        <p:pic>
          <p:nvPicPr>
            <p:cNvPr id="6" name="homogprojection.jpg">
              <a:extLst>
                <a:ext uri="{FF2B5EF4-FFF2-40B4-BE49-F238E27FC236}">
                  <a16:creationId xmlns:a16="http://schemas.microsoft.com/office/drawing/2014/main" id="{8368F312-D95F-4406-BAF5-7D80DC11C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1615" y="2332749"/>
              <a:ext cx="7251704" cy="421991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Shape 199">
              <a:extLst>
                <a:ext uri="{FF2B5EF4-FFF2-40B4-BE49-F238E27FC236}">
                  <a16:creationId xmlns:a16="http://schemas.microsoft.com/office/drawing/2014/main" id="{291DCD7F-E705-4EDB-A2E9-341DFB80621E}"/>
                </a:ext>
              </a:extLst>
            </p:cNvPr>
            <p:cNvSpPr/>
            <p:nvPr/>
          </p:nvSpPr>
          <p:spPr>
            <a:xfrm flipV="1">
              <a:off x="6885260" y="4563222"/>
              <a:ext cx="1249905" cy="2264364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" name="Shape 200">
              <a:extLst>
                <a:ext uri="{FF2B5EF4-FFF2-40B4-BE49-F238E27FC236}">
                  <a16:creationId xmlns:a16="http://schemas.microsoft.com/office/drawing/2014/main" id="{F57CD9A3-7782-40F3-A51E-8503F9FB80E5}"/>
                </a:ext>
              </a:extLst>
            </p:cNvPr>
            <p:cNvSpPr/>
            <p:nvPr/>
          </p:nvSpPr>
          <p:spPr>
            <a:xfrm>
              <a:off x="8140830" y="5178658"/>
              <a:ext cx="357636" cy="61067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t>p</a:t>
              </a:r>
            </a:p>
          </p:txBody>
        </p:sp>
        <p:grpSp>
          <p:nvGrpSpPr>
            <p:cNvPr id="9" name="Group 205">
              <a:extLst>
                <a:ext uri="{FF2B5EF4-FFF2-40B4-BE49-F238E27FC236}">
                  <a16:creationId xmlns:a16="http://schemas.microsoft.com/office/drawing/2014/main" id="{B5D7BC2B-CE60-41A0-BA37-5076F85645FF}"/>
                </a:ext>
              </a:extLst>
            </p:cNvPr>
            <p:cNvGrpSpPr/>
            <p:nvPr/>
          </p:nvGrpSpPr>
          <p:grpSpPr>
            <a:xfrm>
              <a:off x="7250260" y="5022174"/>
              <a:ext cx="1141518" cy="645020"/>
              <a:chOff x="0" y="0"/>
              <a:chExt cx="1141516" cy="645019"/>
            </a:xfrm>
          </p:grpSpPr>
          <p:sp>
            <p:nvSpPr>
              <p:cNvPr id="10" name="Shape 201">
                <a:extLst>
                  <a:ext uri="{FF2B5EF4-FFF2-40B4-BE49-F238E27FC236}">
                    <a16:creationId xmlns:a16="http://schemas.microsoft.com/office/drawing/2014/main" id="{944E3D54-C564-42B8-9789-B43A02C69952}"/>
                  </a:ext>
                </a:extLst>
              </p:cNvPr>
              <p:cNvSpPr/>
              <p:nvPr/>
            </p:nvSpPr>
            <p:spPr>
              <a:xfrm flipV="1">
                <a:off x="447953" y="328575"/>
                <a:ext cx="693564" cy="353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" name="Shape 202">
                <a:extLst>
                  <a:ext uri="{FF2B5EF4-FFF2-40B4-BE49-F238E27FC236}">
                    <a16:creationId xmlns:a16="http://schemas.microsoft.com/office/drawing/2014/main" id="{C960B4B5-B6AE-49AD-877E-803ADF440E83}"/>
                  </a:ext>
                </a:extLst>
              </p:cNvPr>
              <p:cNvSpPr/>
              <p:nvPr/>
            </p:nvSpPr>
            <p:spPr>
              <a:xfrm>
                <a:off x="371500" y="263350"/>
                <a:ext cx="137402" cy="137402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" name="Shape 203">
                <a:extLst>
                  <a:ext uri="{FF2B5EF4-FFF2-40B4-BE49-F238E27FC236}">
                    <a16:creationId xmlns:a16="http://schemas.microsoft.com/office/drawing/2014/main" id="{324CDC50-355E-4324-A731-635B2D971463}"/>
                  </a:ext>
                </a:extLst>
              </p:cNvPr>
              <p:cNvSpPr/>
              <p:nvPr/>
            </p:nvSpPr>
            <p:spPr>
              <a:xfrm>
                <a:off x="0" y="34349"/>
                <a:ext cx="459434" cy="6106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ts val="2800"/>
                  </a:lnSpc>
                  <a:tabLst>
                    <a:tab pos="1066800" algn="l"/>
                  </a:tabLst>
                  <a:defRPr sz="2400">
                    <a:latin typeface="+mn-lt"/>
                    <a:ea typeface="+mn-ea"/>
                    <a:cs typeface="+mn-cs"/>
                    <a:sym typeface="Palatino"/>
                  </a:defRPr>
                </a:lvl1pPr>
              </a:lstStyle>
              <a:p>
                <a:r>
                  <a:t>p’</a:t>
                </a:r>
              </a:p>
            </p:txBody>
          </p:sp>
          <p:pic>
            <p:nvPicPr>
              <p:cNvPr id="13" name="droppedImage.pdf">
                <a:extLst>
                  <a:ext uri="{FF2B5EF4-FFF2-40B4-BE49-F238E27FC236}">
                    <a16:creationId xmlns:a16="http://schemas.microsoft.com/office/drawing/2014/main" id="{DEBF2380-8480-4332-A422-05E2A0D77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634" y="0"/>
                <a:ext cx="213736" cy="29388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4" name="Group 211">
              <a:extLst>
                <a:ext uri="{FF2B5EF4-FFF2-40B4-BE49-F238E27FC236}">
                  <a16:creationId xmlns:a16="http://schemas.microsoft.com/office/drawing/2014/main" id="{9EE49713-EE41-43BF-9C24-6ABEC67B4D1D}"/>
                </a:ext>
              </a:extLst>
            </p:cNvPr>
            <p:cNvGrpSpPr/>
            <p:nvPr/>
          </p:nvGrpSpPr>
          <p:grpSpPr>
            <a:xfrm>
              <a:off x="6840358" y="5941995"/>
              <a:ext cx="1980379" cy="916005"/>
              <a:chOff x="0" y="0"/>
              <a:chExt cx="1980377" cy="916003"/>
            </a:xfrm>
          </p:grpSpPr>
          <p:sp>
            <p:nvSpPr>
              <p:cNvPr id="15" name="Shape 206">
                <a:extLst>
                  <a:ext uri="{FF2B5EF4-FFF2-40B4-BE49-F238E27FC236}">
                    <a16:creationId xmlns:a16="http://schemas.microsoft.com/office/drawing/2014/main" id="{6DCF54BF-A22E-4FF9-9795-AD4BD478279E}"/>
                  </a:ext>
                </a:extLst>
              </p:cNvPr>
              <p:cNvSpPr/>
              <p:nvPr/>
            </p:nvSpPr>
            <p:spPr>
              <a:xfrm>
                <a:off x="1622742" y="305334"/>
                <a:ext cx="357636" cy="6106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ts val="2800"/>
                  </a:lnSpc>
                  <a:tabLst>
                    <a:tab pos="1066800" algn="l"/>
                  </a:tabLst>
                  <a:defRPr sz="2400">
                    <a:latin typeface="+mn-lt"/>
                    <a:ea typeface="+mn-ea"/>
                    <a:cs typeface="+mn-cs"/>
                    <a:sym typeface="Palatino"/>
                  </a:defRPr>
                </a:lvl1pPr>
              </a:lstStyle>
              <a:p>
                <a:r>
                  <a:t>p</a:t>
                </a:r>
              </a:p>
            </p:txBody>
          </p:sp>
          <p:sp>
            <p:nvSpPr>
              <p:cNvPr id="16" name="Shape 207">
                <a:extLst>
                  <a:ext uri="{FF2B5EF4-FFF2-40B4-BE49-F238E27FC236}">
                    <a16:creationId xmlns:a16="http://schemas.microsoft.com/office/drawing/2014/main" id="{2BF96E5D-AB06-43F2-8921-A7C5283E1656}"/>
                  </a:ext>
                </a:extLst>
              </p:cNvPr>
              <p:cNvSpPr/>
              <p:nvPr/>
            </p:nvSpPr>
            <p:spPr>
              <a:xfrm>
                <a:off x="299552" y="442735"/>
                <a:ext cx="1611091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7" name="Shape 208">
                <a:extLst>
                  <a:ext uri="{FF2B5EF4-FFF2-40B4-BE49-F238E27FC236}">
                    <a16:creationId xmlns:a16="http://schemas.microsoft.com/office/drawing/2014/main" id="{80D665CF-14D7-4AA9-9E28-77543EE67F9C}"/>
                  </a:ext>
                </a:extLst>
              </p:cNvPr>
              <p:cNvSpPr/>
              <p:nvPr/>
            </p:nvSpPr>
            <p:spPr>
              <a:xfrm>
                <a:off x="231800" y="381668"/>
                <a:ext cx="137402" cy="137401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8" name="Shape 209">
                <a:extLst>
                  <a:ext uri="{FF2B5EF4-FFF2-40B4-BE49-F238E27FC236}">
                    <a16:creationId xmlns:a16="http://schemas.microsoft.com/office/drawing/2014/main" id="{66310A54-D9CA-4075-886C-8DD2A25092D3}"/>
                  </a:ext>
                </a:extLst>
              </p:cNvPr>
              <p:cNvSpPr/>
              <p:nvPr/>
            </p:nvSpPr>
            <p:spPr>
              <a:xfrm>
                <a:off x="0" y="0"/>
                <a:ext cx="459434" cy="6106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ts val="2800"/>
                  </a:lnSpc>
                  <a:tabLst>
                    <a:tab pos="1066800" algn="l"/>
                  </a:tabLst>
                  <a:defRPr sz="2400">
                    <a:latin typeface="+mn-lt"/>
                    <a:ea typeface="+mn-ea"/>
                    <a:cs typeface="+mn-cs"/>
                    <a:sym typeface="Palatino"/>
                  </a:defRPr>
                </a:lvl1pPr>
              </a:lstStyle>
              <a:p>
                <a:r>
                  <a:t>p’</a:t>
                </a:r>
              </a:p>
            </p:txBody>
          </p:sp>
          <p:pic>
            <p:nvPicPr>
              <p:cNvPr id="19" name="droppedImage.pdf">
                <a:extLst>
                  <a:ext uri="{FF2B5EF4-FFF2-40B4-BE49-F238E27FC236}">
                    <a16:creationId xmlns:a16="http://schemas.microsoft.com/office/drawing/2014/main" id="{67798610-BD07-4CBD-84C7-321723119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2004" y="122133"/>
                <a:ext cx="213735" cy="2938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307818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87EF8-3340-4A2D-B8A8-ECE27EF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Arbitrary</a:t>
            </a:r>
            <a:r>
              <a:rPr lang="pt-PT" dirty="0"/>
              <a:t> </a:t>
            </a:r>
            <a:r>
              <a:rPr lang="pt-PT" dirty="0" err="1"/>
              <a:t>Rotation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94D734-4485-44B1-8995-3F1BD25D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87500" algn="l"/>
              </a:tabLst>
            </a:pPr>
            <a:r>
              <a:rPr lang="en-US" dirty="0"/>
              <a:t>Translate by (O - O’)</a:t>
            </a:r>
          </a:p>
          <a:p>
            <a:pPr>
              <a:tabLst>
                <a:tab pos="1587500" algn="l"/>
              </a:tabLst>
            </a:pPr>
            <a:r>
              <a:rPr lang="en-US" dirty="0"/>
              <a:t>Rotate at O</a:t>
            </a:r>
          </a:p>
          <a:p>
            <a:pPr>
              <a:tabLst>
                <a:tab pos="1587500" algn="l"/>
              </a:tabLst>
            </a:pPr>
            <a:r>
              <a:rPr lang="en-US" dirty="0"/>
              <a:t>Translate by (O’ - O)</a:t>
            </a:r>
          </a:p>
          <a:p>
            <a:pPr>
              <a:tabLst>
                <a:tab pos="1587500" algn="l"/>
              </a:tabLst>
            </a:pPr>
            <a:r>
              <a:rPr lang="pt-PT" dirty="0" err="1"/>
              <a:t>Compose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matrices</a:t>
            </a:r>
            <a:r>
              <a:rPr lang="pt-PT" dirty="0"/>
              <a:t>:</a:t>
            </a:r>
          </a:p>
        </p:txBody>
      </p:sp>
      <p:pic>
        <p:nvPicPr>
          <p:cNvPr id="4" name="arbrot1.jpg">
            <a:extLst>
              <a:ext uri="{FF2B5EF4-FFF2-40B4-BE49-F238E27FC236}">
                <a16:creationId xmlns:a16="http://schemas.microsoft.com/office/drawing/2014/main" id="{1072BC09-F296-4B83-A460-70A12B55D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72" y="625475"/>
            <a:ext cx="5486400" cy="586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D312D670-08A4-4E66-8F50-EE1EC5F21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01" y="4562475"/>
            <a:ext cx="4456141" cy="13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19EEE-8216-4D9C-83DC-FA29BE24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Composition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E031D41-AF2E-4B28-865D-B14D0523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9020"/>
            <a:ext cx="10515599" cy="421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23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A036D-717E-48A2-A763-D329164C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Transformation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31938F-4838-4AAF-9003-5DB3D9FE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/>
          <a:lstStyle/>
          <a:p>
            <a:pPr>
              <a:tabLst>
                <a:tab pos="1587500" algn="l"/>
              </a:tabLst>
            </a:pPr>
            <a:r>
              <a:rPr lang="en-US" dirty="0"/>
              <a:t>Cartesian:</a:t>
            </a:r>
          </a:p>
          <a:p>
            <a:pPr lvl="1">
              <a:tabLst>
                <a:tab pos="2044700" algn="l"/>
              </a:tabLst>
            </a:pPr>
            <a:r>
              <a:rPr lang="en-US" dirty="0"/>
              <a:t>Add the vector, then rotate, then subtract</a:t>
            </a:r>
          </a:p>
          <a:p>
            <a:pPr lvl="1">
              <a:tabLst>
                <a:tab pos="2044700" algn="l"/>
              </a:tabLst>
            </a:pPr>
            <a:r>
              <a:rPr lang="en-US" dirty="0"/>
              <a:t>3 adds, 9 multiplies + 6 adds, 3 adds</a:t>
            </a:r>
          </a:p>
          <a:p>
            <a:pPr lvl="1">
              <a:tabLst>
                <a:tab pos="2044700" algn="l"/>
              </a:tabLst>
            </a:pPr>
            <a:r>
              <a:rPr lang="en-US" dirty="0"/>
              <a:t>12 adds, 9 multiplies total</a:t>
            </a:r>
          </a:p>
          <a:p>
            <a:pPr>
              <a:tabLst>
                <a:tab pos="1587500" algn="l"/>
              </a:tabLst>
            </a:pPr>
            <a:r>
              <a:rPr lang="en-US" dirty="0"/>
              <a:t>3 rotations:</a:t>
            </a:r>
          </a:p>
          <a:p>
            <a:pPr lvl="1">
              <a:tabLst>
                <a:tab pos="2044700" algn="l"/>
              </a:tabLst>
            </a:pPr>
            <a:r>
              <a:rPr lang="en-US" dirty="0"/>
              <a:t>36 adds, 27 multiplies</a:t>
            </a:r>
          </a:p>
          <a:p>
            <a:pPr>
              <a:tabLst>
                <a:tab pos="1587500" algn="l"/>
              </a:tabLst>
            </a:pPr>
            <a:r>
              <a:rPr lang="en-US" dirty="0"/>
              <a:t>For 100 vertices, 3,600 adds, 2,700 multiplies</a:t>
            </a: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8BA387B3-1C60-449B-832C-575343826A49}"/>
              </a:ext>
            </a:extLst>
          </p:cNvPr>
          <p:cNvSpPr txBox="1">
            <a:spLocks/>
          </p:cNvSpPr>
          <p:nvPr/>
        </p:nvSpPr>
        <p:spPr>
          <a:xfrm>
            <a:off x="6255657" y="1822450"/>
            <a:ext cx="5664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511300" algn="l"/>
              </a:tabLst>
            </a:pPr>
            <a:r>
              <a:rPr lang="en-US" dirty="0"/>
              <a:t>Homogeneous:</a:t>
            </a:r>
          </a:p>
          <a:p>
            <a:pPr>
              <a:tabLst>
                <a:tab pos="1511300" algn="l"/>
              </a:tabLst>
            </a:pPr>
            <a:r>
              <a:rPr lang="en-US" dirty="0"/>
              <a:t>3 rotations:</a:t>
            </a:r>
          </a:p>
          <a:p>
            <a:pPr lvl="1">
              <a:tabLst>
                <a:tab pos="1511300" algn="l"/>
              </a:tabLst>
            </a:pPr>
            <a:r>
              <a:rPr lang="en-US" dirty="0"/>
              <a:t>4,800 multiplies, 3,600 adds (4x4 matrices)</a:t>
            </a:r>
          </a:p>
          <a:p>
            <a:pPr>
              <a:tabLst>
                <a:tab pos="1511300" algn="l"/>
              </a:tabLst>
            </a:pPr>
            <a:r>
              <a:rPr lang="en-US" dirty="0"/>
              <a:t>But we can </a:t>
            </a:r>
            <a:r>
              <a:rPr lang="en-US" i="1" dirty="0"/>
              <a:t>pre-compute</a:t>
            </a:r>
            <a:r>
              <a:rPr lang="en-US" dirty="0"/>
              <a:t> a single matrix:</a:t>
            </a:r>
          </a:p>
          <a:p>
            <a:pPr lvl="1">
              <a:tabLst>
                <a:tab pos="1511300" algn="l"/>
              </a:tabLst>
            </a:pPr>
            <a:r>
              <a:rPr lang="en-US" dirty="0"/>
              <a:t>128 multiplies &amp; 96 adds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Then 1,600 multiplies, 1,200 adds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Total of 1,728 multiplies, 1,296 adds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Over 50% faster, and less book-keeping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638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462AF-9133-4849-A89F-59A711B9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Homogeneous</a:t>
            </a:r>
            <a:r>
              <a:rPr lang="pt-PT" dirty="0"/>
              <a:t>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FA2840-426A-42B0-BD22-889157892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87500" algn="l"/>
              </a:tabLst>
            </a:pPr>
            <a:r>
              <a:rPr lang="en-US" dirty="0"/>
              <a:t>Divides into</a:t>
            </a:r>
          </a:p>
          <a:p>
            <a:pPr lvl="1">
              <a:tabLst>
                <a:tab pos="2044700" algn="l"/>
              </a:tabLst>
            </a:pPr>
            <a:r>
              <a:rPr lang="en-US" dirty="0"/>
              <a:t>rotation (r)</a:t>
            </a:r>
          </a:p>
          <a:p>
            <a:pPr lvl="2">
              <a:tabLst>
                <a:tab pos="2476500" algn="l"/>
              </a:tabLst>
            </a:pPr>
            <a:r>
              <a:rPr lang="en-US" dirty="0"/>
              <a:t>also scale, shear</a:t>
            </a:r>
          </a:p>
          <a:p>
            <a:pPr lvl="1">
              <a:tabLst>
                <a:tab pos="2044700" algn="l"/>
              </a:tabLst>
            </a:pPr>
            <a:r>
              <a:rPr lang="en-US" dirty="0"/>
              <a:t>translation (t)</a:t>
            </a:r>
          </a:p>
          <a:p>
            <a:pPr lvl="1">
              <a:tabLst>
                <a:tab pos="2044700" algn="l"/>
              </a:tabLst>
            </a:pPr>
            <a:r>
              <a:rPr lang="en-US" dirty="0"/>
              <a:t>projection (p)</a:t>
            </a:r>
          </a:p>
          <a:p>
            <a:pPr lvl="1">
              <a:tabLst>
                <a:tab pos="2044700" algn="l"/>
              </a:tabLst>
            </a:pPr>
            <a:r>
              <a:rPr lang="en-US" dirty="0"/>
              <a:t>1</a:t>
            </a:r>
          </a:p>
          <a:p>
            <a:endParaRPr lang="pt-PT" dirty="0"/>
          </a:p>
        </p:txBody>
      </p:sp>
      <p:sp>
        <p:nvSpPr>
          <p:cNvPr id="5" name="Shape 50">
            <a:extLst>
              <a:ext uri="{FF2B5EF4-FFF2-40B4-BE49-F238E27FC236}">
                <a16:creationId xmlns:a16="http://schemas.microsoft.com/office/drawing/2014/main" id="{A71D14AB-0C52-4786-82B8-1B81A99BEF41}"/>
              </a:ext>
            </a:extLst>
          </p:cNvPr>
          <p:cNvSpPr txBox="1">
            <a:spLocks/>
          </p:cNvSpPr>
          <p:nvPr/>
        </p:nvSpPr>
        <p:spPr>
          <a:xfrm>
            <a:off x="12700" y="1562100"/>
            <a:ext cx="5943600" cy="758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587500" algn="l"/>
              </a:tabLst>
            </a:pPr>
            <a:endParaRPr lang="en-US" dirty="0"/>
          </a:p>
        </p:txBody>
      </p:sp>
      <p:pic>
        <p:nvPicPr>
          <p:cNvPr id="6" name="droppedImage.pdf">
            <a:extLst>
              <a:ext uri="{FF2B5EF4-FFF2-40B4-BE49-F238E27FC236}">
                <a16:creationId xmlns:a16="http://schemas.microsoft.com/office/drawing/2014/main" id="{BC2F20F5-F7D4-4000-B444-9DF4F9F03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981" y="1562100"/>
            <a:ext cx="4040709" cy="40567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2342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BC5E9-D699-47DB-93E3-906FDDBA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pt-PT" dirty="0" err="1"/>
              <a:t>Projection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65212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314B-FFCF-45D9-95E0-8985489E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Orthographic</a:t>
            </a:r>
            <a:r>
              <a:rPr lang="pt-PT" dirty="0"/>
              <a:t> </a:t>
            </a:r>
            <a:r>
              <a:rPr lang="pt-PT" dirty="0" err="1"/>
              <a:t>Projection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BE875B-3610-45AB-8957-966ACF20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11300" algn="l"/>
              </a:tabLst>
            </a:pPr>
            <a:r>
              <a:rPr lang="en-US" dirty="0"/>
              <a:t>Projects a point </a:t>
            </a:r>
            <a:r>
              <a:rPr lang="en-US" i="1" dirty="0"/>
              <a:t>p</a:t>
            </a:r>
            <a:r>
              <a:rPr lang="en-US" dirty="0"/>
              <a:t> in the world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to a point </a:t>
            </a:r>
            <a:r>
              <a:rPr lang="en-US" i="1" dirty="0"/>
              <a:t>q</a:t>
            </a:r>
            <a:r>
              <a:rPr lang="en-US" dirty="0"/>
              <a:t> in the image plane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essentially an identity matrix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Keeps z (we’ll need it later)</a:t>
            </a:r>
          </a:p>
          <a:p>
            <a:endParaRPr lang="pt-PT" dirty="0"/>
          </a:p>
        </p:txBody>
      </p:sp>
      <p:pic>
        <p:nvPicPr>
          <p:cNvPr id="4" name="droppedImage.pdf">
            <a:extLst>
              <a:ext uri="{FF2B5EF4-FFF2-40B4-BE49-F238E27FC236}">
                <a16:creationId xmlns:a16="http://schemas.microsoft.com/office/drawing/2014/main" id="{BB920E1C-E22F-40EF-A0B3-042B0572D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8186"/>
            <a:ext cx="4203700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CBB8CD6F-6212-4F38-8030-F7DAB2E4C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4824186"/>
            <a:ext cx="2476500" cy="50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92134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1F3E7-FA4A-42C5-8DCB-BEBEA362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Oblique </a:t>
            </a:r>
            <a:r>
              <a:rPr lang="pt-PT" dirty="0" err="1"/>
              <a:t>Projection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3A4BA2-5E27-4015-A01D-3B257DBF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Slants lines perpendicular to plane at a chosen angle </a:t>
            </a:r>
            <a:r>
              <a:rPr lang="pt-PT" i="1" dirty="0">
                <a:sym typeface="Symbol" panose="05050102010706020507" pitchFamily="18" charset="2"/>
              </a:rPr>
              <a:t></a:t>
            </a:r>
            <a:endParaRPr lang="en-US" i="1" dirty="0">
              <a:sym typeface="Symbol" panose="05050102010706020507" pitchFamily="18" charset="2"/>
            </a:endParaRPr>
          </a:p>
          <a:p>
            <a:endParaRPr lang="en-US" dirty="0"/>
          </a:p>
          <a:p>
            <a:endParaRPr lang="pt-PT" dirty="0"/>
          </a:p>
        </p:txBody>
      </p:sp>
      <p:grpSp>
        <p:nvGrpSpPr>
          <p:cNvPr id="4" name="Group 67">
            <a:extLst>
              <a:ext uri="{FF2B5EF4-FFF2-40B4-BE49-F238E27FC236}">
                <a16:creationId xmlns:a16="http://schemas.microsoft.com/office/drawing/2014/main" id="{266DE632-D4C3-47CF-A933-2CAE21B781EB}"/>
              </a:ext>
            </a:extLst>
          </p:cNvPr>
          <p:cNvGrpSpPr/>
          <p:nvPr/>
        </p:nvGrpSpPr>
        <p:grpSpPr>
          <a:xfrm>
            <a:off x="4586515" y="3329030"/>
            <a:ext cx="7364338" cy="2347687"/>
            <a:chOff x="0" y="0"/>
            <a:chExt cx="8850237" cy="2998575"/>
          </a:xfrm>
        </p:grpSpPr>
        <p:pic>
          <p:nvPicPr>
            <p:cNvPr id="5" name="image.pdf">
              <a:extLst>
                <a:ext uri="{FF2B5EF4-FFF2-40B4-BE49-F238E27FC236}">
                  <a16:creationId xmlns:a16="http://schemas.microsoft.com/office/drawing/2014/main" id="{1E728226-B83F-4514-B609-B3EC188EF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8600"/>
              <a:ext cx="8850237" cy="2769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Shape 61">
              <a:extLst>
                <a:ext uri="{FF2B5EF4-FFF2-40B4-BE49-F238E27FC236}">
                  <a16:creationId xmlns:a16="http://schemas.microsoft.com/office/drawing/2014/main" id="{CFB742C8-F76F-4502-BA45-014BB9F42E36}"/>
                </a:ext>
              </a:extLst>
            </p:cNvPr>
            <p:cNvSpPr/>
            <p:nvPr/>
          </p:nvSpPr>
          <p:spPr>
            <a:xfrm>
              <a:off x="209550" y="0"/>
              <a:ext cx="12701" cy="27432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" name="Shape 62">
              <a:extLst>
                <a:ext uri="{FF2B5EF4-FFF2-40B4-BE49-F238E27FC236}">
                  <a16:creationId xmlns:a16="http://schemas.microsoft.com/office/drawing/2014/main" id="{13649958-3263-46E1-8EFD-D18A3AA8D903}"/>
                </a:ext>
              </a:extLst>
            </p:cNvPr>
            <p:cNvSpPr/>
            <p:nvPr/>
          </p:nvSpPr>
          <p:spPr>
            <a:xfrm>
              <a:off x="228600" y="2736850"/>
              <a:ext cx="8382000" cy="127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8" name="Group 65">
              <a:extLst>
                <a:ext uri="{FF2B5EF4-FFF2-40B4-BE49-F238E27FC236}">
                  <a16:creationId xmlns:a16="http://schemas.microsoft.com/office/drawing/2014/main" id="{7153B12B-E118-4E14-8A60-672F5CB8AB21}"/>
                </a:ext>
              </a:extLst>
            </p:cNvPr>
            <p:cNvGrpSpPr/>
            <p:nvPr/>
          </p:nvGrpSpPr>
          <p:grpSpPr>
            <a:xfrm>
              <a:off x="7543800" y="2438400"/>
              <a:ext cx="152400" cy="304800"/>
              <a:chOff x="0" y="0"/>
              <a:chExt cx="152400" cy="304800"/>
            </a:xfrm>
          </p:grpSpPr>
          <p:sp>
            <p:nvSpPr>
              <p:cNvPr id="10" name="Shape 63">
                <a:extLst>
                  <a:ext uri="{FF2B5EF4-FFF2-40B4-BE49-F238E27FC236}">
                    <a16:creationId xmlns:a16="http://schemas.microsoft.com/office/drawing/2014/main" id="{F0F4C3FB-FC8E-405F-8E3D-463F79F3A935}"/>
                  </a:ext>
                </a:extLst>
              </p:cNvPr>
              <p:cNvSpPr/>
              <p:nvPr/>
            </p:nvSpPr>
            <p:spPr>
              <a:xfrm>
                <a:off x="0" y="0"/>
                <a:ext cx="152400" cy="304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" name="Shape 64">
                <a:extLst>
                  <a:ext uri="{FF2B5EF4-FFF2-40B4-BE49-F238E27FC236}">
                    <a16:creationId xmlns:a16="http://schemas.microsoft.com/office/drawing/2014/main" id="{817DBA45-4998-42FA-B126-F0EBB4C54A7C}"/>
                  </a:ext>
                </a:extLst>
              </p:cNvPr>
              <p:cNvSpPr/>
              <p:nvPr/>
            </p:nvSpPr>
            <p:spPr>
              <a:xfrm>
                <a:off x="0" y="0"/>
                <a:ext cx="152400" cy="304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9" name="Shape 66">
              <a:extLst>
                <a:ext uri="{FF2B5EF4-FFF2-40B4-BE49-F238E27FC236}">
                  <a16:creationId xmlns:a16="http://schemas.microsoft.com/office/drawing/2014/main" id="{3D199DC8-3E2F-4A68-A9B4-B14A650E57DA}"/>
                </a:ext>
              </a:extLst>
            </p:cNvPr>
            <p:cNvSpPr/>
            <p:nvPr/>
          </p:nvSpPr>
          <p:spPr>
            <a:xfrm>
              <a:off x="7658099" y="2123315"/>
              <a:ext cx="658763" cy="579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ts val="2900"/>
                </a:lnSpc>
                <a:tabLst/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r>
                <a:rPr lang="pt-PT" i="1" dirty="0">
                  <a:sym typeface="Symbol" panose="05050102010706020507" pitchFamily="18" charset="2"/>
                </a:rPr>
                <a:t></a:t>
              </a:r>
              <a:endParaRPr i="1" dirty="0"/>
            </a:p>
          </p:txBody>
        </p:sp>
      </p:grpSp>
      <p:pic>
        <p:nvPicPr>
          <p:cNvPr id="12" name="temp.pdf">
            <a:extLst>
              <a:ext uri="{FF2B5EF4-FFF2-40B4-BE49-F238E27FC236}">
                <a16:creationId xmlns:a16="http://schemas.microsoft.com/office/drawing/2014/main" id="{E967AA7A-8BC4-4D9A-B0A5-8AA1963DF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17" y="3430811"/>
            <a:ext cx="3544813" cy="19441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133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D6C21-0EEB-49E9-9179-E817377A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Changing</a:t>
            </a:r>
            <a:r>
              <a:rPr lang="pt-PT" dirty="0"/>
              <a:t> Bases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7E2C12-0CDA-4C25-A870-2AD89E438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14" y="1486638"/>
            <a:ext cx="10515600" cy="4351338"/>
          </a:xfrm>
        </p:spPr>
        <p:txBody>
          <a:bodyPr/>
          <a:lstStyle/>
          <a:p>
            <a:pPr>
              <a:tabLst>
                <a:tab pos="1511300" algn="l"/>
              </a:tabLst>
            </a:pPr>
            <a:r>
              <a:rPr lang="en-US" dirty="0"/>
              <a:t>Assume P is in B’</a:t>
            </a:r>
          </a:p>
          <a:p>
            <a:pPr lvl="1">
              <a:tabLst>
                <a:tab pos="1511300" algn="l"/>
              </a:tabLst>
            </a:pPr>
            <a:endParaRPr lang="en-US" dirty="0"/>
          </a:p>
          <a:p>
            <a:pPr>
              <a:tabLst>
                <a:tab pos="1511300" algn="l"/>
              </a:tabLst>
            </a:pPr>
            <a:r>
              <a:rPr lang="en-US" dirty="0"/>
              <a:t>Where is P in B?</a:t>
            </a:r>
          </a:p>
          <a:p>
            <a:pPr>
              <a:tabLst>
                <a:tab pos="1511300" algn="l"/>
              </a:tabLst>
            </a:pPr>
            <a:r>
              <a:rPr lang="en-US" dirty="0"/>
              <a:t>Depends on</a:t>
            </a:r>
          </a:p>
          <a:p>
            <a:pPr lvl="1">
              <a:tabLst>
                <a:tab pos="1511300" algn="l"/>
              </a:tabLst>
            </a:pPr>
            <a:r>
              <a:rPr lang="en-US" dirty="0"/>
              <a:t>the basis of B'</a:t>
            </a:r>
            <a:endParaRPr lang="pt-PT" dirty="0"/>
          </a:p>
        </p:txBody>
      </p:sp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678DFAAB-CF19-41BA-B65F-971D0A2F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36" y="1914243"/>
            <a:ext cx="3996678" cy="381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df">
            <a:extLst>
              <a:ext uri="{FF2B5EF4-FFF2-40B4-BE49-F238E27FC236}">
                <a16:creationId xmlns:a16="http://schemas.microsoft.com/office/drawing/2014/main" id="{891BACDE-F3A1-4905-9C67-CDE1BA90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97" y="2942414"/>
            <a:ext cx="1627515" cy="381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cartesian3.jpg">
            <a:extLst>
              <a:ext uri="{FF2B5EF4-FFF2-40B4-BE49-F238E27FC236}">
                <a16:creationId xmlns:a16="http://schemas.microsoft.com/office/drawing/2014/main" id="{1FCF7D54-6181-4770-A715-4D198B520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46054"/>
            <a:ext cx="2888771" cy="2638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21F6E8C5-1880-4683-AF7D-686800042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009" y="1145684"/>
            <a:ext cx="6230991" cy="3974585"/>
          </a:xfrm>
          <a:prstGeom prst="rect">
            <a:avLst/>
          </a:prstGeom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BEB1CF80-1278-4445-A8F5-8739C67167CB}"/>
              </a:ext>
            </a:extLst>
          </p:cNvPr>
          <p:cNvCxnSpPr>
            <a:cxnSpLocks/>
          </p:cNvCxnSpPr>
          <p:nvPr/>
        </p:nvCxnSpPr>
        <p:spPr>
          <a:xfrm>
            <a:off x="5904614" y="0"/>
            <a:ext cx="0" cy="638350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283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83234-45E9-43F0-986C-C99521F4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901" y="65843"/>
            <a:ext cx="3687839" cy="1325563"/>
          </a:xfrm>
        </p:spPr>
        <p:txBody>
          <a:bodyPr/>
          <a:lstStyle/>
          <a:p>
            <a:r>
              <a:rPr lang="pt-PT" dirty="0" err="1"/>
              <a:t>Perspective</a:t>
            </a:r>
            <a:r>
              <a:rPr lang="pt-PT" dirty="0"/>
              <a:t> </a:t>
            </a:r>
            <a:r>
              <a:rPr lang="pt-PT" dirty="0" err="1"/>
              <a:t>Projection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FFF348-1E43-421E-B884-D9B5DB12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901" y="1543050"/>
            <a:ext cx="3687839" cy="4351338"/>
          </a:xfrm>
        </p:spPr>
        <p:txBody>
          <a:bodyPr/>
          <a:lstStyle/>
          <a:p>
            <a:pPr>
              <a:tabLst>
                <a:tab pos="1511300" algn="l"/>
              </a:tabLst>
            </a:pPr>
            <a:r>
              <a:rPr lang="en-US" dirty="0"/>
              <a:t>Lines are parallel in world but converge in image to a </a:t>
            </a:r>
            <a:r>
              <a:rPr lang="en-US" i="1" dirty="0"/>
              <a:t>vanishing point.</a:t>
            </a:r>
          </a:p>
          <a:p>
            <a:endParaRPr lang="pt-PT" dirty="0"/>
          </a:p>
        </p:txBody>
      </p:sp>
      <p:pic>
        <p:nvPicPr>
          <p:cNvPr id="4" name="Stoa.jpg">
            <a:extLst>
              <a:ext uri="{FF2B5EF4-FFF2-40B4-BE49-F238E27FC236}">
                <a16:creationId xmlns:a16="http://schemas.microsoft.com/office/drawing/2014/main" id="{91E69B16-6A70-4226-8EDC-8EA53565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26401" cy="6019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74">
            <a:extLst>
              <a:ext uri="{FF2B5EF4-FFF2-40B4-BE49-F238E27FC236}">
                <a16:creationId xmlns:a16="http://schemas.microsoft.com/office/drawing/2014/main" id="{18665558-5345-4972-BA89-10FECA2F8D8E}"/>
              </a:ext>
            </a:extLst>
          </p:cNvPr>
          <p:cNvSpPr/>
          <p:nvPr/>
        </p:nvSpPr>
        <p:spPr>
          <a:xfrm>
            <a:off x="800100" y="-74084"/>
            <a:ext cx="2760134" cy="3217334"/>
          </a:xfrm>
          <a:prstGeom prst="line">
            <a:avLst/>
          </a:prstGeom>
          <a:ln w="1016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283ED697-FF55-44F2-BA6B-03F898E9BED8}"/>
              </a:ext>
            </a:extLst>
          </p:cNvPr>
          <p:cNvSpPr/>
          <p:nvPr/>
        </p:nvSpPr>
        <p:spPr>
          <a:xfrm flipH="1">
            <a:off x="3560233" y="-6350"/>
            <a:ext cx="2201334" cy="3115734"/>
          </a:xfrm>
          <a:prstGeom prst="line">
            <a:avLst/>
          </a:prstGeom>
          <a:ln w="1016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76">
            <a:extLst>
              <a:ext uri="{FF2B5EF4-FFF2-40B4-BE49-F238E27FC236}">
                <a16:creationId xmlns:a16="http://schemas.microsoft.com/office/drawing/2014/main" id="{CA1DE751-5D31-464D-A45A-C6E1128A1C6F}"/>
              </a:ext>
            </a:extLst>
          </p:cNvPr>
          <p:cNvSpPr/>
          <p:nvPr/>
        </p:nvSpPr>
        <p:spPr>
          <a:xfrm flipH="1">
            <a:off x="3526367" y="-23284"/>
            <a:ext cx="2540001" cy="3166534"/>
          </a:xfrm>
          <a:prstGeom prst="line">
            <a:avLst/>
          </a:prstGeom>
          <a:ln w="1016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77">
            <a:extLst>
              <a:ext uri="{FF2B5EF4-FFF2-40B4-BE49-F238E27FC236}">
                <a16:creationId xmlns:a16="http://schemas.microsoft.com/office/drawing/2014/main" id="{8170965F-77B8-4692-A4EC-69F5518B52B8}"/>
              </a:ext>
            </a:extLst>
          </p:cNvPr>
          <p:cNvSpPr/>
          <p:nvPr/>
        </p:nvSpPr>
        <p:spPr>
          <a:xfrm>
            <a:off x="444500" y="-40217"/>
            <a:ext cx="3132668" cy="3166534"/>
          </a:xfrm>
          <a:prstGeom prst="line">
            <a:avLst/>
          </a:prstGeom>
          <a:ln w="1016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08BE2EF0-7B90-44AA-9A03-799541CB37FE}"/>
              </a:ext>
            </a:extLst>
          </p:cNvPr>
          <p:cNvSpPr/>
          <p:nvPr/>
        </p:nvSpPr>
        <p:spPr>
          <a:xfrm flipH="1" flipV="1">
            <a:off x="3543300" y="3194048"/>
            <a:ext cx="4008968" cy="2798236"/>
          </a:xfrm>
          <a:prstGeom prst="line">
            <a:avLst/>
          </a:prstGeom>
          <a:ln w="1016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79">
            <a:extLst>
              <a:ext uri="{FF2B5EF4-FFF2-40B4-BE49-F238E27FC236}">
                <a16:creationId xmlns:a16="http://schemas.microsoft.com/office/drawing/2014/main" id="{F9285B9B-E426-4F8D-85D2-F7A8DCD2E878}"/>
              </a:ext>
            </a:extLst>
          </p:cNvPr>
          <p:cNvSpPr/>
          <p:nvPr/>
        </p:nvSpPr>
        <p:spPr>
          <a:xfrm flipH="1">
            <a:off x="-63500" y="3227916"/>
            <a:ext cx="3623734" cy="2015068"/>
          </a:xfrm>
          <a:prstGeom prst="line">
            <a:avLst/>
          </a:prstGeom>
          <a:ln w="1016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80">
            <a:extLst>
              <a:ext uri="{FF2B5EF4-FFF2-40B4-BE49-F238E27FC236}">
                <a16:creationId xmlns:a16="http://schemas.microsoft.com/office/drawing/2014/main" id="{FA08AD91-9C2C-424C-AF1F-A263D44369A4}"/>
              </a:ext>
            </a:extLst>
          </p:cNvPr>
          <p:cNvSpPr/>
          <p:nvPr/>
        </p:nvSpPr>
        <p:spPr>
          <a:xfrm>
            <a:off x="3577167" y="3210983"/>
            <a:ext cx="152401" cy="2844801"/>
          </a:xfrm>
          <a:prstGeom prst="line">
            <a:avLst/>
          </a:prstGeom>
          <a:ln w="1016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60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  <p:bldP spid="10" grpId="0" animBg="1" advAuto="0"/>
      <p:bldP spid="11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83234-45E9-43F0-986C-C99521F4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901" y="65843"/>
            <a:ext cx="3687839" cy="1325563"/>
          </a:xfrm>
        </p:spPr>
        <p:txBody>
          <a:bodyPr/>
          <a:lstStyle/>
          <a:p>
            <a:r>
              <a:rPr lang="pt-PT" dirty="0" err="1"/>
              <a:t>Receding</a:t>
            </a:r>
            <a:r>
              <a:rPr lang="pt-PT" dirty="0"/>
              <a:t> </a:t>
            </a:r>
            <a:r>
              <a:rPr lang="pt-PT" dirty="0" err="1"/>
              <a:t>Parallels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FFF348-1E43-421E-B884-D9B5DB12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901" y="1543050"/>
            <a:ext cx="3687839" cy="4351338"/>
          </a:xfrm>
        </p:spPr>
        <p:txBody>
          <a:bodyPr/>
          <a:lstStyle/>
          <a:p>
            <a:pPr>
              <a:tabLst>
                <a:tab pos="1511300" algn="l"/>
              </a:tabLst>
            </a:pPr>
            <a:r>
              <a:rPr lang="en-US" dirty="0"/>
              <a:t>Parallel lines </a:t>
            </a:r>
            <a:r>
              <a:rPr lang="en-US" i="1" dirty="0"/>
              <a:t>always</a:t>
            </a:r>
            <a:r>
              <a:rPr lang="en-US" dirty="0"/>
              <a:t> converge, unless perpendicular to view direction</a:t>
            </a:r>
            <a:endParaRPr lang="pt-PT" dirty="0"/>
          </a:p>
        </p:txBody>
      </p:sp>
      <p:pic>
        <p:nvPicPr>
          <p:cNvPr id="12" name="Stoa.jpg">
            <a:extLst>
              <a:ext uri="{FF2B5EF4-FFF2-40B4-BE49-F238E27FC236}">
                <a16:creationId xmlns:a16="http://schemas.microsoft.com/office/drawing/2014/main" id="{1865D457-7022-4489-8282-ABAC47345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26401" cy="60198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85">
            <a:extLst>
              <a:ext uri="{FF2B5EF4-FFF2-40B4-BE49-F238E27FC236}">
                <a16:creationId xmlns:a16="http://schemas.microsoft.com/office/drawing/2014/main" id="{FCE5E382-00DD-4837-A72B-253322B60C62}"/>
              </a:ext>
            </a:extLst>
          </p:cNvPr>
          <p:cNvSpPr/>
          <p:nvPr/>
        </p:nvSpPr>
        <p:spPr>
          <a:xfrm>
            <a:off x="800100" y="-74084"/>
            <a:ext cx="2760134" cy="3217334"/>
          </a:xfrm>
          <a:prstGeom prst="line">
            <a:avLst/>
          </a:prstGeom>
          <a:ln w="1016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86">
            <a:extLst>
              <a:ext uri="{FF2B5EF4-FFF2-40B4-BE49-F238E27FC236}">
                <a16:creationId xmlns:a16="http://schemas.microsoft.com/office/drawing/2014/main" id="{4EB3FFEC-FFBE-4CCD-8D50-EA5E27621B26}"/>
              </a:ext>
            </a:extLst>
          </p:cNvPr>
          <p:cNvSpPr/>
          <p:nvPr/>
        </p:nvSpPr>
        <p:spPr>
          <a:xfrm flipH="1">
            <a:off x="3560233" y="-6350"/>
            <a:ext cx="2201334" cy="3115734"/>
          </a:xfrm>
          <a:prstGeom prst="line">
            <a:avLst/>
          </a:prstGeom>
          <a:ln w="1016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87">
            <a:extLst>
              <a:ext uri="{FF2B5EF4-FFF2-40B4-BE49-F238E27FC236}">
                <a16:creationId xmlns:a16="http://schemas.microsoft.com/office/drawing/2014/main" id="{C4DFCBA0-714B-4A1C-91FB-8999B8E41DC9}"/>
              </a:ext>
            </a:extLst>
          </p:cNvPr>
          <p:cNvSpPr/>
          <p:nvPr/>
        </p:nvSpPr>
        <p:spPr>
          <a:xfrm flipH="1">
            <a:off x="3526367" y="-23284"/>
            <a:ext cx="2540001" cy="3166534"/>
          </a:xfrm>
          <a:prstGeom prst="line">
            <a:avLst/>
          </a:prstGeom>
          <a:ln w="1016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88">
            <a:extLst>
              <a:ext uri="{FF2B5EF4-FFF2-40B4-BE49-F238E27FC236}">
                <a16:creationId xmlns:a16="http://schemas.microsoft.com/office/drawing/2014/main" id="{4395591D-CFB2-4793-A87D-7D7D0987309E}"/>
              </a:ext>
            </a:extLst>
          </p:cNvPr>
          <p:cNvSpPr/>
          <p:nvPr/>
        </p:nvSpPr>
        <p:spPr>
          <a:xfrm>
            <a:off x="444500" y="-40217"/>
            <a:ext cx="3132668" cy="3166534"/>
          </a:xfrm>
          <a:prstGeom prst="line">
            <a:avLst/>
          </a:prstGeom>
          <a:ln w="1016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89">
            <a:extLst>
              <a:ext uri="{FF2B5EF4-FFF2-40B4-BE49-F238E27FC236}">
                <a16:creationId xmlns:a16="http://schemas.microsoft.com/office/drawing/2014/main" id="{B04EF464-3F61-4C6A-886D-C591635C490C}"/>
              </a:ext>
            </a:extLst>
          </p:cNvPr>
          <p:cNvSpPr/>
          <p:nvPr/>
        </p:nvSpPr>
        <p:spPr>
          <a:xfrm flipH="1" flipV="1">
            <a:off x="3543300" y="3194048"/>
            <a:ext cx="4008968" cy="2798236"/>
          </a:xfrm>
          <a:prstGeom prst="line">
            <a:avLst/>
          </a:prstGeom>
          <a:ln w="1016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90">
            <a:extLst>
              <a:ext uri="{FF2B5EF4-FFF2-40B4-BE49-F238E27FC236}">
                <a16:creationId xmlns:a16="http://schemas.microsoft.com/office/drawing/2014/main" id="{3EB223F4-4973-4AD0-AEE5-A26ED2AB790A}"/>
              </a:ext>
            </a:extLst>
          </p:cNvPr>
          <p:cNvSpPr/>
          <p:nvPr/>
        </p:nvSpPr>
        <p:spPr>
          <a:xfrm flipH="1">
            <a:off x="-63500" y="3227916"/>
            <a:ext cx="3623734" cy="2015068"/>
          </a:xfrm>
          <a:prstGeom prst="line">
            <a:avLst/>
          </a:prstGeom>
          <a:ln w="1016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" name="Shape 91">
            <a:extLst>
              <a:ext uri="{FF2B5EF4-FFF2-40B4-BE49-F238E27FC236}">
                <a16:creationId xmlns:a16="http://schemas.microsoft.com/office/drawing/2014/main" id="{8B27DF6B-ADFC-4217-AD3A-064012729F3C}"/>
              </a:ext>
            </a:extLst>
          </p:cNvPr>
          <p:cNvSpPr/>
          <p:nvPr/>
        </p:nvSpPr>
        <p:spPr>
          <a:xfrm>
            <a:off x="3577167" y="3210983"/>
            <a:ext cx="152401" cy="2844801"/>
          </a:xfrm>
          <a:prstGeom prst="line">
            <a:avLst/>
          </a:prstGeom>
          <a:ln w="1016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92">
            <a:extLst>
              <a:ext uri="{FF2B5EF4-FFF2-40B4-BE49-F238E27FC236}">
                <a16:creationId xmlns:a16="http://schemas.microsoft.com/office/drawing/2014/main" id="{8FBF22F8-586C-4FFD-AE86-8C0FFD4AC30A}"/>
              </a:ext>
            </a:extLst>
          </p:cNvPr>
          <p:cNvSpPr/>
          <p:nvPr/>
        </p:nvSpPr>
        <p:spPr>
          <a:xfrm flipH="1">
            <a:off x="389467" y="3740150"/>
            <a:ext cx="10075334" cy="1155706"/>
          </a:xfrm>
          <a:prstGeom prst="line">
            <a:avLst/>
          </a:prstGeom>
          <a:ln w="101600">
            <a:solidFill>
              <a:srgbClr val="669C3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93">
            <a:extLst>
              <a:ext uri="{FF2B5EF4-FFF2-40B4-BE49-F238E27FC236}">
                <a16:creationId xmlns:a16="http://schemas.microsoft.com/office/drawing/2014/main" id="{240EDC58-F96F-4563-BE9F-541F179C890C}"/>
              </a:ext>
            </a:extLst>
          </p:cNvPr>
          <p:cNvSpPr/>
          <p:nvPr/>
        </p:nvSpPr>
        <p:spPr>
          <a:xfrm flipH="1">
            <a:off x="118534" y="4231216"/>
            <a:ext cx="10278534" cy="1778003"/>
          </a:xfrm>
          <a:prstGeom prst="line">
            <a:avLst/>
          </a:prstGeom>
          <a:ln w="101600">
            <a:solidFill>
              <a:srgbClr val="669C3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Shape 94">
            <a:extLst>
              <a:ext uri="{FF2B5EF4-FFF2-40B4-BE49-F238E27FC236}">
                <a16:creationId xmlns:a16="http://schemas.microsoft.com/office/drawing/2014/main" id="{E22D150A-729C-442D-B288-53605418B477}"/>
              </a:ext>
            </a:extLst>
          </p:cNvPr>
          <p:cNvSpPr/>
          <p:nvPr/>
        </p:nvSpPr>
        <p:spPr>
          <a:xfrm flipH="1">
            <a:off x="-8467" y="3926416"/>
            <a:ext cx="10473269" cy="1447802"/>
          </a:xfrm>
          <a:prstGeom prst="line">
            <a:avLst/>
          </a:prstGeom>
          <a:ln w="101600">
            <a:solidFill>
              <a:srgbClr val="669C3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95">
            <a:extLst>
              <a:ext uri="{FF2B5EF4-FFF2-40B4-BE49-F238E27FC236}">
                <a16:creationId xmlns:a16="http://schemas.microsoft.com/office/drawing/2014/main" id="{7E55B811-D608-46B0-8EAD-D54907AD5EA2}"/>
              </a:ext>
            </a:extLst>
          </p:cNvPr>
          <p:cNvSpPr/>
          <p:nvPr/>
        </p:nvSpPr>
        <p:spPr>
          <a:xfrm flipH="1">
            <a:off x="1032933" y="3604683"/>
            <a:ext cx="9482668" cy="914395"/>
          </a:xfrm>
          <a:prstGeom prst="line">
            <a:avLst/>
          </a:prstGeom>
          <a:ln w="101600">
            <a:solidFill>
              <a:srgbClr val="669C3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14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dvAuto="0"/>
      <p:bldP spid="21" grpId="0" animBg="1" advAuto="0"/>
      <p:bldP spid="22" grpId="0" animBg="1" advAuto="0"/>
      <p:bldP spid="23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D7A82-1D0A-4E73-A2C1-339768AE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4314" y="0"/>
            <a:ext cx="3617686" cy="1325563"/>
          </a:xfrm>
        </p:spPr>
        <p:txBody>
          <a:bodyPr/>
          <a:lstStyle/>
          <a:p>
            <a:r>
              <a:rPr lang="pt-PT" dirty="0" err="1"/>
              <a:t>Mathematical</a:t>
            </a:r>
            <a:r>
              <a:rPr lang="pt-PT" dirty="0"/>
              <a:t> </a:t>
            </a:r>
            <a:r>
              <a:rPr lang="pt-PT" dirty="0" err="1"/>
              <a:t>Perspective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3F2777-3781-4BCD-9A5E-8CC359F4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238804"/>
            <a:ext cx="7275286" cy="4694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</a:t>
            </a:r>
            <a:r>
              <a:rPr lang="en-US" i="1" dirty="0"/>
              <a:t>p</a:t>
            </a:r>
            <a:r>
              <a:rPr lang="en-US" dirty="0"/>
              <a:t> from the world to </a:t>
            </a:r>
            <a:r>
              <a:rPr lang="en-US" i="1" dirty="0"/>
              <a:t>q</a:t>
            </a:r>
            <a:r>
              <a:rPr lang="en-US" dirty="0"/>
              <a:t> in image plane</a:t>
            </a:r>
          </a:p>
          <a:p>
            <a:endParaRPr lang="pt-PT" dirty="0"/>
          </a:p>
        </p:txBody>
      </p:sp>
      <p:pic>
        <p:nvPicPr>
          <p:cNvPr id="4" name="droppedImage.pdf">
            <a:extLst>
              <a:ext uri="{FF2B5EF4-FFF2-40B4-BE49-F238E27FC236}">
                <a16:creationId xmlns:a16="http://schemas.microsoft.com/office/drawing/2014/main" id="{D1FD6B58-D3ED-4944-B86A-043DAECF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36" y="1885694"/>
            <a:ext cx="4394200" cy="64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39259C31-1286-4EF9-A8FA-DBADC9A1E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736" y="2038094"/>
            <a:ext cx="7988300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.pdf">
            <a:extLst>
              <a:ext uri="{FF2B5EF4-FFF2-40B4-BE49-F238E27FC236}">
                <a16:creationId xmlns:a16="http://schemas.microsoft.com/office/drawing/2014/main" id="{0FA1CCE3-5A08-452E-97BF-A0D622420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636" y="1606294"/>
            <a:ext cx="444500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q.pdf">
            <a:extLst>
              <a:ext uri="{FF2B5EF4-FFF2-40B4-BE49-F238E27FC236}">
                <a16:creationId xmlns:a16="http://schemas.microsoft.com/office/drawing/2014/main" id="{58C7413F-E508-4213-94B3-92F7AA328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936" y="1745994"/>
            <a:ext cx="5715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droppedImage.pdf">
            <a:extLst>
              <a:ext uri="{FF2B5EF4-FFF2-40B4-BE49-F238E27FC236}">
                <a16:creationId xmlns:a16="http://schemas.microsoft.com/office/drawing/2014/main" id="{7D643B1C-4778-4CC1-ABB7-A1B14CC12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736" y="1936494"/>
            <a:ext cx="5207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z.pdf">
            <a:extLst>
              <a:ext uri="{FF2B5EF4-FFF2-40B4-BE49-F238E27FC236}">
                <a16:creationId xmlns:a16="http://schemas.microsoft.com/office/drawing/2014/main" id="{EE8DDBF4-A6F6-431E-A7DD-BFC34A330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8736" y="2368294"/>
            <a:ext cx="19685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droppedImage.pdf">
            <a:extLst>
              <a:ext uri="{FF2B5EF4-FFF2-40B4-BE49-F238E27FC236}">
                <a16:creationId xmlns:a16="http://schemas.microsoft.com/office/drawing/2014/main" id="{FDDAE073-0F38-4853-9923-053C0724B1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736" y="1542794"/>
            <a:ext cx="1790700" cy="132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zp.pdf">
            <a:extLst>
              <a:ext uri="{FF2B5EF4-FFF2-40B4-BE49-F238E27FC236}">
                <a16:creationId xmlns:a16="http://schemas.microsoft.com/office/drawing/2014/main" id="{85DD9263-689E-4822-856F-A6B6A1AD16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4436" y="2647694"/>
            <a:ext cx="4406900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droppedImage.pdf">
            <a:extLst>
              <a:ext uri="{FF2B5EF4-FFF2-40B4-BE49-F238E27FC236}">
                <a16:creationId xmlns:a16="http://schemas.microsoft.com/office/drawing/2014/main" id="{F1FB5B63-1259-4012-9C44-8219E59E82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3136" y="729994"/>
            <a:ext cx="2349500" cy="28702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" name="Group 113">
            <a:extLst>
              <a:ext uri="{FF2B5EF4-FFF2-40B4-BE49-F238E27FC236}">
                <a16:creationId xmlns:a16="http://schemas.microsoft.com/office/drawing/2014/main" id="{167D632D-8FE2-4516-8D46-4A37BCC94E6E}"/>
              </a:ext>
            </a:extLst>
          </p:cNvPr>
          <p:cNvGrpSpPr/>
          <p:nvPr/>
        </p:nvGrpSpPr>
        <p:grpSpPr>
          <a:xfrm>
            <a:off x="5973536" y="1822194"/>
            <a:ext cx="749300" cy="736600"/>
            <a:chOff x="0" y="0"/>
            <a:chExt cx="749300" cy="736600"/>
          </a:xfrm>
        </p:grpSpPr>
        <p:pic>
          <p:nvPicPr>
            <p:cNvPr id="15" name="droppedImage.pdf">
              <a:extLst>
                <a:ext uri="{FF2B5EF4-FFF2-40B4-BE49-F238E27FC236}">
                  <a16:creationId xmlns:a16="http://schemas.microsoft.com/office/drawing/2014/main" id="{A8511CFD-6BD1-4459-9E8F-EC8826C62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7000" y="0"/>
              <a:ext cx="622300" cy="736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droppedImage.pdf">
              <a:extLst>
                <a:ext uri="{FF2B5EF4-FFF2-40B4-BE49-F238E27FC236}">
                  <a16:creationId xmlns:a16="http://schemas.microsoft.com/office/drawing/2014/main" id="{50EA8852-89DC-4901-B343-FF64C5211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584200"/>
              <a:ext cx="139700" cy="139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" name="Shape 115">
            <a:extLst>
              <a:ext uri="{FF2B5EF4-FFF2-40B4-BE49-F238E27FC236}">
                <a16:creationId xmlns:a16="http://schemas.microsoft.com/office/drawing/2014/main" id="{0B299EBB-CE59-46AA-9FED-1B7A3ED9F621}"/>
              </a:ext>
            </a:extLst>
          </p:cNvPr>
          <p:cNvSpPr/>
          <p:nvPr/>
        </p:nvSpPr>
        <p:spPr>
          <a:xfrm>
            <a:off x="5930216" y="4581564"/>
            <a:ext cx="3789820" cy="1149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ts val="4300"/>
              </a:lnSpc>
              <a:tabLst>
                <a:tab pos="1066800" algn="l"/>
              </a:tabLst>
              <a:defRPr sz="3600" i="1">
                <a:latin typeface="+mn-lt"/>
                <a:ea typeface="+mn-ea"/>
                <a:cs typeface="+mn-cs"/>
                <a:sym typeface="Palatino"/>
              </a:defRPr>
            </a:pPr>
            <a:r>
              <a:rPr sz="2800" dirty="0"/>
              <a:t>d</a:t>
            </a:r>
            <a:r>
              <a:rPr sz="2800" i="0" dirty="0"/>
              <a:t> is distance from eye to</a:t>
            </a:r>
          </a:p>
          <a:p>
            <a:pPr>
              <a:lnSpc>
                <a:spcPts val="4300"/>
              </a:lnSpc>
              <a:tabLst>
                <a:tab pos="1066800" algn="l"/>
              </a:tabLst>
              <a:defRPr sz="3600" i="1">
                <a:latin typeface="+mn-lt"/>
                <a:ea typeface="+mn-ea"/>
                <a:cs typeface="+mn-cs"/>
                <a:sym typeface="Palatino"/>
              </a:defRPr>
            </a:pPr>
            <a:r>
              <a:rPr sz="2800" i="0" dirty="0"/>
              <a:t> image plane (usually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">
                <a:extLst>
                  <a:ext uri="{FF2B5EF4-FFF2-40B4-BE49-F238E27FC236}">
                    <a16:creationId xmlns:a16="http://schemas.microsoft.com/office/drawing/2014/main" id="{9598C8F8-240C-44BF-B591-29F64F02820D}"/>
                  </a:ext>
                </a:extLst>
              </p:cNvPr>
              <p:cNvSpPr txBox="1"/>
              <p:nvPr/>
            </p:nvSpPr>
            <p:spPr>
              <a:xfrm>
                <a:off x="1906832" y="4314484"/>
                <a:ext cx="1465979" cy="615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3200" b="0" i="1" u="none" strike="noStrike" cap="none" spc="0" normalizeH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cap="none" spc="0" normalizeH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Gill Sans"/>
                          <a:sym typeface="Gill Sans"/>
                        </a:rPr>
                        <m:t>=</m:t>
                      </m:r>
                      <m:f>
                        <m:fPr>
                          <m:ctrlPr>
                            <a:rPr kumimoji="0" lang="en-GB" sz="3200" b="0" i="1" u="none" strike="noStrike" cap="none" spc="0" normalizeH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32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" pitchFamily="2" charset="77"/>
                  <a:cs typeface="Gill Sans"/>
                  <a:sym typeface="Gill Sans"/>
                </a:endParaRPr>
              </a:p>
            </p:txBody>
          </p:sp>
        </mc:Choice>
        <mc:Fallback xmlns="">
          <p:sp>
            <p:nvSpPr>
              <p:cNvPr id="18" name="TextBox 2">
                <a:extLst>
                  <a:ext uri="{FF2B5EF4-FFF2-40B4-BE49-F238E27FC236}">
                    <a16:creationId xmlns:a16="http://schemas.microsoft.com/office/drawing/2014/main" id="{9598C8F8-240C-44BF-B591-29F64F028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832" y="4314484"/>
                <a:ext cx="1465979" cy="615553"/>
              </a:xfrm>
              <a:prstGeom prst="rect">
                <a:avLst/>
              </a:prstGeom>
              <a:blipFill>
                <a:blip r:embed="rId13"/>
                <a:stretch>
                  <a:fillRect l="-9583" t="-40594" b="-3564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20">
                <a:extLst>
                  <a:ext uri="{FF2B5EF4-FFF2-40B4-BE49-F238E27FC236}">
                    <a16:creationId xmlns:a16="http://schemas.microsoft.com/office/drawing/2014/main" id="{A7B9293A-1F78-4407-9AAD-0E814297451A}"/>
                  </a:ext>
                </a:extLst>
              </p:cNvPr>
              <p:cNvSpPr txBox="1"/>
              <p:nvPr/>
            </p:nvSpPr>
            <p:spPr>
              <a:xfrm>
                <a:off x="334736" y="5423013"/>
                <a:ext cx="4610173" cy="615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cap="none" spc="0" normalizeH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cap="none" spc="0" normalizeH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  <m:t>𝑞</m:t>
                          </m:r>
                        </m:e>
                        <m:sub>
                          <m:r>
                            <a:rPr kumimoji="0" lang="en-GB" sz="3200" b="0" i="1" u="none" strike="noStrike" cap="none" spc="0" normalizeH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  <m:t>𝑥</m:t>
                          </m:r>
                        </m:sub>
                      </m:sSub>
                      <m:r>
                        <a:rPr kumimoji="0" lang="en-GB" sz="3200" b="0" i="1" u="none" strike="noStrike" cap="none" spc="0" normalizeH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Gill Sans"/>
                          <a:sym typeface="Gill San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cap="none" spc="0" normalizeH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cap="none" spc="0" normalizeH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  <m:t>𝑞</m:t>
                          </m:r>
                        </m:e>
                        <m:sub>
                          <m:r>
                            <a:rPr kumimoji="0" lang="en-GB" sz="3200" b="0" i="1" u="none" strike="noStrike" cap="none" spc="0" normalizeH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kumimoji="0" lang="en-GB" sz="3200" b="0" i="1" u="none" strike="noStrike" cap="none" spc="0" normalizeH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cap="none" spc="0" normalizeH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Gill Sans"/>
                          <a:sym typeface="Gill Sans"/>
                        </a:rPr>
                        <m:t>=</m:t>
                      </m:r>
                      <m:r>
                        <a:rPr kumimoji="0" lang="en-GB" sz="3200" b="0" i="1" u="none" strike="noStrike" cap="none" spc="0" normalizeH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Gill Sans"/>
                          <a:sym typeface="Gill Sans"/>
                        </a:rPr>
                        <m:t>𝑑</m:t>
                      </m:r>
                      <m:f>
                        <m:fPr>
                          <m:ctrlPr>
                            <a:rPr kumimoji="0" lang="en-GB" sz="3200" b="0" i="1" u="none" strike="noStrike" cap="none" spc="0" normalizeH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cap="none" spc="0" normalizeH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Gill Sans"/>
                          <a:sym typeface="Gill San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cap="none" spc="0" normalizeH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cap="none" spc="0" normalizeH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  <m:t>𝑝</m:t>
                          </m:r>
                        </m:e>
                        <m:sub>
                          <m:r>
                            <a:rPr kumimoji="0" lang="en-GB" sz="3200" b="0" i="1" u="none" strike="noStrike" cap="none" spc="0" normalizeH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kumimoji="0" lang="en-GB" sz="3200" b="0" i="1" u="none" strike="noStrike" cap="none" spc="0" normalizeH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cap="none" spc="0" normalizeH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GB" sz="3200" b="0" i="1" u="none" strike="noStrike" cap="none" spc="0" normalizeH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Gill Sans"/>
                                  <a:sym typeface="Gill Sans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3200" b="0" i="0" u="none" strike="noStrike" cap="none" spc="0" normalizeH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" pitchFamily="2" charset="77"/>
                  <a:cs typeface="Gill Sans"/>
                  <a:sym typeface="Gill Sans"/>
                </a:endParaRPr>
              </a:p>
            </p:txBody>
          </p:sp>
        </mc:Choice>
        <mc:Fallback xmlns="">
          <p:sp>
            <p:nvSpPr>
              <p:cNvPr id="19" name="TextBox 20">
                <a:extLst>
                  <a:ext uri="{FF2B5EF4-FFF2-40B4-BE49-F238E27FC236}">
                    <a16:creationId xmlns:a16="http://schemas.microsoft.com/office/drawing/2014/main" id="{A7B9293A-1F78-4407-9AAD-0E8142974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36" y="5423013"/>
                <a:ext cx="4610173" cy="615553"/>
              </a:xfrm>
              <a:prstGeom prst="rect">
                <a:avLst/>
              </a:prstGeom>
              <a:blipFill>
                <a:blip r:embed="rId14"/>
                <a:stretch>
                  <a:fillRect l="-2646" t="-51485" b="-3960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8BFB4489-0D35-47D1-8DD0-70790601B38F}"/>
              </a:ext>
            </a:extLst>
          </p:cNvPr>
          <p:cNvSpPr txBox="1">
            <a:spLocks/>
          </p:cNvSpPr>
          <p:nvPr/>
        </p:nvSpPr>
        <p:spPr>
          <a:xfrm>
            <a:off x="189593" y="3571590"/>
            <a:ext cx="7275286" cy="4694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similar triangles to get coordinates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673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  <p:bldP spid="6" grpId="0" animBg="1" advAuto="0"/>
      <p:bldP spid="7" grpId="0" animBg="1" advAuto="0"/>
      <p:bldP spid="9" grpId="0" animBg="1" advAuto="0"/>
      <p:bldP spid="10" grpId="0" animBg="1" advAuto="0"/>
      <p:bldP spid="11" grpId="0" animBg="1" advAuto="0"/>
      <p:bldP spid="12" grpId="0" animBg="1" advAuto="0"/>
      <p:bldP spid="13" grpId="0" animBg="1" advAuto="0"/>
      <p:bldP spid="14" grpId="0" animBg="1" advAuto="0"/>
      <p:bldP spid="17" grpId="0" animBg="1" advAuto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507A8-4576-4921-BB1C-2B4D597C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3 Coordinates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D86FB1-E86F-4AD9-8E7B-A0CB80E68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445" y="1863801"/>
            <a:ext cx="8597109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79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A0C31-DFD7-40EB-B7A6-4A6625B4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Lines</a:t>
            </a:r>
            <a:r>
              <a:rPr lang="pt-PT" dirty="0"/>
              <a:t> are </a:t>
            </a:r>
            <a:r>
              <a:rPr lang="pt-PT" dirty="0" err="1"/>
              <a:t>Lines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C9A63E-FC53-4847-90C7-262621C1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4" y="1404710"/>
            <a:ext cx="4154714" cy="4351338"/>
          </a:xfrm>
        </p:spPr>
        <p:txBody>
          <a:bodyPr/>
          <a:lstStyle/>
          <a:p>
            <a:pPr>
              <a:tabLst>
                <a:tab pos="1511300" algn="l"/>
              </a:tabLst>
            </a:pPr>
            <a:r>
              <a:rPr lang="en-US" dirty="0"/>
              <a:t>A projected line is still a line (parametric form)</a:t>
            </a:r>
          </a:p>
          <a:p>
            <a:r>
              <a:rPr lang="en-US" dirty="0"/>
              <a:t>Represent line in homogeneous </a:t>
            </a:r>
            <a:r>
              <a:rPr lang="en-US" dirty="0" err="1"/>
              <a:t>coords</a:t>
            </a:r>
            <a:endParaRPr lang="en-US" dirty="0"/>
          </a:p>
          <a:p>
            <a:pPr lvl="1"/>
            <a:r>
              <a:rPr lang="en-US" dirty="0"/>
              <a:t>and apply the projection matrix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0B19949-CC86-4E62-8C60-96622A5F6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1" y="476068"/>
            <a:ext cx="3236686" cy="208072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6FB8E7C-B8E5-43D3-BED2-D1ED9A9CE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978" y="2667738"/>
            <a:ext cx="6451078" cy="327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99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F2F8A23-152E-4733-9887-F140F81A6F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87861" y="848967"/>
                <a:ext cx="4372429" cy="1325563"/>
              </a:xfrm>
            </p:spPr>
            <p:txBody>
              <a:bodyPr/>
              <a:lstStyle/>
              <a:p>
                <a:r>
                  <a:rPr lang="en-GB" dirty="0"/>
                  <a:t>Simple Case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GB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GB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)</a:t>
                </a:r>
                <a:endParaRPr lang="pt-PT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F2F8A23-152E-4733-9887-F140F81A6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7861" y="848967"/>
                <a:ext cx="4372429" cy="1325563"/>
              </a:xfrm>
              <a:blipFill>
                <a:blip r:embed="rId2"/>
                <a:stretch>
                  <a:fillRect l="-5718" t="-13303" b="-206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">
            <a:extLst>
              <a:ext uri="{FF2B5EF4-FFF2-40B4-BE49-F238E27FC236}">
                <a16:creationId xmlns:a16="http://schemas.microsoft.com/office/drawing/2014/main" id="{58EAC29D-119F-4166-8E27-0EC5AA67A001}"/>
              </a:ext>
            </a:extLst>
          </p:cNvPr>
          <p:cNvGrpSpPr/>
          <p:nvPr/>
        </p:nvGrpSpPr>
        <p:grpSpPr>
          <a:xfrm>
            <a:off x="5021943" y="303964"/>
            <a:ext cx="5336901" cy="6250072"/>
            <a:chOff x="2865305" y="1961872"/>
            <a:chExt cx="5626133" cy="6588792"/>
          </a:xfrm>
        </p:grpSpPr>
        <p:pic>
          <p:nvPicPr>
            <p:cNvPr id="5" name="Picture 15">
              <a:extLst>
                <a:ext uri="{FF2B5EF4-FFF2-40B4-BE49-F238E27FC236}">
                  <a16:creationId xmlns:a16="http://schemas.microsoft.com/office/drawing/2014/main" id="{C3745D22-91A3-4265-A40E-D4D257A4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5305" y="1961872"/>
              <a:ext cx="4165600" cy="1308101"/>
            </a:xfrm>
            <a:prstGeom prst="rect">
              <a:avLst/>
            </a:prstGeom>
          </p:spPr>
        </p:pic>
        <p:pic>
          <p:nvPicPr>
            <p:cNvPr id="6" name="Picture 18">
              <a:extLst>
                <a:ext uri="{FF2B5EF4-FFF2-40B4-BE49-F238E27FC236}">
                  <a16:creationId xmlns:a16="http://schemas.microsoft.com/office/drawing/2014/main" id="{6A796D32-809C-46A2-81AF-C04C27255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6838" y="3369064"/>
              <a:ext cx="3784600" cy="51816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34">
                <a:extLst>
                  <a:ext uri="{FF2B5EF4-FFF2-40B4-BE49-F238E27FC236}">
                    <a16:creationId xmlns:a16="http://schemas.microsoft.com/office/drawing/2014/main" id="{3FBB7667-5F68-4E5A-9723-21E9E701FC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492" y="3038452"/>
                <a:ext cx="4500451" cy="31446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tabLst>
                    <a:tab pos="1511300" algn="l"/>
                  </a:tabLst>
                  <a:defRPr sz="2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1968500" algn="l"/>
                  </a:tabLst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Line perp to view</a:t>
                </a:r>
              </a:p>
              <a:p>
                <a:pPr lvl="1"/>
                <a:r>
                  <a:rPr lang="en-GB" dirty="0"/>
                  <a:t>Assume </a:t>
                </a:r>
                <a:r>
                  <a:rPr lang="en-GB" dirty="0" err="1"/>
                  <a:t>p</a:t>
                </a:r>
                <a:r>
                  <a:rPr lang="en-GB" baseline="-25000" dirty="0" err="1"/>
                  <a:t>z</a:t>
                </a:r>
                <a:r>
                  <a:rPr lang="en-GB" dirty="0"/>
                  <a:t> ≠ 0</a:t>
                </a:r>
              </a:p>
              <a:p>
                <a:r>
                  <a:rPr lang="en-GB" dirty="0"/>
                  <a:t>The line scaled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Shape 134">
                <a:extLst>
                  <a:ext uri="{FF2B5EF4-FFF2-40B4-BE49-F238E27FC236}">
                    <a16:creationId xmlns:a16="http://schemas.microsoft.com/office/drawing/2014/main" id="{3FBB7667-5F68-4E5A-9723-21E9E701F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92" y="3038452"/>
                <a:ext cx="4500451" cy="3144635"/>
              </a:xfrm>
              <a:prstGeom prst="rect">
                <a:avLst/>
              </a:prstGeom>
              <a:blipFill>
                <a:blip r:embed="rId5"/>
                <a:stretch>
                  <a:fillRect l="-2439" t="-329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890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115C396-C79E-4239-AC13-CD0E62FBBA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dirty="0"/>
                  <a:t>Hard Case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4400" b="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sz="4400" b="0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GB" sz="4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4400" b="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sz="4400" b="0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GB" sz="44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4400" b="0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115C396-C79E-4239-AC13-CD0E62FBB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8">
            <a:extLst>
              <a:ext uri="{FF2B5EF4-FFF2-40B4-BE49-F238E27FC236}">
                <a16:creationId xmlns:a16="http://schemas.microsoft.com/office/drawing/2014/main" id="{3637B931-8E68-4519-8E57-E4971DB8230F}"/>
              </a:ext>
            </a:extLst>
          </p:cNvPr>
          <p:cNvGrpSpPr/>
          <p:nvPr/>
        </p:nvGrpSpPr>
        <p:grpSpPr>
          <a:xfrm>
            <a:off x="838200" y="1460026"/>
            <a:ext cx="10655300" cy="4587495"/>
            <a:chOff x="12700" y="1574800"/>
            <a:chExt cx="9232900" cy="3975100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3DE4CE7-E8D1-4F2B-8727-81EA1E2E0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" y="1574800"/>
              <a:ext cx="4356100" cy="3975100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70EFE2E8-C746-436F-A895-BF0936658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800" y="1574800"/>
              <a:ext cx="4876800" cy="1130300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A3143A43-2D62-488B-8AF2-12C747763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2447" y="3035300"/>
              <a:ext cx="2463800" cy="1841500"/>
            </a:xfrm>
            <a:prstGeom prst="rect">
              <a:avLst/>
            </a:prstGeom>
          </p:spPr>
        </p:pic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8BE50E9-E564-4E45-B01E-9D4A862DABC4}"/>
              </a:ext>
            </a:extLst>
          </p:cNvPr>
          <p:cNvSpPr txBox="1">
            <a:spLocks/>
          </p:cNvSpPr>
          <p:nvPr/>
        </p:nvSpPr>
        <p:spPr>
          <a:xfrm>
            <a:off x="594081" y="3612783"/>
            <a:ext cx="2757714" cy="24147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 not perpendicular to view</a:t>
            </a:r>
          </a:p>
          <a:p>
            <a:r>
              <a:rPr lang="en-US" dirty="0"/>
              <a:t>Line </a:t>
            </a:r>
            <a:r>
              <a:rPr lang="en-US" dirty="0" err="1"/>
              <a:t>parameterised</a:t>
            </a:r>
            <a:r>
              <a:rPr lang="en-US" dirty="0"/>
              <a:t> by </a:t>
            </a:r>
            <a:r>
              <a:rPr lang="en-US" i="1" dirty="0"/>
              <a:t>u=1/t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86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89B6A-3D56-4ED0-B854-198FBE1B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not just any line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086848-763C-424D-8195-A1CD3C49E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886" cy="4351338"/>
          </a:xfrm>
        </p:spPr>
        <p:txBody>
          <a:bodyPr/>
          <a:lstStyle/>
          <a:p>
            <a:pPr>
              <a:tabLst>
                <a:tab pos="1511300" algn="l"/>
              </a:tabLst>
            </a:pPr>
            <a:r>
              <a:rPr lang="en-US" dirty="0"/>
              <a:t>The point &amp; vector have swapped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p = (p</a:t>
            </a:r>
            <a:r>
              <a:rPr lang="en-US" baseline="-25000" dirty="0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0) is now the vector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v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1) is now the point</a:t>
            </a:r>
          </a:p>
          <a:p>
            <a:pPr>
              <a:tabLst>
                <a:tab pos="1511300" algn="l"/>
              </a:tabLst>
            </a:pPr>
            <a:r>
              <a:rPr lang="en-US" dirty="0"/>
              <a:t>Two parallel lines have the same v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1) 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their projections both pass through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1)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1) </a:t>
            </a:r>
            <a:r>
              <a:rPr lang="en-US" b="1" dirty="0"/>
              <a:t>IS</a:t>
            </a:r>
            <a:r>
              <a:rPr lang="en-US" dirty="0"/>
              <a:t> the </a:t>
            </a:r>
            <a:r>
              <a:rPr lang="en-US" i="1" dirty="0"/>
              <a:t>vanishing point</a:t>
            </a:r>
          </a:p>
          <a:p>
            <a:endParaRPr lang="pt-PT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028BFE0-7D46-4D4C-A460-51A0535D400F}"/>
              </a:ext>
            </a:extLst>
          </p:cNvPr>
          <p:cNvGrpSpPr/>
          <p:nvPr/>
        </p:nvGrpSpPr>
        <p:grpSpPr>
          <a:xfrm>
            <a:off x="6095999" y="1825624"/>
            <a:ext cx="5413829" cy="4128763"/>
            <a:chOff x="-63500" y="-74084"/>
            <a:chExt cx="8089901" cy="6129868"/>
          </a:xfrm>
        </p:grpSpPr>
        <p:pic>
          <p:nvPicPr>
            <p:cNvPr id="4" name="Stoa.jpg">
              <a:extLst>
                <a:ext uri="{FF2B5EF4-FFF2-40B4-BE49-F238E27FC236}">
                  <a16:creationId xmlns:a16="http://schemas.microsoft.com/office/drawing/2014/main" id="{002EF307-4932-411B-946A-0C39F56C0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026401" cy="60198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Shape 74">
              <a:extLst>
                <a:ext uri="{FF2B5EF4-FFF2-40B4-BE49-F238E27FC236}">
                  <a16:creationId xmlns:a16="http://schemas.microsoft.com/office/drawing/2014/main" id="{C7617192-27B8-4477-AB54-1E4F32B2E455}"/>
                </a:ext>
              </a:extLst>
            </p:cNvPr>
            <p:cNvSpPr/>
            <p:nvPr/>
          </p:nvSpPr>
          <p:spPr>
            <a:xfrm>
              <a:off x="800100" y="-74084"/>
              <a:ext cx="2760134" cy="3217334"/>
            </a:xfrm>
            <a:prstGeom prst="line">
              <a:avLst/>
            </a:prstGeom>
            <a:ln w="101600">
              <a:solidFill>
                <a:srgbClr val="FF93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" name="Shape 75">
              <a:extLst>
                <a:ext uri="{FF2B5EF4-FFF2-40B4-BE49-F238E27FC236}">
                  <a16:creationId xmlns:a16="http://schemas.microsoft.com/office/drawing/2014/main" id="{72B1D4BF-17DA-4980-9D1C-9458AB371A2A}"/>
                </a:ext>
              </a:extLst>
            </p:cNvPr>
            <p:cNvSpPr/>
            <p:nvPr/>
          </p:nvSpPr>
          <p:spPr>
            <a:xfrm flipH="1">
              <a:off x="3560233" y="-6350"/>
              <a:ext cx="2201334" cy="3115734"/>
            </a:xfrm>
            <a:prstGeom prst="line">
              <a:avLst/>
            </a:prstGeom>
            <a:ln w="101600">
              <a:solidFill>
                <a:srgbClr val="FF93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" name="Shape 76">
              <a:extLst>
                <a:ext uri="{FF2B5EF4-FFF2-40B4-BE49-F238E27FC236}">
                  <a16:creationId xmlns:a16="http://schemas.microsoft.com/office/drawing/2014/main" id="{EF26146E-1B99-4113-8A94-B174C2FE825B}"/>
                </a:ext>
              </a:extLst>
            </p:cNvPr>
            <p:cNvSpPr/>
            <p:nvPr/>
          </p:nvSpPr>
          <p:spPr>
            <a:xfrm flipH="1">
              <a:off x="3526367" y="-23284"/>
              <a:ext cx="2540001" cy="3166534"/>
            </a:xfrm>
            <a:prstGeom prst="line">
              <a:avLst/>
            </a:prstGeom>
            <a:ln w="101600">
              <a:solidFill>
                <a:srgbClr val="FF93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" name="Shape 77">
              <a:extLst>
                <a:ext uri="{FF2B5EF4-FFF2-40B4-BE49-F238E27FC236}">
                  <a16:creationId xmlns:a16="http://schemas.microsoft.com/office/drawing/2014/main" id="{0F71FD2D-4CF6-44CE-BA73-0643E375C4B3}"/>
                </a:ext>
              </a:extLst>
            </p:cNvPr>
            <p:cNvSpPr/>
            <p:nvPr/>
          </p:nvSpPr>
          <p:spPr>
            <a:xfrm>
              <a:off x="444500" y="-40217"/>
              <a:ext cx="3132668" cy="3166534"/>
            </a:xfrm>
            <a:prstGeom prst="line">
              <a:avLst/>
            </a:prstGeom>
            <a:ln w="101600">
              <a:solidFill>
                <a:srgbClr val="FF93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" name="Shape 78">
              <a:extLst>
                <a:ext uri="{FF2B5EF4-FFF2-40B4-BE49-F238E27FC236}">
                  <a16:creationId xmlns:a16="http://schemas.microsoft.com/office/drawing/2014/main" id="{C62D8AE6-F3C7-437B-9AF5-E77BB4A16106}"/>
                </a:ext>
              </a:extLst>
            </p:cNvPr>
            <p:cNvSpPr/>
            <p:nvPr/>
          </p:nvSpPr>
          <p:spPr>
            <a:xfrm flipH="1" flipV="1">
              <a:off x="3543300" y="3194048"/>
              <a:ext cx="4008968" cy="2798236"/>
            </a:xfrm>
            <a:prstGeom prst="line">
              <a:avLst/>
            </a:prstGeom>
            <a:ln w="101600">
              <a:solidFill>
                <a:srgbClr val="FF93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79">
              <a:extLst>
                <a:ext uri="{FF2B5EF4-FFF2-40B4-BE49-F238E27FC236}">
                  <a16:creationId xmlns:a16="http://schemas.microsoft.com/office/drawing/2014/main" id="{C530ADCA-650F-466B-BD48-48AD8E4B4A55}"/>
                </a:ext>
              </a:extLst>
            </p:cNvPr>
            <p:cNvSpPr/>
            <p:nvPr/>
          </p:nvSpPr>
          <p:spPr>
            <a:xfrm flipH="1">
              <a:off x="-63500" y="3227916"/>
              <a:ext cx="3623734" cy="2015068"/>
            </a:xfrm>
            <a:prstGeom prst="line">
              <a:avLst/>
            </a:prstGeom>
            <a:ln w="101600">
              <a:solidFill>
                <a:srgbClr val="FF93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80">
              <a:extLst>
                <a:ext uri="{FF2B5EF4-FFF2-40B4-BE49-F238E27FC236}">
                  <a16:creationId xmlns:a16="http://schemas.microsoft.com/office/drawing/2014/main" id="{F7AF1613-0E3F-437C-8F6E-74DAA9E90517}"/>
                </a:ext>
              </a:extLst>
            </p:cNvPr>
            <p:cNvSpPr/>
            <p:nvPr/>
          </p:nvSpPr>
          <p:spPr>
            <a:xfrm>
              <a:off x="3577167" y="3210983"/>
              <a:ext cx="152401" cy="2844801"/>
            </a:xfrm>
            <a:prstGeom prst="line">
              <a:avLst/>
            </a:prstGeom>
            <a:ln w="101600">
              <a:solidFill>
                <a:srgbClr val="FF93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7320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5D74-D5E7-4632-AA8D-09EF8A9C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pt-PT" sz="3700" err="1"/>
              <a:t>Foreshortening</a:t>
            </a:r>
            <a:endParaRPr lang="pt-PT" sz="37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322F04-F0B7-429C-8F1F-AB11D9E84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959430"/>
            <a:ext cx="3505494" cy="426439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511300" algn="l"/>
              </a:tabLst>
            </a:pPr>
            <a:r>
              <a:rPr lang="en-US" sz="2000" dirty="0"/>
              <a:t>Vertical spacing reduced further away</a:t>
            </a:r>
          </a:p>
          <a:p>
            <a:pPr>
              <a:tabLst>
                <a:tab pos="1511300" algn="l"/>
              </a:tabLst>
            </a:pPr>
            <a:r>
              <a:rPr lang="en-US" sz="2000" dirty="0"/>
              <a:t>One of the cues to depth of image.</a:t>
            </a:r>
          </a:p>
          <a:p>
            <a:pPr>
              <a:tabLst>
                <a:tab pos="1511300" algn="l"/>
              </a:tabLst>
            </a:pPr>
            <a:r>
              <a:rPr lang="en-US" sz="2000" dirty="0"/>
              <a:t>We assumed that z = 0, c = 1</a:t>
            </a:r>
          </a:p>
          <a:p>
            <a:pPr>
              <a:tabLst>
                <a:tab pos="1511300" algn="l"/>
              </a:tabLst>
            </a:pPr>
            <a:r>
              <a:rPr lang="en-US" sz="2000" dirty="0"/>
              <a:t>t is perpendicular distance to image plane</a:t>
            </a:r>
          </a:p>
          <a:p>
            <a:pPr>
              <a:tabLst>
                <a:tab pos="1511300" algn="l"/>
              </a:tabLst>
            </a:pPr>
            <a:r>
              <a:rPr lang="en-US" sz="2000" dirty="0"/>
              <a:t>What happens to evenly spaced points?</a:t>
            </a:r>
          </a:p>
          <a:p>
            <a:pPr>
              <a:tabLst>
                <a:tab pos="1511300" algn="l"/>
              </a:tabLst>
            </a:pPr>
            <a:r>
              <a:rPr lang="en-US" sz="2000" dirty="0"/>
              <a:t>P + 1V, P + 2V, P + 3V</a:t>
            </a:r>
          </a:p>
          <a:p>
            <a:pPr>
              <a:tabLst>
                <a:tab pos="1511300" algn="l"/>
              </a:tabLst>
            </a:pPr>
            <a:r>
              <a:rPr lang="en-US" sz="2000" dirty="0"/>
              <a:t>These map to V + 1 P, V + 1/2 P, V + 1/3 P</a:t>
            </a:r>
          </a:p>
          <a:p>
            <a:pPr>
              <a:tabLst>
                <a:tab pos="1511300" algn="l"/>
              </a:tabLst>
            </a:pPr>
            <a:r>
              <a:rPr lang="en-US" sz="2000" dirty="0"/>
              <a:t>No longer evenly spaced</a:t>
            </a:r>
          </a:p>
          <a:p>
            <a:pPr>
              <a:tabLst>
                <a:tab pos="1511300" algn="l"/>
              </a:tabLst>
            </a:pPr>
            <a:endParaRPr lang="en-US" sz="2000" dirty="0"/>
          </a:p>
          <a:p>
            <a:endParaRPr lang="pt-PT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toa.jpg">
            <a:extLst>
              <a:ext uri="{FF2B5EF4-FFF2-40B4-BE49-F238E27FC236}">
                <a16:creationId xmlns:a16="http://schemas.microsoft.com/office/drawing/2014/main" id="{BC1F831A-57BF-4CEF-A87E-FF8BD939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170128"/>
            <a:ext cx="6019331" cy="4514498"/>
          </a:xfrm>
          <a:prstGeom prst="rect">
            <a:avLst/>
          </a:prstGeom>
          <a:effectLst/>
        </p:spPr>
      </p:pic>
      <p:pic>
        <p:nvPicPr>
          <p:cNvPr id="7" name="Leeds_logo_new.png">
            <a:extLst>
              <a:ext uri="{FF2B5EF4-FFF2-40B4-BE49-F238E27FC236}">
                <a16:creationId xmlns:a16="http://schemas.microsoft.com/office/drawing/2014/main" id="{43370916-463D-47B4-82D8-EB91BFEB591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1749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3E0AA-F501-4D55-B36F-2E6C23FE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OpenGL</a:t>
            </a:r>
            <a:r>
              <a:rPr lang="pt-PT" dirty="0"/>
              <a:t>: </a:t>
            </a:r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apply</a:t>
            </a:r>
            <a:r>
              <a:rPr lang="pt-PT"/>
              <a:t>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B5710D-330B-4738-90F9-A7506B25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For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projections</a:t>
            </a:r>
            <a:r>
              <a:rPr lang="pt-PT" dirty="0"/>
              <a:t>, </a:t>
            </a:r>
            <a:r>
              <a:rPr lang="pt-PT" dirty="0" err="1"/>
              <a:t>there</a:t>
            </a:r>
            <a:r>
              <a:rPr lang="pt-PT" dirty="0"/>
              <a:t> are </a:t>
            </a:r>
            <a:r>
              <a:rPr lang="pt-PT" dirty="0" err="1"/>
              <a:t>functions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give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to use.</a:t>
            </a:r>
          </a:p>
          <a:p>
            <a:r>
              <a:rPr lang="pt-PT" dirty="0"/>
              <a:t>Some in </a:t>
            </a:r>
            <a:r>
              <a:rPr lang="pt-PT" dirty="0" err="1"/>
              <a:t>OpenGL</a:t>
            </a:r>
            <a:r>
              <a:rPr lang="pt-PT" dirty="0"/>
              <a:t>, </a:t>
            </a:r>
            <a:r>
              <a:rPr lang="pt-PT" dirty="0" err="1"/>
              <a:t>others</a:t>
            </a:r>
            <a:r>
              <a:rPr lang="pt-PT" dirty="0"/>
              <a:t> GLUT (</a:t>
            </a:r>
            <a:r>
              <a:rPr lang="pt-PT" dirty="0" err="1"/>
              <a:t>OpenGL</a:t>
            </a:r>
            <a:r>
              <a:rPr lang="pt-PT" dirty="0"/>
              <a:t> </a:t>
            </a:r>
            <a:r>
              <a:rPr lang="pt-PT" dirty="0" err="1"/>
              <a:t>utility</a:t>
            </a:r>
            <a:r>
              <a:rPr lang="pt-PT" dirty="0"/>
              <a:t> </a:t>
            </a:r>
            <a:r>
              <a:rPr lang="pt-PT" dirty="0" err="1"/>
              <a:t>toolkit</a:t>
            </a:r>
            <a:r>
              <a:rPr lang="pt-PT" dirty="0"/>
              <a:t>).</a:t>
            </a:r>
          </a:p>
          <a:p>
            <a:r>
              <a:rPr lang="pt-PT" dirty="0"/>
              <a:t>4x4 </a:t>
            </a:r>
            <a:r>
              <a:rPr lang="pt-PT" dirty="0" err="1"/>
              <a:t>matrices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homogeneous</a:t>
            </a:r>
            <a:r>
              <a:rPr lang="pt-PT" dirty="0"/>
              <a:t> </a:t>
            </a:r>
            <a:r>
              <a:rPr lang="pt-PT" dirty="0" err="1"/>
              <a:t>coordinates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5291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EF21F-F1FA-41E2-85ED-B060C620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Rotation</a:t>
            </a:r>
            <a:r>
              <a:rPr lang="pt-PT" dirty="0"/>
              <a:t> </a:t>
            </a:r>
            <a:r>
              <a:rPr lang="pt-PT" dirty="0" err="1"/>
              <a:t>Matrices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AD07F08-6446-4C42-9215-44DEB23CB1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13610" cy="4351338"/>
              </a:xfrm>
            </p:spPr>
            <p:txBody>
              <a:bodyPr/>
              <a:lstStyle/>
              <a:p>
                <a:r>
                  <a:rPr lang="pt-PT" dirty="0"/>
                  <a:t>Given a </a:t>
                </a:r>
                <a:r>
                  <a:rPr lang="pt-PT" dirty="0" err="1"/>
                  <a:t>point</a:t>
                </a:r>
                <a:r>
                  <a:rPr lang="pt-PT" dirty="0"/>
                  <a:t> P in </a:t>
                </a:r>
                <a:r>
                  <a:rPr lang="pt-PT" dirty="0" err="1"/>
                  <a:t>basis</a:t>
                </a:r>
                <a:r>
                  <a:rPr lang="pt-PT" dirty="0"/>
                  <a:t> B, </a:t>
                </a:r>
                <a:r>
                  <a:rPr lang="pt-PT" dirty="0" err="1"/>
                  <a:t>rotate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PT" dirty="0"/>
                  <a:t>CCW </a:t>
                </a:r>
                <a:r>
                  <a:rPr lang="pt-PT" dirty="0" err="1"/>
                  <a:t>around</a:t>
                </a:r>
                <a:r>
                  <a:rPr lang="pt-PT" dirty="0"/>
                  <a:t> z</a:t>
                </a:r>
              </a:p>
              <a:p>
                <a:r>
                  <a:rPr lang="pt-PT" dirty="0" err="1"/>
                  <a:t>Which</a:t>
                </a:r>
                <a:r>
                  <a:rPr lang="pt-PT" dirty="0"/>
                  <a:t> </a:t>
                </a:r>
                <a:r>
                  <a:rPr lang="pt-PT" dirty="0" err="1"/>
                  <a:t>we</a:t>
                </a:r>
                <a:r>
                  <a:rPr lang="pt-PT" dirty="0"/>
                  <a:t> do </a:t>
                </a:r>
                <a:r>
                  <a:rPr lang="pt-PT" dirty="0" err="1"/>
                  <a:t>by</a:t>
                </a:r>
                <a:r>
                  <a:rPr lang="pt-PT" dirty="0"/>
                  <a:t> </a:t>
                </a:r>
                <a:r>
                  <a:rPr lang="pt-PT" dirty="0" err="1"/>
                  <a:t>finding</a:t>
                </a:r>
                <a:r>
                  <a:rPr lang="pt-PT" dirty="0"/>
                  <a:t> a </a:t>
                </a:r>
                <a:r>
                  <a:rPr lang="pt-PT" dirty="0" err="1"/>
                  <a:t>rotated</a:t>
                </a:r>
                <a:r>
                  <a:rPr lang="pt-PT" dirty="0"/>
                  <a:t> </a:t>
                </a:r>
                <a:r>
                  <a:rPr lang="pt-PT" dirty="0" err="1"/>
                  <a:t>basis</a:t>
                </a:r>
                <a:r>
                  <a:rPr lang="pt-PT" dirty="0"/>
                  <a:t> B</a:t>
                </a:r>
              </a:p>
              <a:p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coordinates</a:t>
                </a:r>
                <a:r>
                  <a:rPr lang="pt-PT" dirty="0"/>
                  <a:t> </a:t>
                </a:r>
                <a:r>
                  <a:rPr lang="pt-PT" dirty="0" err="1"/>
                  <a:t>of</a:t>
                </a:r>
                <a:r>
                  <a:rPr lang="pt-PT" dirty="0"/>
                  <a:t> P in B, are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coordinates</a:t>
                </a:r>
                <a:r>
                  <a:rPr lang="pt-PT" dirty="0"/>
                  <a:t> </a:t>
                </a:r>
                <a:r>
                  <a:rPr lang="pt-PT" dirty="0" err="1"/>
                  <a:t>of</a:t>
                </a:r>
                <a:r>
                  <a:rPr lang="pt-PT" dirty="0"/>
                  <a:t> P’ in B’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AD07F08-6446-4C42-9215-44DEB23CB1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13610" cy="4351338"/>
              </a:xfrm>
              <a:blipFill>
                <a:blip r:embed="rId2"/>
                <a:stretch>
                  <a:fillRect l="-2190" t="-238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68">
            <a:extLst>
              <a:ext uri="{FF2B5EF4-FFF2-40B4-BE49-F238E27FC236}">
                <a16:creationId xmlns:a16="http://schemas.microsoft.com/office/drawing/2014/main" id="{6603AA5E-73D3-4545-8D44-1C4F78A785F0}"/>
              </a:ext>
            </a:extLst>
          </p:cNvPr>
          <p:cNvGrpSpPr/>
          <p:nvPr/>
        </p:nvGrpSpPr>
        <p:grpSpPr>
          <a:xfrm>
            <a:off x="6895374" y="1498594"/>
            <a:ext cx="4247416" cy="4137031"/>
            <a:chOff x="0" y="0"/>
            <a:chExt cx="5394954" cy="5189315"/>
          </a:xfrm>
        </p:grpSpPr>
        <p:sp>
          <p:nvSpPr>
            <p:cNvPr id="18" name="Shape 56">
              <a:extLst>
                <a:ext uri="{FF2B5EF4-FFF2-40B4-BE49-F238E27FC236}">
                  <a16:creationId xmlns:a16="http://schemas.microsoft.com/office/drawing/2014/main" id="{E223B015-B8B9-4F47-A6F3-03CF5CCD0774}"/>
                </a:ext>
              </a:extLst>
            </p:cNvPr>
            <p:cNvSpPr/>
            <p:nvPr/>
          </p:nvSpPr>
          <p:spPr>
            <a:xfrm flipH="1" flipV="1">
              <a:off x="1930958" y="2160550"/>
              <a:ext cx="2033824" cy="10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" name="Shape 57">
              <a:extLst>
                <a:ext uri="{FF2B5EF4-FFF2-40B4-BE49-F238E27FC236}">
                  <a16:creationId xmlns:a16="http://schemas.microsoft.com/office/drawing/2014/main" id="{043A04AD-D1F5-4308-8251-18870CB47B68}"/>
                </a:ext>
              </a:extLst>
            </p:cNvPr>
            <p:cNvSpPr/>
            <p:nvPr/>
          </p:nvSpPr>
          <p:spPr>
            <a:xfrm flipV="1">
              <a:off x="3954132" y="2162615"/>
              <a:ext cx="1" cy="11214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" name="Shape 58">
              <a:extLst>
                <a:ext uri="{FF2B5EF4-FFF2-40B4-BE49-F238E27FC236}">
                  <a16:creationId xmlns:a16="http://schemas.microsoft.com/office/drawing/2014/main" id="{957AB85A-CB29-45B9-B51E-284134B189C1}"/>
                </a:ext>
              </a:extLst>
            </p:cNvPr>
            <p:cNvSpPr/>
            <p:nvPr/>
          </p:nvSpPr>
          <p:spPr>
            <a:xfrm>
              <a:off x="3980292" y="1857316"/>
              <a:ext cx="2984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rPr dirty="0"/>
                <a:t>P</a:t>
              </a:r>
            </a:p>
          </p:txBody>
        </p:sp>
        <p:sp>
          <p:nvSpPr>
            <p:cNvPr id="21" name="Shape 59">
              <a:extLst>
                <a:ext uri="{FF2B5EF4-FFF2-40B4-BE49-F238E27FC236}">
                  <a16:creationId xmlns:a16="http://schemas.microsoft.com/office/drawing/2014/main" id="{06BF7C12-FA3E-47EF-9269-E930307393FF}"/>
                </a:ext>
              </a:extLst>
            </p:cNvPr>
            <p:cNvSpPr/>
            <p:nvPr/>
          </p:nvSpPr>
          <p:spPr>
            <a:xfrm>
              <a:off x="3874029" y="2079799"/>
              <a:ext cx="165101" cy="165101"/>
            </a:xfrm>
            <a:prstGeom prst="ellipse">
              <a:avLst/>
            </a:prstGeom>
            <a:solidFill>
              <a:srgbClr val="000000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tabLst>
                  <a:tab pos="1066800" algn="l"/>
                </a:tabLst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 60">
              <a:extLst>
                <a:ext uri="{FF2B5EF4-FFF2-40B4-BE49-F238E27FC236}">
                  <a16:creationId xmlns:a16="http://schemas.microsoft.com/office/drawing/2014/main" id="{E1836D1B-D739-4F33-BAE6-E7DC2DCFBF5A}"/>
                </a:ext>
              </a:extLst>
            </p:cNvPr>
            <p:cNvSpPr/>
            <p:nvPr/>
          </p:nvSpPr>
          <p:spPr>
            <a:xfrm flipH="1">
              <a:off x="1907444" y="3280742"/>
              <a:ext cx="3251594" cy="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" name="Shape 61">
              <a:extLst>
                <a:ext uri="{FF2B5EF4-FFF2-40B4-BE49-F238E27FC236}">
                  <a16:creationId xmlns:a16="http://schemas.microsoft.com/office/drawing/2014/main" id="{70A0F57F-85AE-4FFC-9F49-F2AC37F9B00A}"/>
                </a:ext>
              </a:extLst>
            </p:cNvPr>
            <p:cNvSpPr/>
            <p:nvPr/>
          </p:nvSpPr>
          <p:spPr>
            <a:xfrm flipH="1">
              <a:off x="1905529" y="0"/>
              <a:ext cx="1" cy="32482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" name="Shape 62">
              <a:extLst>
                <a:ext uri="{FF2B5EF4-FFF2-40B4-BE49-F238E27FC236}">
                  <a16:creationId xmlns:a16="http://schemas.microsoft.com/office/drawing/2014/main" id="{63D4880F-9356-442F-BF40-95FC61B06787}"/>
                </a:ext>
              </a:extLst>
            </p:cNvPr>
            <p:cNvSpPr/>
            <p:nvPr/>
          </p:nvSpPr>
          <p:spPr>
            <a:xfrm flipV="1">
              <a:off x="0" y="3273600"/>
              <a:ext cx="1918230" cy="191571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" name="Shape 63">
              <a:extLst>
                <a:ext uri="{FF2B5EF4-FFF2-40B4-BE49-F238E27FC236}">
                  <a16:creationId xmlns:a16="http://schemas.microsoft.com/office/drawing/2014/main" id="{EE848496-65F9-459D-9A14-400D5BD47849}"/>
                </a:ext>
              </a:extLst>
            </p:cNvPr>
            <p:cNvSpPr/>
            <p:nvPr/>
          </p:nvSpPr>
          <p:spPr>
            <a:xfrm>
              <a:off x="1853315" y="3260899"/>
              <a:ext cx="35391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26" name="Shape 64">
              <a:extLst>
                <a:ext uri="{FF2B5EF4-FFF2-40B4-BE49-F238E27FC236}">
                  <a16:creationId xmlns:a16="http://schemas.microsoft.com/office/drawing/2014/main" id="{257DFB1C-447A-452B-A149-E18297A51B45}"/>
                </a:ext>
              </a:extLst>
            </p:cNvPr>
            <p:cNvSpPr/>
            <p:nvPr/>
          </p:nvSpPr>
          <p:spPr>
            <a:xfrm>
              <a:off x="4332618" y="3591099"/>
              <a:ext cx="106233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t>Basis B</a:t>
              </a:r>
            </a:p>
          </p:txBody>
        </p:sp>
        <p:sp>
          <p:nvSpPr>
            <p:cNvPr id="27" name="Shape 65">
              <a:extLst>
                <a:ext uri="{FF2B5EF4-FFF2-40B4-BE49-F238E27FC236}">
                  <a16:creationId xmlns:a16="http://schemas.microsoft.com/office/drawing/2014/main" id="{0CDE7C73-36A5-4574-B052-96AC27881C2F}"/>
                </a:ext>
              </a:extLst>
            </p:cNvPr>
            <p:cNvSpPr/>
            <p:nvPr/>
          </p:nvSpPr>
          <p:spPr>
            <a:xfrm>
              <a:off x="4613680" y="3171999"/>
              <a:ext cx="271612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8" name="Shape 66">
              <a:extLst>
                <a:ext uri="{FF2B5EF4-FFF2-40B4-BE49-F238E27FC236}">
                  <a16:creationId xmlns:a16="http://schemas.microsoft.com/office/drawing/2014/main" id="{19768EF9-9695-433A-BF1B-458F55B85A6E}"/>
                </a:ext>
              </a:extLst>
            </p:cNvPr>
            <p:cNvSpPr/>
            <p:nvPr/>
          </p:nvSpPr>
          <p:spPr>
            <a:xfrm>
              <a:off x="1607327" y="123999"/>
              <a:ext cx="28381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29" name="Shape 67">
              <a:extLst>
                <a:ext uri="{FF2B5EF4-FFF2-40B4-BE49-F238E27FC236}">
                  <a16:creationId xmlns:a16="http://schemas.microsoft.com/office/drawing/2014/main" id="{08A7353D-047B-42ED-952D-96C632E0B5AB}"/>
                </a:ext>
              </a:extLst>
            </p:cNvPr>
            <p:cNvSpPr/>
            <p:nvPr/>
          </p:nvSpPr>
          <p:spPr>
            <a:xfrm>
              <a:off x="28385" y="4441999"/>
              <a:ext cx="266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t>z</a:t>
              </a:r>
            </a:p>
          </p:txBody>
        </p:sp>
      </p:grpSp>
      <p:grpSp>
        <p:nvGrpSpPr>
          <p:cNvPr id="30" name="Group 82">
            <a:extLst>
              <a:ext uri="{FF2B5EF4-FFF2-40B4-BE49-F238E27FC236}">
                <a16:creationId xmlns:a16="http://schemas.microsoft.com/office/drawing/2014/main" id="{20B488AA-6AA2-47E2-B68F-FE81C64F6606}"/>
              </a:ext>
            </a:extLst>
          </p:cNvPr>
          <p:cNvGrpSpPr/>
          <p:nvPr/>
        </p:nvGrpSpPr>
        <p:grpSpPr>
          <a:xfrm>
            <a:off x="6588125" y="1891117"/>
            <a:ext cx="4506547" cy="3744508"/>
            <a:chOff x="0" y="0"/>
            <a:chExt cx="5724096" cy="4696951"/>
          </a:xfrm>
        </p:grpSpPr>
        <p:sp>
          <p:nvSpPr>
            <p:cNvPr id="31" name="Shape 71">
              <a:extLst>
                <a:ext uri="{FF2B5EF4-FFF2-40B4-BE49-F238E27FC236}">
                  <a16:creationId xmlns:a16="http://schemas.microsoft.com/office/drawing/2014/main" id="{294424C1-FF4C-41CC-BD4A-C244E58333BF}"/>
                </a:ext>
              </a:extLst>
            </p:cNvPr>
            <p:cNvSpPr/>
            <p:nvPr/>
          </p:nvSpPr>
          <p:spPr>
            <a:xfrm flipH="1">
              <a:off x="1726091" y="707607"/>
              <a:ext cx="1712454" cy="1097244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" name="Shape 72">
              <a:extLst>
                <a:ext uri="{FF2B5EF4-FFF2-40B4-BE49-F238E27FC236}">
                  <a16:creationId xmlns:a16="http://schemas.microsoft.com/office/drawing/2014/main" id="{12D9FFD7-8641-4999-81C7-A1EEC3724128}"/>
                </a:ext>
              </a:extLst>
            </p:cNvPr>
            <p:cNvSpPr/>
            <p:nvPr/>
          </p:nvSpPr>
          <p:spPr>
            <a:xfrm flipH="1" flipV="1">
              <a:off x="3430152" y="714249"/>
              <a:ext cx="605481" cy="943940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" name="Shape 73">
              <a:extLst>
                <a:ext uri="{FF2B5EF4-FFF2-40B4-BE49-F238E27FC236}">
                  <a16:creationId xmlns:a16="http://schemas.microsoft.com/office/drawing/2014/main" id="{117CE5C0-DD84-4AA3-9CD0-B13F22615DAA}"/>
                </a:ext>
              </a:extLst>
            </p:cNvPr>
            <p:cNvSpPr/>
            <p:nvPr/>
          </p:nvSpPr>
          <p:spPr>
            <a:xfrm rot="19639336">
              <a:off x="3197151" y="71602"/>
              <a:ext cx="3830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t>P’</a:t>
              </a:r>
            </a:p>
          </p:txBody>
        </p:sp>
        <p:sp>
          <p:nvSpPr>
            <p:cNvPr id="34" name="Shape 74">
              <a:extLst>
                <a:ext uri="{FF2B5EF4-FFF2-40B4-BE49-F238E27FC236}">
                  <a16:creationId xmlns:a16="http://schemas.microsoft.com/office/drawing/2014/main" id="{460DBAF0-0481-40C9-95E7-1E2DDF3F8E34}"/>
                </a:ext>
              </a:extLst>
            </p:cNvPr>
            <p:cNvSpPr/>
            <p:nvPr/>
          </p:nvSpPr>
          <p:spPr>
            <a:xfrm rot="19639336">
              <a:off x="3349518" y="630154"/>
              <a:ext cx="165101" cy="165101"/>
            </a:xfrm>
            <a:prstGeom prst="ellipse">
              <a:avLst/>
            </a:prstGeom>
            <a:solidFill>
              <a:srgbClr val="0433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tabLst>
                  <a:tab pos="1066800" algn="l"/>
                </a:tabLst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Shape 75">
              <a:extLst>
                <a:ext uri="{FF2B5EF4-FFF2-40B4-BE49-F238E27FC236}">
                  <a16:creationId xmlns:a16="http://schemas.microsoft.com/office/drawing/2014/main" id="{CE3CD002-73AF-41AF-B972-CD20DD77AC96}"/>
                </a:ext>
              </a:extLst>
            </p:cNvPr>
            <p:cNvSpPr/>
            <p:nvPr/>
          </p:nvSpPr>
          <p:spPr>
            <a:xfrm flipH="1">
              <a:off x="2311106" y="1004855"/>
              <a:ext cx="2736933" cy="1755581"/>
            </a:xfrm>
            <a:prstGeom prst="line">
              <a:avLst/>
            </a:prstGeom>
            <a:noFill/>
            <a:ln w="50800" cap="flat">
              <a:solidFill>
                <a:srgbClr val="0433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" name="Shape 76">
              <a:extLst>
                <a:ext uri="{FF2B5EF4-FFF2-40B4-BE49-F238E27FC236}">
                  <a16:creationId xmlns:a16="http://schemas.microsoft.com/office/drawing/2014/main" id="{F1DE0296-844C-4713-B39B-9CE0F7FAB418}"/>
                </a:ext>
              </a:extLst>
            </p:cNvPr>
            <p:cNvSpPr/>
            <p:nvPr/>
          </p:nvSpPr>
          <p:spPr>
            <a:xfrm>
              <a:off x="538176" y="-1"/>
              <a:ext cx="1753748" cy="2734079"/>
            </a:xfrm>
            <a:prstGeom prst="line">
              <a:avLst/>
            </a:prstGeom>
            <a:noFill/>
            <a:ln w="50800" cap="flat">
              <a:solidFill>
                <a:srgbClr val="0433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" name="Shape 77">
              <a:extLst>
                <a:ext uri="{FF2B5EF4-FFF2-40B4-BE49-F238E27FC236}">
                  <a16:creationId xmlns:a16="http://schemas.microsoft.com/office/drawing/2014/main" id="{9C85E636-FB81-4914-BFD8-A9C99CA9DF24}"/>
                </a:ext>
              </a:extLst>
            </p:cNvPr>
            <p:cNvSpPr/>
            <p:nvPr/>
          </p:nvSpPr>
          <p:spPr>
            <a:xfrm flipV="1">
              <a:off x="389135" y="2748601"/>
              <a:ext cx="1927193" cy="1948351"/>
            </a:xfrm>
            <a:prstGeom prst="line">
              <a:avLst/>
            </a:prstGeom>
            <a:noFill/>
            <a:ln w="50800" cap="flat">
              <a:solidFill>
                <a:srgbClr val="0433FF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" name="Shape 78">
              <a:extLst>
                <a:ext uri="{FF2B5EF4-FFF2-40B4-BE49-F238E27FC236}">
                  <a16:creationId xmlns:a16="http://schemas.microsoft.com/office/drawing/2014/main" id="{1B664B67-5522-4C9F-A4D7-0A31D4566603}"/>
                </a:ext>
              </a:extLst>
            </p:cNvPr>
            <p:cNvSpPr/>
            <p:nvPr/>
          </p:nvSpPr>
          <p:spPr>
            <a:xfrm rot="19639336">
              <a:off x="4530714" y="1385296"/>
              <a:ext cx="114701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t>Basis B’</a:t>
              </a:r>
            </a:p>
          </p:txBody>
        </p:sp>
        <p:sp>
          <p:nvSpPr>
            <p:cNvPr id="39" name="Shape 79">
              <a:extLst>
                <a:ext uri="{FF2B5EF4-FFF2-40B4-BE49-F238E27FC236}">
                  <a16:creationId xmlns:a16="http://schemas.microsoft.com/office/drawing/2014/main" id="{BD503563-8175-4447-81DE-7F1F9E1CB004}"/>
                </a:ext>
              </a:extLst>
            </p:cNvPr>
            <p:cNvSpPr/>
            <p:nvPr/>
          </p:nvSpPr>
          <p:spPr>
            <a:xfrm rot="19639336">
              <a:off x="4603587" y="1094243"/>
              <a:ext cx="35629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rPr dirty="0"/>
                <a:t>x’</a:t>
              </a:r>
            </a:p>
          </p:txBody>
        </p:sp>
        <p:sp>
          <p:nvSpPr>
            <p:cNvPr id="40" name="Shape 80">
              <a:extLst>
                <a:ext uri="{FF2B5EF4-FFF2-40B4-BE49-F238E27FC236}">
                  <a16:creationId xmlns:a16="http://schemas.microsoft.com/office/drawing/2014/main" id="{9D581C3C-CC8A-4D11-931B-016C4C262F35}"/>
                </a:ext>
              </a:extLst>
            </p:cNvPr>
            <p:cNvSpPr/>
            <p:nvPr/>
          </p:nvSpPr>
          <p:spPr>
            <a:xfrm rot="19639336">
              <a:off x="426458" y="148554"/>
              <a:ext cx="3684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t>y’</a:t>
              </a:r>
            </a:p>
          </p:txBody>
        </p:sp>
        <p:sp>
          <p:nvSpPr>
            <p:cNvPr id="41" name="Shape 81">
              <a:extLst>
                <a:ext uri="{FF2B5EF4-FFF2-40B4-BE49-F238E27FC236}">
                  <a16:creationId xmlns:a16="http://schemas.microsoft.com/office/drawing/2014/main" id="{7507A13A-CE6A-457A-978E-9B18D66402D7}"/>
                </a:ext>
              </a:extLst>
            </p:cNvPr>
            <p:cNvSpPr/>
            <p:nvPr/>
          </p:nvSpPr>
          <p:spPr>
            <a:xfrm rot="19639336">
              <a:off x="109329" y="4056017"/>
              <a:ext cx="3513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t>z’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89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16D68-CFD2-4EC0-9CCB-7DDDD324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glOrtho</a:t>
            </a:r>
            <a:r>
              <a:rPr lang="en-US" dirty="0"/>
              <a:t>()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71333992-DFAF-43B4-B2F3-2EADE72587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7786" y="1395639"/>
                <a:ext cx="11293928" cy="50972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(</a:t>
                </a:r>
                <a:r>
                  <a:rPr lang="en-US" dirty="0" err="1"/>
                  <a:t>Left,Right</a:t>
                </a:r>
                <a:r>
                  <a:rPr lang="en-US" dirty="0"/>
                  <a:t>), (</a:t>
                </a:r>
                <a:r>
                  <a:rPr lang="en-US" dirty="0" err="1"/>
                  <a:t>Top,Bottom</a:t>
                </a:r>
                <a:r>
                  <a:rPr lang="en-US" dirty="0"/>
                  <a:t>), (</a:t>
                </a:r>
                <a:r>
                  <a:rPr lang="en-US" dirty="0" err="1"/>
                  <a:t>Near,Far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Scales &amp; translates to </a:t>
                </a:r>
                <a:r>
                  <a:rPr lang="en-US" dirty="0" err="1"/>
                  <a:t>centre</a:t>
                </a:r>
                <a:r>
                  <a:rPr lang="en-US" dirty="0"/>
                  <a:t> view volume</a:t>
                </a:r>
              </a:p>
              <a:p>
                <a:r>
                  <a:rPr lang="en-US" dirty="0"/>
                  <a:t>Projects along </a:t>
                </a:r>
                <a:r>
                  <a:rPr lang="en-US" i="1" dirty="0"/>
                  <a:t>negative</a:t>
                </a:r>
                <a:r>
                  <a:rPr lang="en-US" dirty="0"/>
                  <a:t> z-axis</a:t>
                </a: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71333992-DFAF-43B4-B2F3-2EADE7258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86" y="1395639"/>
                <a:ext cx="11293928" cy="5097236"/>
              </a:xfrm>
              <a:prstGeom prst="rect">
                <a:avLst/>
              </a:prstGeom>
              <a:blipFill>
                <a:blip r:embed="rId2"/>
                <a:stretch>
                  <a:fillRect l="-972" t="-29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085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4ECA-4FE8-9B4E-91DB-8E40E929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258"/>
            <a:ext cx="12180094" cy="1071563"/>
          </a:xfrm>
        </p:spPr>
        <p:txBody>
          <a:bodyPr/>
          <a:lstStyle/>
          <a:p>
            <a:pPr algn="ctr"/>
            <a:r>
              <a:rPr lang="en-US" dirty="0" err="1"/>
              <a:t>glFrustum</a:t>
            </a:r>
            <a:r>
              <a:rPr lang="en-US" dirty="0"/>
              <a:t>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7F5F8E1-089D-1D4C-8338-992F8F4230D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906" y="1477926"/>
                <a:ext cx="12180094" cy="49514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(</a:t>
                </a:r>
                <a:r>
                  <a:rPr lang="en-US" dirty="0" err="1"/>
                  <a:t>Left,Right</a:t>
                </a:r>
                <a:r>
                  <a:rPr lang="en-US" dirty="0"/>
                  <a:t>), (</a:t>
                </a:r>
                <a:r>
                  <a:rPr lang="en-US" dirty="0" err="1"/>
                  <a:t>Top,Bottom</a:t>
                </a:r>
                <a:r>
                  <a:rPr lang="en-US" dirty="0"/>
                  <a:t>), (</a:t>
                </a:r>
                <a:r>
                  <a:rPr lang="en-US" dirty="0" err="1"/>
                  <a:t>Near,Far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17858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Same as </a:t>
                </a:r>
                <a:r>
                  <a:rPr lang="en-US" dirty="0" err="1"/>
                  <a:t>glOrtho</a:t>
                </a:r>
                <a:r>
                  <a:rPr lang="en-US" dirty="0"/>
                  <a:t>() but with projection added</a:t>
                </a:r>
              </a:p>
              <a:p>
                <a:r>
                  <a:rPr lang="en-US" dirty="0"/>
                  <a:t>Projection of translation gives shear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7F5F8E1-089D-1D4C-8338-992F8F423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906" y="1477926"/>
                <a:ext cx="12180094" cy="4951449"/>
              </a:xfrm>
              <a:blipFill>
                <a:blip r:embed="rId2"/>
                <a:stretch>
                  <a:fillRect l="-701" t="-7872" b="-615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76576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9D5BD-AE1F-4BC3-9FDB-B4C72C6F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gluPerspective</a:t>
            </a:r>
            <a:r>
              <a:rPr lang="en-US" dirty="0"/>
              <a:t>()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A2C5924-5FA1-49F5-BF9C-83EDBF941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(Field Of View), Aspect ratio, Near, Far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𝑓𝑜𝑣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Similar, but much simpler to set up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A2C5924-5FA1-49F5-BF9C-83EDBF941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52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339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28D07-9633-4963-90A9-AFA42976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gluLookAt</a:t>
            </a:r>
            <a:r>
              <a:rPr lang="en-US" dirty="0"/>
              <a:t>()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A384F5A-9DB5-41B3-BD1C-82DBB7254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Given eye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centre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up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Computes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normalises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Then computes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GB" b="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Just rotation then translation</a:t>
                </a:r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A384F5A-9DB5-41B3-BD1C-82DBB7254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933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D9544-CE12-4B0A-A7C7-A54F0F4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Homogeneous</a:t>
            </a:r>
            <a:r>
              <a:rPr lang="pt-PT" dirty="0"/>
              <a:t> </a:t>
            </a:r>
            <a:r>
              <a:rPr lang="pt-PT" dirty="0" err="1"/>
              <a:t>Coordinates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6BC233-518E-45D7-AEC2-2959180E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87500" algn="l"/>
              </a:tabLst>
            </a:pPr>
            <a:r>
              <a:rPr lang="en-US" dirty="0"/>
              <a:t>Give </a:t>
            </a:r>
            <a:r>
              <a:rPr lang="en-US" i="1" dirty="0"/>
              <a:t>all</a:t>
            </a:r>
            <a:r>
              <a:rPr lang="en-US" dirty="0"/>
              <a:t> affine transformations in a 4x4 matrix:</a:t>
            </a:r>
          </a:p>
          <a:p>
            <a:pPr lvl="1">
              <a:tabLst>
                <a:tab pos="2044700" algn="l"/>
              </a:tabLst>
            </a:pPr>
            <a:r>
              <a:rPr lang="en-US" dirty="0"/>
              <a:t>Rotation, Scaling, Shearing</a:t>
            </a:r>
          </a:p>
          <a:p>
            <a:pPr lvl="1">
              <a:tabLst>
                <a:tab pos="2044700" algn="l"/>
              </a:tabLst>
            </a:pPr>
            <a:r>
              <a:rPr lang="en-US" dirty="0"/>
              <a:t>Translation</a:t>
            </a:r>
          </a:p>
          <a:p>
            <a:pPr lvl="1">
              <a:tabLst>
                <a:tab pos="2044700" algn="l"/>
              </a:tabLst>
            </a:pPr>
            <a:r>
              <a:rPr lang="en-US" dirty="0"/>
              <a:t>Projection (Orthographic, Oblique, Perspective)</a:t>
            </a:r>
          </a:p>
          <a:p>
            <a:pPr>
              <a:tabLst>
                <a:tab pos="1587500" algn="l"/>
              </a:tabLst>
            </a:pPr>
            <a:r>
              <a:rPr lang="en-US" dirty="0"/>
              <a:t>Also represent points &amp; vectors differently</a:t>
            </a:r>
          </a:p>
          <a:p>
            <a:pPr>
              <a:tabLst>
                <a:tab pos="1587500" algn="l"/>
              </a:tabLst>
              <a:defRPr i="1"/>
            </a:pPr>
            <a:r>
              <a:rPr lang="en-US" dirty="0"/>
              <a:t>And</a:t>
            </a:r>
            <a:r>
              <a:rPr lang="en-US" i="0" dirty="0"/>
              <a:t> they are much more efficient in practice</a:t>
            </a:r>
          </a:p>
          <a:p>
            <a:pPr lvl="1">
              <a:tabLst>
                <a:tab pos="2044700" algn="l"/>
              </a:tabLst>
              <a:defRPr i="1"/>
            </a:pPr>
            <a:r>
              <a:rPr lang="en-US" i="0" dirty="0"/>
              <a:t>Despite having more coordinates!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5040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10C5E-8CB0-4060-B252-34E0A385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Constructing</a:t>
            </a:r>
            <a:r>
              <a:rPr lang="pt-PT" dirty="0"/>
              <a:t> </a:t>
            </a:r>
            <a:r>
              <a:rPr lang="pt-PT" dirty="0" err="1"/>
              <a:t>Rotation</a:t>
            </a:r>
            <a:endParaRPr lang="pt-PT" dirty="0"/>
          </a:p>
        </p:txBody>
      </p:sp>
      <p:pic>
        <p:nvPicPr>
          <p:cNvPr id="4" name="droppedImage.pdf">
            <a:extLst>
              <a:ext uri="{FF2B5EF4-FFF2-40B4-BE49-F238E27FC236}">
                <a16:creationId xmlns:a16="http://schemas.microsoft.com/office/drawing/2014/main" id="{9906FC6E-EC1D-4073-98A1-6D875F3D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26" y="1935558"/>
            <a:ext cx="2661557" cy="1461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2DDDF060-F9A7-462D-9804-9D6877CE9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69" y="3456881"/>
            <a:ext cx="3843847" cy="1505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roppedImage.pdf">
            <a:extLst>
              <a:ext uri="{FF2B5EF4-FFF2-40B4-BE49-F238E27FC236}">
                <a16:creationId xmlns:a16="http://schemas.microsoft.com/office/drawing/2014/main" id="{3E9FE6DF-BD62-4C7E-8255-C5F38D526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34" y="3929325"/>
            <a:ext cx="1822647" cy="17412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" name="Group 113">
            <a:extLst>
              <a:ext uri="{FF2B5EF4-FFF2-40B4-BE49-F238E27FC236}">
                <a16:creationId xmlns:a16="http://schemas.microsoft.com/office/drawing/2014/main" id="{6FACE3F9-E740-4C07-B438-FED04F0ED26C}"/>
              </a:ext>
            </a:extLst>
          </p:cNvPr>
          <p:cNvGrpSpPr/>
          <p:nvPr/>
        </p:nvGrpSpPr>
        <p:grpSpPr>
          <a:xfrm>
            <a:off x="5628030" y="1303558"/>
            <a:ext cx="5785214" cy="5189317"/>
            <a:chOff x="0" y="0"/>
            <a:chExt cx="5785212" cy="5189315"/>
          </a:xfrm>
        </p:grpSpPr>
        <p:grpSp>
          <p:nvGrpSpPr>
            <p:cNvPr id="8" name="Group 99">
              <a:extLst>
                <a:ext uri="{FF2B5EF4-FFF2-40B4-BE49-F238E27FC236}">
                  <a16:creationId xmlns:a16="http://schemas.microsoft.com/office/drawing/2014/main" id="{5E686588-A56C-4A4D-A2D8-C1E488E59430}"/>
                </a:ext>
              </a:extLst>
            </p:cNvPr>
            <p:cNvGrpSpPr/>
            <p:nvPr/>
          </p:nvGrpSpPr>
          <p:grpSpPr>
            <a:xfrm>
              <a:off x="390259" y="0"/>
              <a:ext cx="5394954" cy="5189315"/>
              <a:chOff x="0" y="0"/>
              <a:chExt cx="5394953" cy="5189314"/>
            </a:xfrm>
          </p:grpSpPr>
          <p:sp>
            <p:nvSpPr>
              <p:cNvPr id="22" name="Shape 87">
                <a:extLst>
                  <a:ext uri="{FF2B5EF4-FFF2-40B4-BE49-F238E27FC236}">
                    <a16:creationId xmlns:a16="http://schemas.microsoft.com/office/drawing/2014/main" id="{BD5EBF3D-72F8-4656-8DAB-BA670FE644FA}"/>
                  </a:ext>
                </a:extLst>
              </p:cNvPr>
              <p:cNvSpPr/>
              <p:nvPr/>
            </p:nvSpPr>
            <p:spPr>
              <a:xfrm flipH="1" flipV="1">
                <a:off x="1930958" y="2160550"/>
                <a:ext cx="2033824" cy="100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3" name="Shape 88">
                <a:extLst>
                  <a:ext uri="{FF2B5EF4-FFF2-40B4-BE49-F238E27FC236}">
                    <a16:creationId xmlns:a16="http://schemas.microsoft.com/office/drawing/2014/main" id="{14CCD97C-1431-432E-8915-6C879826B19E}"/>
                  </a:ext>
                </a:extLst>
              </p:cNvPr>
              <p:cNvSpPr/>
              <p:nvPr/>
            </p:nvSpPr>
            <p:spPr>
              <a:xfrm flipV="1">
                <a:off x="3954132" y="2162615"/>
                <a:ext cx="1" cy="11214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4" name="Shape 89">
                <a:extLst>
                  <a:ext uri="{FF2B5EF4-FFF2-40B4-BE49-F238E27FC236}">
                    <a16:creationId xmlns:a16="http://schemas.microsoft.com/office/drawing/2014/main" id="{17DEE37D-0488-41B9-BF64-403795ED016E}"/>
                  </a:ext>
                </a:extLst>
              </p:cNvPr>
              <p:cNvSpPr/>
              <p:nvPr/>
            </p:nvSpPr>
            <p:spPr>
              <a:xfrm>
                <a:off x="3979871" y="1559099"/>
                <a:ext cx="298401" cy="508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lnSpc>
                    <a:spcPts val="2800"/>
                  </a:lnSpc>
                  <a:tabLst>
                    <a:tab pos="1066800" algn="l"/>
                  </a:tabLst>
                  <a:defRPr sz="2400">
                    <a:latin typeface="+mn-lt"/>
                    <a:ea typeface="+mn-ea"/>
                    <a:cs typeface="+mn-cs"/>
                    <a:sym typeface="Palatino"/>
                  </a:defRPr>
                </a:lvl1pPr>
              </a:lstStyle>
              <a:p>
                <a:r>
                  <a:t>P</a:t>
                </a:r>
              </a:p>
            </p:txBody>
          </p:sp>
          <p:sp>
            <p:nvSpPr>
              <p:cNvPr id="25" name="Shape 90">
                <a:extLst>
                  <a:ext uri="{FF2B5EF4-FFF2-40B4-BE49-F238E27FC236}">
                    <a16:creationId xmlns:a16="http://schemas.microsoft.com/office/drawing/2014/main" id="{1105B02C-F442-4F2E-862C-56EE946206F2}"/>
                  </a:ext>
                </a:extLst>
              </p:cNvPr>
              <p:cNvSpPr/>
              <p:nvPr/>
            </p:nvSpPr>
            <p:spPr>
              <a:xfrm>
                <a:off x="3874029" y="2079799"/>
                <a:ext cx="165101" cy="165101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" name="Shape 91">
                <a:extLst>
                  <a:ext uri="{FF2B5EF4-FFF2-40B4-BE49-F238E27FC236}">
                    <a16:creationId xmlns:a16="http://schemas.microsoft.com/office/drawing/2014/main" id="{576607B2-15B7-4E10-A49B-B28994EF42BA}"/>
                  </a:ext>
                </a:extLst>
              </p:cNvPr>
              <p:cNvSpPr/>
              <p:nvPr/>
            </p:nvSpPr>
            <p:spPr>
              <a:xfrm flipH="1">
                <a:off x="1907444" y="3280742"/>
                <a:ext cx="3251594" cy="3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7" name="Shape 92">
                <a:extLst>
                  <a:ext uri="{FF2B5EF4-FFF2-40B4-BE49-F238E27FC236}">
                    <a16:creationId xmlns:a16="http://schemas.microsoft.com/office/drawing/2014/main" id="{6FB4E1D0-40F1-4AA9-A1CC-29A412C517AC}"/>
                  </a:ext>
                </a:extLst>
              </p:cNvPr>
              <p:cNvSpPr/>
              <p:nvPr/>
            </p:nvSpPr>
            <p:spPr>
              <a:xfrm flipH="1">
                <a:off x="1905529" y="0"/>
                <a:ext cx="1" cy="324820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8" name="Shape 93">
                <a:extLst>
                  <a:ext uri="{FF2B5EF4-FFF2-40B4-BE49-F238E27FC236}">
                    <a16:creationId xmlns:a16="http://schemas.microsoft.com/office/drawing/2014/main" id="{5E1347F3-56F6-4CA0-9B93-898AFB69595B}"/>
                  </a:ext>
                </a:extLst>
              </p:cNvPr>
              <p:cNvSpPr/>
              <p:nvPr/>
            </p:nvSpPr>
            <p:spPr>
              <a:xfrm flipV="1">
                <a:off x="0" y="3273600"/>
                <a:ext cx="1918230" cy="1915715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9" name="Shape 94">
                <a:extLst>
                  <a:ext uri="{FF2B5EF4-FFF2-40B4-BE49-F238E27FC236}">
                    <a16:creationId xmlns:a16="http://schemas.microsoft.com/office/drawing/2014/main" id="{A1A419EB-BDD3-4B32-9E87-FD5BB183CD88}"/>
                  </a:ext>
                </a:extLst>
              </p:cNvPr>
              <p:cNvSpPr/>
              <p:nvPr/>
            </p:nvSpPr>
            <p:spPr>
              <a:xfrm>
                <a:off x="1853315" y="3260899"/>
                <a:ext cx="353914" cy="508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lnSpc>
                    <a:spcPts val="2800"/>
                  </a:lnSpc>
                  <a:tabLst>
                    <a:tab pos="1066800" algn="l"/>
                  </a:tabLst>
                  <a:defRPr sz="2400">
                    <a:latin typeface="+mn-lt"/>
                    <a:ea typeface="+mn-ea"/>
                    <a:cs typeface="+mn-cs"/>
                    <a:sym typeface="Palatino"/>
                  </a:defRPr>
                </a:lvl1pPr>
              </a:lstStyle>
              <a:p>
                <a:r>
                  <a:t>O</a:t>
                </a:r>
              </a:p>
            </p:txBody>
          </p:sp>
          <p:sp>
            <p:nvSpPr>
              <p:cNvPr id="30" name="Shape 95">
                <a:extLst>
                  <a:ext uri="{FF2B5EF4-FFF2-40B4-BE49-F238E27FC236}">
                    <a16:creationId xmlns:a16="http://schemas.microsoft.com/office/drawing/2014/main" id="{36686BDC-521C-4673-9BC7-77E5DC07EFB3}"/>
                  </a:ext>
                </a:extLst>
              </p:cNvPr>
              <p:cNvSpPr/>
              <p:nvPr/>
            </p:nvSpPr>
            <p:spPr>
              <a:xfrm>
                <a:off x="4332618" y="3591099"/>
                <a:ext cx="1062336" cy="508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lnSpc>
                    <a:spcPts val="2800"/>
                  </a:lnSpc>
                  <a:tabLst>
                    <a:tab pos="1066800" algn="l"/>
                  </a:tabLst>
                  <a:defRPr sz="2400">
                    <a:latin typeface="+mn-lt"/>
                    <a:ea typeface="+mn-ea"/>
                    <a:cs typeface="+mn-cs"/>
                    <a:sym typeface="Palatino"/>
                  </a:defRPr>
                </a:lvl1pPr>
              </a:lstStyle>
              <a:p>
                <a:r>
                  <a:t>Basis B</a:t>
                </a:r>
              </a:p>
            </p:txBody>
          </p:sp>
          <p:sp>
            <p:nvSpPr>
              <p:cNvPr id="31" name="Shape 96">
                <a:extLst>
                  <a:ext uri="{FF2B5EF4-FFF2-40B4-BE49-F238E27FC236}">
                    <a16:creationId xmlns:a16="http://schemas.microsoft.com/office/drawing/2014/main" id="{FC183181-C922-410F-B559-3252AAC74B9D}"/>
                  </a:ext>
                </a:extLst>
              </p:cNvPr>
              <p:cNvSpPr/>
              <p:nvPr/>
            </p:nvSpPr>
            <p:spPr>
              <a:xfrm>
                <a:off x="4613680" y="3171999"/>
                <a:ext cx="271612" cy="508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lnSpc>
                    <a:spcPts val="2800"/>
                  </a:lnSpc>
                  <a:tabLst>
                    <a:tab pos="1066800" algn="l"/>
                  </a:tabLst>
                  <a:defRPr sz="2400">
                    <a:latin typeface="+mn-lt"/>
                    <a:ea typeface="+mn-ea"/>
                    <a:cs typeface="+mn-cs"/>
                    <a:sym typeface="Palatino"/>
                  </a:defRPr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32" name="Shape 97">
                <a:extLst>
                  <a:ext uri="{FF2B5EF4-FFF2-40B4-BE49-F238E27FC236}">
                    <a16:creationId xmlns:a16="http://schemas.microsoft.com/office/drawing/2014/main" id="{A38AA2ED-E2F0-48F6-90B0-25F427F139F8}"/>
                  </a:ext>
                </a:extLst>
              </p:cNvPr>
              <p:cNvSpPr/>
              <p:nvPr/>
            </p:nvSpPr>
            <p:spPr>
              <a:xfrm>
                <a:off x="1607327" y="123999"/>
                <a:ext cx="283816" cy="508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lnSpc>
                    <a:spcPts val="2800"/>
                  </a:lnSpc>
                  <a:tabLst>
                    <a:tab pos="1066800" algn="l"/>
                  </a:tabLst>
                  <a:defRPr sz="2400">
                    <a:latin typeface="+mn-lt"/>
                    <a:ea typeface="+mn-ea"/>
                    <a:cs typeface="+mn-cs"/>
                    <a:sym typeface="Palatino"/>
                  </a:defRPr>
                </a:lvl1pPr>
              </a:lstStyle>
              <a:p>
                <a:r>
                  <a:t>y</a:t>
                </a:r>
              </a:p>
            </p:txBody>
          </p:sp>
          <p:sp>
            <p:nvSpPr>
              <p:cNvPr id="33" name="Shape 98">
                <a:extLst>
                  <a:ext uri="{FF2B5EF4-FFF2-40B4-BE49-F238E27FC236}">
                    <a16:creationId xmlns:a16="http://schemas.microsoft.com/office/drawing/2014/main" id="{A76DE62D-CAD8-48A3-9728-2450C4E551FC}"/>
                  </a:ext>
                </a:extLst>
              </p:cNvPr>
              <p:cNvSpPr/>
              <p:nvPr/>
            </p:nvSpPr>
            <p:spPr>
              <a:xfrm>
                <a:off x="28385" y="4441999"/>
                <a:ext cx="266701" cy="508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lnSpc>
                    <a:spcPts val="2800"/>
                  </a:lnSpc>
                  <a:tabLst>
                    <a:tab pos="1066800" algn="l"/>
                  </a:tabLst>
                  <a:defRPr sz="2400">
                    <a:latin typeface="+mn-lt"/>
                    <a:ea typeface="+mn-ea"/>
                    <a:cs typeface="+mn-cs"/>
                    <a:sym typeface="Palatino"/>
                  </a:defRPr>
                </a:lvl1pPr>
              </a:lstStyle>
              <a:p>
                <a:r>
                  <a:t>z</a:t>
                </a:r>
              </a:p>
            </p:txBody>
          </p:sp>
        </p:grpSp>
        <p:grpSp>
          <p:nvGrpSpPr>
            <p:cNvPr id="9" name="Group 111">
              <a:extLst>
                <a:ext uri="{FF2B5EF4-FFF2-40B4-BE49-F238E27FC236}">
                  <a16:creationId xmlns:a16="http://schemas.microsoft.com/office/drawing/2014/main" id="{AAD2CDF2-2AA6-4059-A4FF-8C7B855CB534}"/>
                </a:ext>
              </a:extLst>
            </p:cNvPr>
            <p:cNvGrpSpPr/>
            <p:nvPr/>
          </p:nvGrpSpPr>
          <p:grpSpPr>
            <a:xfrm>
              <a:off x="-1" y="492363"/>
              <a:ext cx="5724098" cy="4696953"/>
              <a:chOff x="0" y="0"/>
              <a:chExt cx="5724096" cy="4696951"/>
            </a:xfrm>
          </p:grpSpPr>
          <p:sp>
            <p:nvSpPr>
              <p:cNvPr id="11" name="Shape 100">
                <a:extLst>
                  <a:ext uri="{FF2B5EF4-FFF2-40B4-BE49-F238E27FC236}">
                    <a16:creationId xmlns:a16="http://schemas.microsoft.com/office/drawing/2014/main" id="{475E6A61-2DC1-4F41-B4C0-9DF8904CB1DF}"/>
                  </a:ext>
                </a:extLst>
              </p:cNvPr>
              <p:cNvSpPr/>
              <p:nvPr/>
            </p:nvSpPr>
            <p:spPr>
              <a:xfrm flipH="1">
                <a:off x="1726091" y="707607"/>
                <a:ext cx="1712454" cy="1097244"/>
              </a:xfrm>
              <a:prstGeom prst="line">
                <a:avLst/>
              </a:prstGeom>
              <a:noFill/>
              <a:ln w="25400" cap="flat">
                <a:solidFill>
                  <a:srgbClr val="0433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" name="Shape 101">
                <a:extLst>
                  <a:ext uri="{FF2B5EF4-FFF2-40B4-BE49-F238E27FC236}">
                    <a16:creationId xmlns:a16="http://schemas.microsoft.com/office/drawing/2014/main" id="{86CE7C17-1112-49E7-95BE-53CCE2331001}"/>
                  </a:ext>
                </a:extLst>
              </p:cNvPr>
              <p:cNvSpPr/>
              <p:nvPr/>
            </p:nvSpPr>
            <p:spPr>
              <a:xfrm flipH="1" flipV="1">
                <a:off x="3430152" y="714249"/>
                <a:ext cx="605481" cy="943940"/>
              </a:xfrm>
              <a:prstGeom prst="line">
                <a:avLst/>
              </a:prstGeom>
              <a:noFill/>
              <a:ln w="25400" cap="flat">
                <a:solidFill>
                  <a:srgbClr val="0433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" name="Shape 102">
                <a:extLst>
                  <a:ext uri="{FF2B5EF4-FFF2-40B4-BE49-F238E27FC236}">
                    <a16:creationId xmlns:a16="http://schemas.microsoft.com/office/drawing/2014/main" id="{087ECF8F-7BBA-451A-A994-311AE7125450}"/>
                  </a:ext>
                </a:extLst>
              </p:cNvPr>
              <p:cNvSpPr/>
              <p:nvPr/>
            </p:nvSpPr>
            <p:spPr>
              <a:xfrm rot="19639336">
                <a:off x="3197151" y="71602"/>
                <a:ext cx="383085" cy="508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lnSpc>
                    <a:spcPts val="2800"/>
                  </a:lnSpc>
                  <a:tabLst>
                    <a:tab pos="1066800" algn="l"/>
                  </a:tabLst>
                  <a:defRPr sz="2400">
                    <a:solidFill>
                      <a:srgbClr val="0433FF"/>
                    </a:solidFill>
                    <a:latin typeface="+mn-lt"/>
                    <a:ea typeface="+mn-ea"/>
                    <a:cs typeface="+mn-cs"/>
                    <a:sym typeface="Palatino"/>
                  </a:defRPr>
                </a:lvl1pPr>
              </a:lstStyle>
              <a:p>
                <a:r>
                  <a:t>P’</a:t>
                </a:r>
              </a:p>
            </p:txBody>
          </p:sp>
          <p:sp>
            <p:nvSpPr>
              <p:cNvPr id="14" name="Shape 103">
                <a:extLst>
                  <a:ext uri="{FF2B5EF4-FFF2-40B4-BE49-F238E27FC236}">
                    <a16:creationId xmlns:a16="http://schemas.microsoft.com/office/drawing/2014/main" id="{8C0A9F35-A9FE-4220-9DF1-A153F6580B1F}"/>
                  </a:ext>
                </a:extLst>
              </p:cNvPr>
              <p:cNvSpPr/>
              <p:nvPr/>
            </p:nvSpPr>
            <p:spPr>
              <a:xfrm rot="19639336">
                <a:off x="3349518" y="630154"/>
                <a:ext cx="165101" cy="165101"/>
              </a:xfrm>
              <a:prstGeom prst="ellipse">
                <a:avLst/>
              </a:prstGeom>
              <a:solidFill>
                <a:srgbClr val="0433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" name="Shape 104">
                <a:extLst>
                  <a:ext uri="{FF2B5EF4-FFF2-40B4-BE49-F238E27FC236}">
                    <a16:creationId xmlns:a16="http://schemas.microsoft.com/office/drawing/2014/main" id="{C5A43797-74BF-467B-BAC2-2C328DB7C70B}"/>
                  </a:ext>
                </a:extLst>
              </p:cNvPr>
              <p:cNvSpPr/>
              <p:nvPr/>
            </p:nvSpPr>
            <p:spPr>
              <a:xfrm flipH="1">
                <a:off x="2311106" y="1004855"/>
                <a:ext cx="2736933" cy="1755581"/>
              </a:xfrm>
              <a:prstGeom prst="line">
                <a:avLst/>
              </a:prstGeom>
              <a:noFill/>
              <a:ln w="50800" cap="flat">
                <a:solidFill>
                  <a:srgbClr val="0433FF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6" name="Shape 105">
                <a:extLst>
                  <a:ext uri="{FF2B5EF4-FFF2-40B4-BE49-F238E27FC236}">
                    <a16:creationId xmlns:a16="http://schemas.microsoft.com/office/drawing/2014/main" id="{45D0770A-CACE-41C6-938F-942558D069D5}"/>
                  </a:ext>
                </a:extLst>
              </p:cNvPr>
              <p:cNvSpPr/>
              <p:nvPr/>
            </p:nvSpPr>
            <p:spPr>
              <a:xfrm>
                <a:off x="538176" y="-1"/>
                <a:ext cx="1753748" cy="2734079"/>
              </a:xfrm>
              <a:prstGeom prst="line">
                <a:avLst/>
              </a:prstGeom>
              <a:noFill/>
              <a:ln w="50800" cap="flat">
                <a:solidFill>
                  <a:srgbClr val="0433FF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7" name="Shape 106">
                <a:extLst>
                  <a:ext uri="{FF2B5EF4-FFF2-40B4-BE49-F238E27FC236}">
                    <a16:creationId xmlns:a16="http://schemas.microsoft.com/office/drawing/2014/main" id="{09FD70DE-BCF8-462A-89AD-4CEC861E8257}"/>
                  </a:ext>
                </a:extLst>
              </p:cNvPr>
              <p:cNvSpPr/>
              <p:nvPr/>
            </p:nvSpPr>
            <p:spPr>
              <a:xfrm flipV="1">
                <a:off x="389135" y="2748601"/>
                <a:ext cx="1927193" cy="1948351"/>
              </a:xfrm>
              <a:prstGeom prst="line">
                <a:avLst/>
              </a:prstGeom>
              <a:noFill/>
              <a:ln w="50800" cap="flat">
                <a:solidFill>
                  <a:srgbClr val="0433FF"/>
                </a:solidFill>
                <a:custDash>
                  <a:ds d="200000" sp="200000"/>
                </a:custDash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8" name="Shape 107">
                <a:extLst>
                  <a:ext uri="{FF2B5EF4-FFF2-40B4-BE49-F238E27FC236}">
                    <a16:creationId xmlns:a16="http://schemas.microsoft.com/office/drawing/2014/main" id="{664AE771-06FE-40D3-926C-82198EB6CB82}"/>
                  </a:ext>
                </a:extLst>
              </p:cNvPr>
              <p:cNvSpPr/>
              <p:nvPr/>
            </p:nvSpPr>
            <p:spPr>
              <a:xfrm rot="19639336">
                <a:off x="4530714" y="1385296"/>
                <a:ext cx="1147019" cy="508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lnSpc>
                    <a:spcPts val="2800"/>
                  </a:lnSpc>
                  <a:tabLst>
                    <a:tab pos="1066800" algn="l"/>
                  </a:tabLst>
                  <a:defRPr sz="2400">
                    <a:solidFill>
                      <a:srgbClr val="0433FF"/>
                    </a:solidFill>
                    <a:latin typeface="+mn-lt"/>
                    <a:ea typeface="+mn-ea"/>
                    <a:cs typeface="+mn-cs"/>
                    <a:sym typeface="Palatino"/>
                  </a:defRPr>
                </a:lvl1pPr>
              </a:lstStyle>
              <a:p>
                <a:r>
                  <a:t>Basis B’</a:t>
                </a:r>
              </a:p>
            </p:txBody>
          </p:sp>
          <p:sp>
            <p:nvSpPr>
              <p:cNvPr id="19" name="Shape 108">
                <a:extLst>
                  <a:ext uri="{FF2B5EF4-FFF2-40B4-BE49-F238E27FC236}">
                    <a16:creationId xmlns:a16="http://schemas.microsoft.com/office/drawing/2014/main" id="{DCF87FF7-945B-4766-8273-1011854517D2}"/>
                  </a:ext>
                </a:extLst>
              </p:cNvPr>
              <p:cNvSpPr/>
              <p:nvPr/>
            </p:nvSpPr>
            <p:spPr>
              <a:xfrm rot="19639336">
                <a:off x="4603587" y="1094243"/>
                <a:ext cx="356295" cy="508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lnSpc>
                    <a:spcPts val="2800"/>
                  </a:lnSpc>
                  <a:tabLst>
                    <a:tab pos="1066800" algn="l"/>
                  </a:tabLst>
                  <a:defRPr sz="2400">
                    <a:solidFill>
                      <a:srgbClr val="0433FF"/>
                    </a:solidFill>
                    <a:latin typeface="+mn-lt"/>
                    <a:ea typeface="+mn-ea"/>
                    <a:cs typeface="+mn-cs"/>
                    <a:sym typeface="Palatino"/>
                  </a:defRPr>
                </a:lvl1pPr>
              </a:lstStyle>
              <a:p>
                <a:r>
                  <a:t>x’</a:t>
                </a:r>
              </a:p>
            </p:txBody>
          </p:sp>
          <p:sp>
            <p:nvSpPr>
              <p:cNvPr id="20" name="Shape 109">
                <a:extLst>
                  <a:ext uri="{FF2B5EF4-FFF2-40B4-BE49-F238E27FC236}">
                    <a16:creationId xmlns:a16="http://schemas.microsoft.com/office/drawing/2014/main" id="{1DCF12F5-690D-4050-9838-6A100559AEA5}"/>
                  </a:ext>
                </a:extLst>
              </p:cNvPr>
              <p:cNvSpPr/>
              <p:nvPr/>
            </p:nvSpPr>
            <p:spPr>
              <a:xfrm rot="19639336">
                <a:off x="426458" y="148554"/>
                <a:ext cx="368499" cy="508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lnSpc>
                    <a:spcPts val="2800"/>
                  </a:lnSpc>
                  <a:tabLst>
                    <a:tab pos="1066800" algn="l"/>
                  </a:tabLst>
                  <a:defRPr sz="2400">
                    <a:solidFill>
                      <a:srgbClr val="0433FF"/>
                    </a:solidFill>
                    <a:latin typeface="+mn-lt"/>
                    <a:ea typeface="+mn-ea"/>
                    <a:cs typeface="+mn-cs"/>
                    <a:sym typeface="Palatino"/>
                  </a:defRPr>
                </a:lvl1pPr>
              </a:lstStyle>
              <a:p>
                <a:r>
                  <a:t>y’</a:t>
                </a:r>
              </a:p>
            </p:txBody>
          </p:sp>
          <p:sp>
            <p:nvSpPr>
              <p:cNvPr id="21" name="Shape 110">
                <a:extLst>
                  <a:ext uri="{FF2B5EF4-FFF2-40B4-BE49-F238E27FC236}">
                    <a16:creationId xmlns:a16="http://schemas.microsoft.com/office/drawing/2014/main" id="{37A2D1CA-9D44-402D-A8BD-BC49119B4B8E}"/>
                  </a:ext>
                </a:extLst>
              </p:cNvPr>
              <p:cNvSpPr/>
              <p:nvPr/>
            </p:nvSpPr>
            <p:spPr>
              <a:xfrm rot="19639336">
                <a:off x="109329" y="4056017"/>
                <a:ext cx="351384" cy="508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lnSpc>
                    <a:spcPts val="2800"/>
                  </a:lnSpc>
                  <a:tabLst>
                    <a:tab pos="1066800" algn="l"/>
                  </a:tabLst>
                  <a:defRPr sz="2400">
                    <a:solidFill>
                      <a:srgbClr val="0433FF"/>
                    </a:solidFill>
                    <a:latin typeface="+mn-lt"/>
                    <a:ea typeface="+mn-ea"/>
                    <a:cs typeface="+mn-cs"/>
                    <a:sym typeface="Palatino"/>
                  </a:defRPr>
                </a:lvl1pPr>
              </a:lstStyle>
              <a:p>
                <a:r>
                  <a:t>z’</a:t>
                </a:r>
              </a:p>
            </p:txBody>
          </p:sp>
        </p:grpSp>
        <p:pic>
          <p:nvPicPr>
            <p:cNvPr id="10" name="droppedImage.pdf">
              <a:extLst>
                <a:ext uri="{FF2B5EF4-FFF2-40B4-BE49-F238E27FC236}">
                  <a16:creationId xmlns:a16="http://schemas.microsoft.com/office/drawing/2014/main" id="{404431A7-3FC1-41C2-B165-5E0550770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4888" y="2943399"/>
              <a:ext cx="207546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25304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  <p:bldP spid="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C71D0-0401-454E-A4E2-5E25AFCD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More </a:t>
            </a:r>
            <a:r>
              <a:rPr lang="pt-PT" dirty="0" err="1"/>
              <a:t>Rotations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914207-9557-4AEF-972B-4DA22AF5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11300" algn="l"/>
              </a:tabLst>
            </a:pPr>
            <a:r>
              <a:rPr lang="en-US" dirty="0"/>
              <a:t>Stand at the end of the axis of rotation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face in, and rotation is CCW</a:t>
            </a:r>
          </a:p>
          <a:p>
            <a:pPr>
              <a:tabLst>
                <a:tab pos="1511300" algn="l"/>
              </a:tabLst>
            </a:pPr>
            <a:r>
              <a:rPr lang="en-US" dirty="0"/>
              <a:t>Find the matrix for a rotation around y</a:t>
            </a:r>
          </a:p>
          <a:p>
            <a:pPr>
              <a:tabLst>
                <a:tab pos="1511300" algn="l"/>
              </a:tabLst>
            </a:pPr>
            <a:r>
              <a:rPr lang="en-US" dirty="0"/>
              <a:t>Find the matrix for a rotation around x</a:t>
            </a:r>
          </a:p>
          <a:p>
            <a:pPr>
              <a:tabLst>
                <a:tab pos="1511300" algn="l"/>
              </a:tabLst>
            </a:pPr>
            <a:r>
              <a:rPr lang="en-US" dirty="0"/>
              <a:t>Any orthonormal basis is a rotation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How can we find the axis?</a:t>
            </a:r>
            <a:endParaRPr lang="pt-PT" dirty="0"/>
          </a:p>
        </p:txBody>
      </p:sp>
      <p:grpSp>
        <p:nvGrpSpPr>
          <p:cNvPr id="4" name="Group 68">
            <a:extLst>
              <a:ext uri="{FF2B5EF4-FFF2-40B4-BE49-F238E27FC236}">
                <a16:creationId xmlns:a16="http://schemas.microsoft.com/office/drawing/2014/main" id="{449D281A-DF97-4E15-9184-38BFE9B51A35}"/>
              </a:ext>
            </a:extLst>
          </p:cNvPr>
          <p:cNvGrpSpPr/>
          <p:nvPr/>
        </p:nvGrpSpPr>
        <p:grpSpPr>
          <a:xfrm>
            <a:off x="7563031" y="1360484"/>
            <a:ext cx="4247416" cy="4137031"/>
            <a:chOff x="0" y="0"/>
            <a:chExt cx="5394954" cy="5189315"/>
          </a:xfrm>
        </p:grpSpPr>
        <p:sp>
          <p:nvSpPr>
            <p:cNvPr id="6" name="Shape 57">
              <a:extLst>
                <a:ext uri="{FF2B5EF4-FFF2-40B4-BE49-F238E27FC236}">
                  <a16:creationId xmlns:a16="http://schemas.microsoft.com/office/drawing/2014/main" id="{B478EA8F-A8CC-4118-B7E9-A36D5D2A3E0C}"/>
                </a:ext>
              </a:extLst>
            </p:cNvPr>
            <p:cNvSpPr/>
            <p:nvPr/>
          </p:nvSpPr>
          <p:spPr>
            <a:xfrm flipV="1">
              <a:off x="3954132" y="2162615"/>
              <a:ext cx="1" cy="11214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" name="Shape 59">
              <a:extLst>
                <a:ext uri="{FF2B5EF4-FFF2-40B4-BE49-F238E27FC236}">
                  <a16:creationId xmlns:a16="http://schemas.microsoft.com/office/drawing/2014/main" id="{85B58D56-C729-4457-AE47-DD9E232D1B02}"/>
                </a:ext>
              </a:extLst>
            </p:cNvPr>
            <p:cNvSpPr/>
            <p:nvPr/>
          </p:nvSpPr>
          <p:spPr>
            <a:xfrm>
              <a:off x="3874029" y="2079799"/>
              <a:ext cx="165101" cy="165101"/>
            </a:xfrm>
            <a:prstGeom prst="ellipse">
              <a:avLst/>
            </a:prstGeom>
            <a:solidFill>
              <a:srgbClr val="000000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tabLst>
                  <a:tab pos="1066800" algn="l"/>
                </a:tabLst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60">
              <a:extLst>
                <a:ext uri="{FF2B5EF4-FFF2-40B4-BE49-F238E27FC236}">
                  <a16:creationId xmlns:a16="http://schemas.microsoft.com/office/drawing/2014/main" id="{A4BF224F-778C-46A5-B89B-E38E09FBA6D2}"/>
                </a:ext>
              </a:extLst>
            </p:cNvPr>
            <p:cNvSpPr/>
            <p:nvPr/>
          </p:nvSpPr>
          <p:spPr>
            <a:xfrm flipH="1">
              <a:off x="1907444" y="3280742"/>
              <a:ext cx="3251594" cy="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61">
              <a:extLst>
                <a:ext uri="{FF2B5EF4-FFF2-40B4-BE49-F238E27FC236}">
                  <a16:creationId xmlns:a16="http://schemas.microsoft.com/office/drawing/2014/main" id="{BB3F510F-4E2F-454E-A729-C11C004BAD3C}"/>
                </a:ext>
              </a:extLst>
            </p:cNvPr>
            <p:cNvSpPr/>
            <p:nvPr/>
          </p:nvSpPr>
          <p:spPr>
            <a:xfrm flipH="1">
              <a:off x="1905529" y="0"/>
              <a:ext cx="1" cy="32482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62">
              <a:extLst>
                <a:ext uri="{FF2B5EF4-FFF2-40B4-BE49-F238E27FC236}">
                  <a16:creationId xmlns:a16="http://schemas.microsoft.com/office/drawing/2014/main" id="{AFD638B3-2815-405C-BF12-DD9029FAF066}"/>
                </a:ext>
              </a:extLst>
            </p:cNvPr>
            <p:cNvSpPr/>
            <p:nvPr/>
          </p:nvSpPr>
          <p:spPr>
            <a:xfrm flipV="1">
              <a:off x="0" y="3273600"/>
              <a:ext cx="1918230" cy="191571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Shape 63">
              <a:extLst>
                <a:ext uri="{FF2B5EF4-FFF2-40B4-BE49-F238E27FC236}">
                  <a16:creationId xmlns:a16="http://schemas.microsoft.com/office/drawing/2014/main" id="{875280B2-6EBE-47AF-98A3-05CCB9D0413C}"/>
                </a:ext>
              </a:extLst>
            </p:cNvPr>
            <p:cNvSpPr/>
            <p:nvPr/>
          </p:nvSpPr>
          <p:spPr>
            <a:xfrm>
              <a:off x="1853315" y="3260899"/>
              <a:ext cx="35391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13" name="Shape 64">
              <a:extLst>
                <a:ext uri="{FF2B5EF4-FFF2-40B4-BE49-F238E27FC236}">
                  <a16:creationId xmlns:a16="http://schemas.microsoft.com/office/drawing/2014/main" id="{3E2CCF4C-B420-4C1C-815A-779A6149B59D}"/>
                </a:ext>
              </a:extLst>
            </p:cNvPr>
            <p:cNvSpPr/>
            <p:nvPr/>
          </p:nvSpPr>
          <p:spPr>
            <a:xfrm>
              <a:off x="4332618" y="3591099"/>
              <a:ext cx="106233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t>Basis B</a:t>
              </a:r>
            </a:p>
          </p:txBody>
        </p:sp>
        <p:sp>
          <p:nvSpPr>
            <p:cNvPr id="14" name="Shape 65">
              <a:extLst>
                <a:ext uri="{FF2B5EF4-FFF2-40B4-BE49-F238E27FC236}">
                  <a16:creationId xmlns:a16="http://schemas.microsoft.com/office/drawing/2014/main" id="{DEF9E951-9D79-4926-BAAD-87EDDDF59062}"/>
                </a:ext>
              </a:extLst>
            </p:cNvPr>
            <p:cNvSpPr/>
            <p:nvPr/>
          </p:nvSpPr>
          <p:spPr>
            <a:xfrm>
              <a:off x="4613680" y="3171999"/>
              <a:ext cx="271612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15" name="Shape 66">
              <a:extLst>
                <a:ext uri="{FF2B5EF4-FFF2-40B4-BE49-F238E27FC236}">
                  <a16:creationId xmlns:a16="http://schemas.microsoft.com/office/drawing/2014/main" id="{3B5F1BC0-D3DA-498F-B013-2A6E96F6A6F9}"/>
                </a:ext>
              </a:extLst>
            </p:cNvPr>
            <p:cNvSpPr/>
            <p:nvPr/>
          </p:nvSpPr>
          <p:spPr>
            <a:xfrm>
              <a:off x="1607327" y="123999"/>
              <a:ext cx="28381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5" name="Shape 56">
              <a:extLst>
                <a:ext uri="{FF2B5EF4-FFF2-40B4-BE49-F238E27FC236}">
                  <a16:creationId xmlns:a16="http://schemas.microsoft.com/office/drawing/2014/main" id="{FF1A2CF1-E9E9-4C8E-A782-64030C934412}"/>
                </a:ext>
              </a:extLst>
            </p:cNvPr>
            <p:cNvSpPr/>
            <p:nvPr/>
          </p:nvSpPr>
          <p:spPr>
            <a:xfrm flipH="1" flipV="1">
              <a:off x="1930958" y="2160550"/>
              <a:ext cx="2033824" cy="10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</p:grpSp>
      <p:grpSp>
        <p:nvGrpSpPr>
          <p:cNvPr id="17" name="Group 68">
            <a:extLst>
              <a:ext uri="{FF2B5EF4-FFF2-40B4-BE49-F238E27FC236}">
                <a16:creationId xmlns:a16="http://schemas.microsoft.com/office/drawing/2014/main" id="{366105AC-4148-418F-8256-7FEFD7E325B3}"/>
              </a:ext>
            </a:extLst>
          </p:cNvPr>
          <p:cNvGrpSpPr/>
          <p:nvPr/>
        </p:nvGrpSpPr>
        <p:grpSpPr>
          <a:xfrm>
            <a:off x="7563031" y="1748631"/>
            <a:ext cx="4069011" cy="3943021"/>
            <a:chOff x="-28384" y="4043"/>
            <a:chExt cx="5168348" cy="4945957"/>
          </a:xfrm>
        </p:grpSpPr>
        <p:sp>
          <p:nvSpPr>
            <p:cNvPr id="23" name="Shape 61">
              <a:extLst>
                <a:ext uri="{FF2B5EF4-FFF2-40B4-BE49-F238E27FC236}">
                  <a16:creationId xmlns:a16="http://schemas.microsoft.com/office/drawing/2014/main" id="{7B345ED6-58BA-4C35-9F86-C2BB59D4D8D9}"/>
                </a:ext>
              </a:extLst>
            </p:cNvPr>
            <p:cNvSpPr/>
            <p:nvPr/>
          </p:nvSpPr>
          <p:spPr>
            <a:xfrm flipH="1">
              <a:off x="1886454" y="4043"/>
              <a:ext cx="470735" cy="2735442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" name="Shape 60">
              <a:extLst>
                <a:ext uri="{FF2B5EF4-FFF2-40B4-BE49-F238E27FC236}">
                  <a16:creationId xmlns:a16="http://schemas.microsoft.com/office/drawing/2014/main" id="{59E76F80-8FFD-4D96-A5AA-0D1DD5F9DC03}"/>
                </a:ext>
              </a:extLst>
            </p:cNvPr>
            <p:cNvSpPr/>
            <p:nvPr/>
          </p:nvSpPr>
          <p:spPr>
            <a:xfrm flipH="1">
              <a:off x="1888370" y="2772025"/>
              <a:ext cx="3251594" cy="3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dash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" name="Shape 62">
              <a:extLst>
                <a:ext uri="{FF2B5EF4-FFF2-40B4-BE49-F238E27FC236}">
                  <a16:creationId xmlns:a16="http://schemas.microsoft.com/office/drawing/2014/main" id="{83519F8C-C82F-45B4-ABE3-FF0BB6E41FA5}"/>
                </a:ext>
              </a:extLst>
            </p:cNvPr>
            <p:cNvSpPr/>
            <p:nvPr/>
          </p:nvSpPr>
          <p:spPr>
            <a:xfrm flipV="1">
              <a:off x="-28384" y="2764885"/>
              <a:ext cx="1927540" cy="106836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" name="Shape 67">
              <a:extLst>
                <a:ext uri="{FF2B5EF4-FFF2-40B4-BE49-F238E27FC236}">
                  <a16:creationId xmlns:a16="http://schemas.microsoft.com/office/drawing/2014/main" id="{2C1E79B9-4706-4A94-9D48-41C575B4EEF2}"/>
                </a:ext>
              </a:extLst>
            </p:cNvPr>
            <p:cNvSpPr/>
            <p:nvPr/>
          </p:nvSpPr>
          <p:spPr>
            <a:xfrm>
              <a:off x="28385" y="4441999"/>
              <a:ext cx="266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2800"/>
                </a:lnSpc>
                <a:tabLst>
                  <a:tab pos="1066800" algn="l"/>
                </a:tabLst>
                <a:defRPr sz="2400"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rPr dirty="0"/>
                <a:t>z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675C9B7-1003-4EAB-ADAF-91FE69B5F58C}"/>
              </a:ext>
            </a:extLst>
          </p:cNvPr>
          <p:cNvGrpSpPr/>
          <p:nvPr/>
        </p:nvGrpSpPr>
        <p:grpSpPr>
          <a:xfrm>
            <a:off x="7514594" y="1380733"/>
            <a:ext cx="3961124" cy="3816106"/>
            <a:chOff x="7514594" y="1380733"/>
            <a:chExt cx="3961124" cy="3816106"/>
          </a:xfrm>
        </p:grpSpPr>
        <p:sp>
          <p:nvSpPr>
            <p:cNvPr id="32" name="Shape 61">
              <a:extLst>
                <a:ext uri="{FF2B5EF4-FFF2-40B4-BE49-F238E27FC236}">
                  <a16:creationId xmlns:a16="http://schemas.microsoft.com/office/drawing/2014/main" id="{7C8A54E4-2B85-4933-8A5B-8B8E59548ACF}"/>
                </a:ext>
              </a:extLst>
            </p:cNvPr>
            <p:cNvSpPr/>
            <p:nvPr/>
          </p:nvSpPr>
          <p:spPr>
            <a:xfrm flipH="1">
              <a:off x="9059244" y="1380733"/>
              <a:ext cx="11326" cy="2604952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dash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" name="Shape 60">
              <a:extLst>
                <a:ext uri="{FF2B5EF4-FFF2-40B4-BE49-F238E27FC236}">
                  <a16:creationId xmlns:a16="http://schemas.microsoft.com/office/drawing/2014/main" id="{62062B18-45C9-4A6F-BFA5-640ECB66E10F}"/>
                </a:ext>
              </a:extLst>
            </p:cNvPr>
            <p:cNvSpPr/>
            <p:nvPr/>
          </p:nvSpPr>
          <p:spPr>
            <a:xfrm flipH="1" flipV="1">
              <a:off x="9022134" y="3988335"/>
              <a:ext cx="2453584" cy="354748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" name="Shape 62">
              <a:extLst>
                <a:ext uri="{FF2B5EF4-FFF2-40B4-BE49-F238E27FC236}">
                  <a16:creationId xmlns:a16="http://schemas.microsoft.com/office/drawing/2014/main" id="{03DF96F7-D6E4-4DA6-8A58-94285ECD3F86}"/>
                </a:ext>
              </a:extLst>
            </p:cNvPr>
            <p:cNvSpPr/>
            <p:nvPr/>
          </p:nvSpPr>
          <p:spPr>
            <a:xfrm flipV="1">
              <a:off x="7514594" y="3990514"/>
              <a:ext cx="1517542" cy="1206325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689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A75BA-432F-4290-BBEB-8B316652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Inverse</a:t>
            </a:r>
            <a:r>
              <a:rPr lang="pt-PT" dirty="0"/>
              <a:t> </a:t>
            </a:r>
            <a:r>
              <a:rPr lang="pt-PT" dirty="0" err="1"/>
              <a:t>Rotations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119525-7C1F-4FEC-BFFD-46589CBE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243"/>
            <a:ext cx="11176000" cy="955368"/>
          </a:xfrm>
        </p:spPr>
        <p:txBody>
          <a:bodyPr/>
          <a:lstStyle/>
          <a:p>
            <a:pPr>
              <a:tabLst>
                <a:tab pos="1511300" algn="l"/>
              </a:tabLst>
            </a:pPr>
            <a:r>
              <a:rPr lang="en-US" dirty="0"/>
              <a:t>Inverse rotation given by transpose</a:t>
            </a:r>
          </a:p>
          <a:p>
            <a:pPr lvl="1">
              <a:tabLst>
                <a:tab pos="1968500" algn="l"/>
              </a:tabLst>
            </a:pPr>
            <a:r>
              <a:rPr lang="en-US" dirty="0"/>
              <a:t>only works for (orthonormal) rotations</a:t>
            </a:r>
          </a:p>
          <a:p>
            <a:endParaRPr lang="pt-PT" dirty="0"/>
          </a:p>
        </p:txBody>
      </p:sp>
      <p:pic>
        <p:nvPicPr>
          <p:cNvPr id="4" name="temp.pdf">
            <a:extLst>
              <a:ext uri="{FF2B5EF4-FFF2-40B4-BE49-F238E27FC236}">
                <a16:creationId xmlns:a16="http://schemas.microsoft.com/office/drawing/2014/main" id="{A8214345-545C-4E36-95BD-12A915B6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24" y="5820687"/>
            <a:ext cx="990600" cy="286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temp.pdf">
            <a:extLst>
              <a:ext uri="{FF2B5EF4-FFF2-40B4-BE49-F238E27FC236}">
                <a16:creationId xmlns:a16="http://schemas.microsoft.com/office/drawing/2014/main" id="{10AC4E97-EBD8-44E6-AD08-844D04C2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24" y="5354708"/>
            <a:ext cx="379576" cy="222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temp.pdf">
            <a:extLst>
              <a:ext uri="{FF2B5EF4-FFF2-40B4-BE49-F238E27FC236}">
                <a16:creationId xmlns:a16="http://schemas.microsoft.com/office/drawing/2014/main" id="{70F1C3CF-CCB6-42D9-8410-B6494CD96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014" y="3842582"/>
            <a:ext cx="6610172" cy="1268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temp.pdf">
            <a:extLst>
              <a:ext uri="{FF2B5EF4-FFF2-40B4-BE49-F238E27FC236}">
                <a16:creationId xmlns:a16="http://schemas.microsoft.com/office/drawing/2014/main" id="{E0428AED-48E6-46A7-8F2C-DF1EDCABC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546611"/>
            <a:ext cx="5702893" cy="11942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745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  <p:bldP spid="6" grpId="0" animBg="1" advAuto="0"/>
      <p:bldP spid="7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1B562-0229-466D-8C38-1175D847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pt-PT" sz="3600"/>
              <a:t>Scaling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DBBC09-E35D-4D71-AE1E-A4E4485F3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pPr>
              <a:tabLst>
                <a:tab pos="1587500" algn="l"/>
              </a:tabLst>
            </a:pPr>
            <a:r>
              <a:rPr lang="en-US" sz="2000"/>
              <a:t>Shrink or grow one coordinate, but not others</a:t>
            </a:r>
          </a:p>
          <a:p>
            <a:pPr>
              <a:tabLst>
                <a:tab pos="1587500" algn="l"/>
              </a:tabLst>
            </a:pPr>
            <a:r>
              <a:rPr lang="en-US" sz="2000"/>
              <a:t>Negative scale is reflection</a:t>
            </a:r>
          </a:p>
          <a:p>
            <a:endParaRPr lang="pt-PT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caling.jpg">
            <a:extLst>
              <a:ext uri="{FF2B5EF4-FFF2-40B4-BE49-F238E27FC236}">
                <a16:creationId xmlns:a16="http://schemas.microsoft.com/office/drawing/2014/main" id="{454433C5-D71C-4E7A-B645-2C586173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2900094"/>
            <a:ext cx="4974336" cy="2976446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5FD937A-713B-4CA3-B153-97F12FD2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164472"/>
            <a:ext cx="4974336" cy="2447689"/>
          </a:xfrm>
          <a:prstGeom prst="rect">
            <a:avLst/>
          </a:prstGeom>
        </p:spPr>
      </p:pic>
      <p:pic>
        <p:nvPicPr>
          <p:cNvPr id="9" name="Leeds_logo_new.png">
            <a:extLst>
              <a:ext uri="{FF2B5EF4-FFF2-40B4-BE49-F238E27FC236}">
                <a16:creationId xmlns:a16="http://schemas.microsoft.com/office/drawing/2014/main" id="{023CBA42-5B28-4DDC-BE90-8E72846F040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">
            <a:extLst>
              <a:ext uri="{FF2B5EF4-FFF2-40B4-BE49-F238E27FC236}">
                <a16:creationId xmlns:a16="http://schemas.microsoft.com/office/drawing/2014/main" id="{8E78F2F8-D6D1-4B09-9404-5BC5F8729178}"/>
              </a:ext>
            </a:extLst>
          </p:cNvPr>
          <p:cNvSpPr/>
          <p:nvPr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2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211C-2E73-493E-9B1E-D06F04DF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pt-PT" sz="3600"/>
              <a:t>Shearing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2ED9B5-95A5-4D2A-88AB-8477F1884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/>
              <a:t>Slide the top sideways</a:t>
            </a:r>
          </a:p>
          <a:p>
            <a:pPr lvl="1"/>
            <a:r>
              <a:rPr lang="en-US" sz="2000"/>
              <a:t>by a vector multiplied by z</a:t>
            </a:r>
          </a:p>
          <a:p>
            <a:endParaRPr lang="pt-PT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hear.jpg">
            <a:extLst>
              <a:ext uri="{FF2B5EF4-FFF2-40B4-BE49-F238E27FC236}">
                <a16:creationId xmlns:a16="http://schemas.microsoft.com/office/drawing/2014/main" id="{2B135F5D-CBDD-4A06-9F8E-FE28C8FED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23" y="2742397"/>
            <a:ext cx="3393649" cy="3291840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8EECA47-2535-49C2-B02C-0E3E31102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263981"/>
            <a:ext cx="4974336" cy="2248672"/>
          </a:xfrm>
          <a:prstGeom prst="rect">
            <a:avLst/>
          </a:prstGeom>
        </p:spPr>
      </p:pic>
      <p:pic>
        <p:nvPicPr>
          <p:cNvPr id="9" name="Leeds_logo_new.png">
            <a:extLst>
              <a:ext uri="{FF2B5EF4-FFF2-40B4-BE49-F238E27FC236}">
                <a16:creationId xmlns:a16="http://schemas.microsoft.com/office/drawing/2014/main" id="{CEF0D2C4-8445-4A77-BF16-EE175F75A66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">
            <a:extLst>
              <a:ext uri="{FF2B5EF4-FFF2-40B4-BE49-F238E27FC236}">
                <a16:creationId xmlns:a16="http://schemas.microsoft.com/office/drawing/2014/main" id="{7D0D40AE-28A4-484E-8091-0984EB2D96FA}"/>
              </a:ext>
            </a:extLst>
          </p:cNvPr>
          <p:cNvSpPr/>
          <p:nvPr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12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1413</Words>
  <Application>Microsoft Office PowerPoint</Application>
  <PresentationFormat>Ecrã Panorâmico</PresentationFormat>
  <Paragraphs>252</Paragraphs>
  <Slides>44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44</vt:i4>
      </vt:variant>
    </vt:vector>
  </HeadingPairs>
  <TitlesOfParts>
    <vt:vector size="55" baseType="lpstr">
      <vt:lpstr>Gill Sans</vt:lpstr>
      <vt:lpstr>Palatino</vt:lpstr>
      <vt:lpstr>Arial</vt:lpstr>
      <vt:lpstr>Calibri</vt:lpstr>
      <vt:lpstr>Calisto MT</vt:lpstr>
      <vt:lpstr>Cambria</vt:lpstr>
      <vt:lpstr>Cambria Math</vt:lpstr>
      <vt:lpstr>Helvetica</vt:lpstr>
      <vt:lpstr>Palatino Linotype</vt:lpstr>
      <vt:lpstr>Symbol</vt:lpstr>
      <vt:lpstr>Tema do Office</vt:lpstr>
      <vt:lpstr>2: Homogeneous Transformations</vt:lpstr>
      <vt:lpstr>Agenda</vt:lpstr>
      <vt:lpstr>Changing Bases</vt:lpstr>
      <vt:lpstr>Rotation Matrices</vt:lpstr>
      <vt:lpstr>Constructing Rotation</vt:lpstr>
      <vt:lpstr>More Rotations</vt:lpstr>
      <vt:lpstr>Inverse Rotations</vt:lpstr>
      <vt:lpstr>Scaling </vt:lpstr>
      <vt:lpstr>Shearing</vt:lpstr>
      <vt:lpstr>Transforming Normals</vt:lpstr>
      <vt:lpstr>Distorted Normals</vt:lpstr>
      <vt:lpstr>Translation</vt:lpstr>
      <vt:lpstr>Applying Transformations</vt:lpstr>
      <vt:lpstr>Three Problems</vt:lpstr>
      <vt:lpstr>2D Homogeneous Coords</vt:lpstr>
      <vt:lpstr>3D Homogeneous Coords.</vt:lpstr>
      <vt:lpstr>Homogeneous Vectors</vt:lpstr>
      <vt:lpstr>Rotations</vt:lpstr>
      <vt:lpstr>Scaling</vt:lpstr>
      <vt:lpstr>Shearing</vt:lpstr>
      <vt:lpstr>Translation</vt:lpstr>
      <vt:lpstr>Why this Works (2D)</vt:lpstr>
      <vt:lpstr>Arbitrary Rotation</vt:lpstr>
      <vt:lpstr>Composition</vt:lpstr>
      <vt:lpstr>Cost of Transformation</vt:lpstr>
      <vt:lpstr>Homogeneous Matrix</vt:lpstr>
      <vt:lpstr>Projection</vt:lpstr>
      <vt:lpstr>Orthographic Projection</vt:lpstr>
      <vt:lpstr>Oblique Projection</vt:lpstr>
      <vt:lpstr>Perspective Projection</vt:lpstr>
      <vt:lpstr>Receding Parallels</vt:lpstr>
      <vt:lpstr>Mathematical Perspective</vt:lpstr>
      <vt:lpstr>All 3 Coordinates</vt:lpstr>
      <vt:lpstr>Lines are Lines</vt:lpstr>
      <vt:lpstr>Simple Case (v_z=0, d=1)</vt:lpstr>
      <vt:lpstr>Hard Case (v_z=1,p_z=0,d=1)</vt:lpstr>
      <vt:lpstr>And not just any line</vt:lpstr>
      <vt:lpstr>Foreshortening</vt:lpstr>
      <vt:lpstr>OpenGL: how does this apply?</vt:lpstr>
      <vt:lpstr>glOrtho()</vt:lpstr>
      <vt:lpstr>glFrustum()</vt:lpstr>
      <vt:lpstr>gluPerspective()</vt:lpstr>
      <vt:lpstr>gluLookAt()</vt:lpstr>
      <vt:lpstr>Homogeneous Coordinates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Rafael Kuffner dos Anjos</dc:creator>
  <cp:lastModifiedBy>Rafael Kuffner dos Anjos</cp:lastModifiedBy>
  <cp:revision>1</cp:revision>
  <dcterms:created xsi:type="dcterms:W3CDTF">2021-09-14T08:44:47Z</dcterms:created>
  <dcterms:modified xsi:type="dcterms:W3CDTF">2021-09-23T08:44:46Z</dcterms:modified>
</cp:coreProperties>
</file>