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v" ContentType="video/mp4"/>
  <Default Extension="mov" ContentType="video/quicktime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72" r:id="rId3"/>
    <p:sldId id="257" r:id="rId4"/>
    <p:sldId id="258" r:id="rId5"/>
    <p:sldId id="352" r:id="rId6"/>
    <p:sldId id="292" r:id="rId7"/>
    <p:sldId id="353" r:id="rId8"/>
    <p:sldId id="371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73" r:id="rId20"/>
    <p:sldId id="365" r:id="rId21"/>
    <p:sldId id="366" r:id="rId22"/>
    <p:sldId id="367" r:id="rId23"/>
    <p:sldId id="368" r:id="rId24"/>
    <p:sldId id="369" r:id="rId25"/>
    <p:sldId id="374" r:id="rId26"/>
    <p:sldId id="285" r:id="rId27"/>
    <p:sldId id="286" r:id="rId28"/>
    <p:sldId id="294" r:id="rId29"/>
    <p:sldId id="288" r:id="rId30"/>
    <p:sldId id="289" r:id="rId31"/>
    <p:sldId id="290" r:id="rId32"/>
    <p:sldId id="291" r:id="rId33"/>
    <p:sldId id="370" r:id="rId34"/>
    <p:sldId id="293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5" r:id="rId44"/>
    <p:sldId id="278" r:id="rId45"/>
    <p:sldId id="375" r:id="rId4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FDE"/>
    <a:srgbClr val="99D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8EEE4-B748-41F3-9C98-C01AF9B78855}" v="214" dt="2021-09-20T19:11:18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7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Kuffner dos Anjos" userId="3925196f-71a7-46bf-baee-ed570243f2ce" providerId="ADAL" clId="{62DAFA0D-5A87-4DCD-8586-46DC5ECDC8E4}"/>
    <pc:docChg chg="delSld modSld">
      <pc:chgData name="Rafael Kuffner dos Anjos" userId="3925196f-71a7-46bf-baee-ed570243f2ce" providerId="ADAL" clId="{62DAFA0D-5A87-4DCD-8586-46DC5ECDC8E4}" dt="2021-09-14T12:12:24.826" v="10" actId="20577"/>
      <pc:docMkLst>
        <pc:docMk/>
      </pc:docMkLst>
      <pc:sldChg chg="modSp mod">
        <pc:chgData name="Rafael Kuffner dos Anjos" userId="3925196f-71a7-46bf-baee-ed570243f2ce" providerId="ADAL" clId="{62DAFA0D-5A87-4DCD-8586-46DC5ECDC8E4}" dt="2021-09-14T12:12:24.826" v="10" actId="20577"/>
        <pc:sldMkLst>
          <pc:docMk/>
          <pc:sldMk cId="2250373187" sldId="256"/>
        </pc:sldMkLst>
        <pc:spChg chg="mod">
          <ac:chgData name="Rafael Kuffner dos Anjos" userId="3925196f-71a7-46bf-baee-ed570243f2ce" providerId="ADAL" clId="{62DAFA0D-5A87-4DCD-8586-46DC5ECDC8E4}" dt="2021-09-14T12:12:24.826" v="10" actId="20577"/>
          <ac:spMkLst>
            <pc:docMk/>
            <pc:sldMk cId="2250373187" sldId="256"/>
            <ac:spMk id="2" creationId="{80B9CD96-C14B-44A5-91B1-55D9A499211B}"/>
          </ac:spMkLst>
        </pc:spChg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773643261" sldId="257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618510689" sldId="258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626564959" sldId="259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1741759209" sldId="260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693817968" sldId="261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992679370" sldId="262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4042091567" sldId="263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4007352231" sldId="264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701494299" sldId="265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528289736" sldId="266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732190984" sldId="267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343880058" sldId="268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728283146" sldId="269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72906909" sldId="270"/>
        </pc:sldMkLst>
      </pc:sldChg>
    </pc:docChg>
  </pc:docChgLst>
  <pc:docChgLst>
    <pc:chgData name="Rafael Kuffner dos Anjos" userId="3925196f-71a7-46bf-baee-ed570243f2ce" providerId="ADAL" clId="{53062A82-23AF-4EB8-ABAB-FDE75936E6DD}"/>
    <pc:docChg chg="undo custSel addSld delSld modSld sldOrd modMainMaster">
      <pc:chgData name="Rafael Kuffner dos Anjos" userId="3925196f-71a7-46bf-baee-ed570243f2ce" providerId="ADAL" clId="{53062A82-23AF-4EB8-ABAB-FDE75936E6DD}" dt="2021-09-14T12:11:25.118" v="1267" actId="20577"/>
      <pc:docMkLst>
        <pc:docMk/>
      </pc:docMkLst>
      <pc:sldChg chg="addSp delSp modSp mod modAnim">
        <pc:chgData name="Rafael Kuffner dos Anjos" userId="3925196f-71a7-46bf-baee-ed570243f2ce" providerId="ADAL" clId="{53062A82-23AF-4EB8-ABAB-FDE75936E6DD}" dt="2021-09-14T10:30:05.568" v="267"/>
        <pc:sldMkLst>
          <pc:docMk/>
          <pc:sldMk cId="773643261" sldId="257"/>
        </pc:sldMkLst>
        <pc:spChg chg="add mod">
          <ac:chgData name="Rafael Kuffner dos Anjos" userId="3925196f-71a7-46bf-baee-ed570243f2ce" providerId="ADAL" clId="{53062A82-23AF-4EB8-ABAB-FDE75936E6DD}" dt="2021-09-14T10:29:33.393" v="260" actId="1076"/>
          <ac:spMkLst>
            <pc:docMk/>
            <pc:sldMk cId="773643261" sldId="257"/>
            <ac:spMk id="82" creationId="{3CB1D931-EE7E-414C-8FFB-D27DAE8BA80D}"/>
          </ac:spMkLst>
        </pc:spChg>
        <pc:spChg chg="add mod">
          <ac:chgData name="Rafael Kuffner dos Anjos" userId="3925196f-71a7-46bf-baee-ed570243f2ce" providerId="ADAL" clId="{53062A82-23AF-4EB8-ABAB-FDE75936E6DD}" dt="2021-09-14T10:29:35.623" v="261" actId="1076"/>
          <ac:spMkLst>
            <pc:docMk/>
            <pc:sldMk cId="773643261" sldId="257"/>
            <ac:spMk id="83" creationId="{E5F3A411-4FF0-450F-8AD7-C2D1054B10D8}"/>
          </ac:spMkLst>
        </pc:spChg>
        <pc:spChg chg="add mod">
          <ac:chgData name="Rafael Kuffner dos Anjos" userId="3925196f-71a7-46bf-baee-ed570243f2ce" providerId="ADAL" clId="{53062A82-23AF-4EB8-ABAB-FDE75936E6DD}" dt="2021-09-14T10:20:46.249" v="101" actId="2711"/>
          <ac:spMkLst>
            <pc:docMk/>
            <pc:sldMk cId="773643261" sldId="257"/>
            <ac:spMk id="84" creationId="{2FE38C6A-BC03-4E9E-BCE6-5ECCF0C47928}"/>
          </ac:spMkLst>
        </pc:spChg>
        <pc:spChg chg="add mod">
          <ac:chgData name="Rafael Kuffner dos Anjos" userId="3925196f-71a7-46bf-baee-ed570243f2ce" providerId="ADAL" clId="{53062A82-23AF-4EB8-ABAB-FDE75936E6DD}" dt="2021-09-14T10:18:24.774" v="43" actId="1076"/>
          <ac:spMkLst>
            <pc:docMk/>
            <pc:sldMk cId="773643261" sldId="257"/>
            <ac:spMk id="86" creationId="{E59254E6-2626-4B87-891D-CD8A3FA1D378}"/>
          </ac:spMkLst>
        </pc:spChg>
        <pc:spChg chg="add del mod">
          <ac:chgData name="Rafael Kuffner dos Anjos" userId="3925196f-71a7-46bf-baee-ed570243f2ce" providerId="ADAL" clId="{53062A82-23AF-4EB8-ABAB-FDE75936E6DD}" dt="2021-09-14T10:20:34.423" v="100" actId="1076"/>
          <ac:spMkLst>
            <pc:docMk/>
            <pc:sldMk cId="773643261" sldId="257"/>
            <ac:spMk id="94" creationId="{10E5F155-1D0E-47E5-A147-C4187BB4AAD7}"/>
          </ac:spMkLst>
        </pc:spChg>
        <pc:grpChg chg="add mod">
          <ac:chgData name="Rafael Kuffner dos Anjos" userId="3925196f-71a7-46bf-baee-ed570243f2ce" providerId="ADAL" clId="{53062A82-23AF-4EB8-ABAB-FDE75936E6DD}" dt="2021-09-14T10:17:44.834" v="22" actId="164"/>
          <ac:grpSpMkLst>
            <pc:docMk/>
            <pc:sldMk cId="773643261" sldId="257"/>
            <ac:grpSpMk id="85" creationId="{25F483A5-B8E3-4412-A82C-02AF84736D4C}"/>
          </ac:grpSpMkLst>
        </pc:grp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6" creationId="{C64E5580-2010-4DCD-A6F7-E70F15F322E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7" creationId="{AAABE8BA-2571-4D94-8419-BB2E16F7389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8" creationId="{F6FBFDC1-0E54-496B-88F5-7CE09C2EE69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9" creationId="{70178705-0EEA-45F9-80C8-8775B6D3E2C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0" creationId="{9B757DC0-53E5-41A5-BC3D-B03908F7EC5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1" creationId="{8B200FD3-5836-4AF0-9073-1418BDC007B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2" creationId="{2DB7EF0B-B840-4A1C-B226-26C27451FBB1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7" creationId="{0E284F2D-E305-47F1-8517-589D9375AA1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8" creationId="{AA45912D-4B42-4F3E-B8C3-820EF9C19014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9" creationId="{0E1451F3-BF14-43F9-8B54-0FF0AF6A839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0" creationId="{1ADDFACB-4B2E-47E5-B973-AD7EFEFE0952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1" creationId="{DA4F14AF-D103-46D1-A961-66B8C4B0E6F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2" creationId="{4D9E1C05-3A30-4912-900E-41FAB449F5E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3" creationId="{5E85C7EE-2057-4CC0-811E-6E9EB622824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4" creationId="{8BEE5712-4B99-4000-B42E-50D6A642FE1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5" creationId="{76F16B3E-6FED-4E5B-85A6-9647C3C851F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6" creationId="{33350CCA-4793-41B8-8717-B99FA7255A7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7" creationId="{3151E76B-8C1A-48B6-B542-419D2EDDBE6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8" creationId="{C7D55387-5404-4E72-8482-4F8ABD73EF4F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9" creationId="{C40A651B-4845-4722-ACBD-E0DBA2EF617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60" creationId="{7F4F8606-209E-4D95-8A1C-C1245D55B6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7" creationId="{059F5A64-4E2A-4F33-8865-C4E09BC4445B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8" creationId="{B0639650-BEF4-4A11-875F-9330A9A711FC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9" creationId="{D460A758-EF15-4217-B437-5F884543E5BF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0" creationId="{B2804FBA-20F6-417C-907A-163DC1B9A238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1" creationId="{C0BF617C-AD10-45AD-9010-16813BBE20A1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2" creationId="{8DC9A1BB-A975-4386-9370-C8028576A9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3" creationId="{B38882C3-2F51-4A7E-95BD-7444C67845AC}"/>
          </ac:cxnSpMkLst>
        </pc:cxnChg>
      </pc:sldChg>
      <pc:sldChg chg="addSp delSp modSp new mod setBg addAnim delAnim modAnim setClrOvrMap">
        <pc:chgData name="Rafael Kuffner dos Anjos" userId="3925196f-71a7-46bf-baee-ed570243f2ce" providerId="ADAL" clId="{53062A82-23AF-4EB8-ABAB-FDE75936E6DD}" dt="2021-09-14T10:26:35.906" v="186" actId="404"/>
        <pc:sldMkLst>
          <pc:docMk/>
          <pc:sldMk cId="2618510689" sldId="258"/>
        </pc:sldMkLst>
        <pc:spChg chg="mod ord">
          <ac:chgData name="Rafael Kuffner dos Anjos" userId="3925196f-71a7-46bf-baee-ed570243f2ce" providerId="ADAL" clId="{53062A82-23AF-4EB8-ABAB-FDE75936E6DD}" dt="2021-09-14T10:26:35.906" v="186" actId="404"/>
          <ac:spMkLst>
            <pc:docMk/>
            <pc:sldMk cId="2618510689" sldId="258"/>
            <ac:spMk id="2" creationId="{952D2196-F64B-4F89-920C-C58AD35C99E4}"/>
          </ac:spMkLst>
        </pc:spChg>
        <pc:spChg chg="del">
          <ac:chgData name="Rafael Kuffner dos Anjos" userId="3925196f-71a7-46bf-baee-ed570243f2ce" providerId="ADAL" clId="{53062A82-23AF-4EB8-ABAB-FDE75936E6DD}" dt="2021-09-14T10:22:28.217" v="116" actId="478"/>
          <ac:spMkLst>
            <pc:docMk/>
            <pc:sldMk cId="2618510689" sldId="258"/>
            <ac:spMk id="3" creationId="{BE8E3226-26C7-4939-80A7-0126537D2856}"/>
          </ac:spMkLst>
        </pc:spChg>
        <pc:spChg chg="add mod">
          <ac:chgData name="Rafael Kuffner dos Anjos" userId="3925196f-71a7-46bf-baee-ed570243f2ce" providerId="ADAL" clId="{53062A82-23AF-4EB8-ABAB-FDE75936E6DD}" dt="2021-09-14T10:26:03.594" v="167" actId="1076"/>
          <ac:spMkLst>
            <pc:docMk/>
            <pc:sldMk cId="2618510689" sldId="258"/>
            <ac:spMk id="4" creationId="{20E23DED-DA40-4827-94D1-606A44E4270F}"/>
          </ac:spMkLst>
        </pc:spChg>
        <pc:spChg chg="add del mod">
          <ac:chgData name="Rafael Kuffner dos Anjos" userId="3925196f-71a7-46bf-baee-ed570243f2ce" providerId="ADAL" clId="{53062A82-23AF-4EB8-ABAB-FDE75936E6DD}" dt="2021-09-14T10:25:28.147" v="146"/>
          <ac:spMkLst>
            <pc:docMk/>
            <pc:sldMk cId="2618510689" sldId="258"/>
            <ac:spMk id="21" creationId="{D40F2004-44CF-4F78-9430-DCAC133F5355}"/>
          </ac:spMkLst>
        </pc:spChg>
        <pc:spChg chg="add mod">
          <ac:chgData name="Rafael Kuffner dos Anjos" userId="3925196f-71a7-46bf-baee-ed570243f2ce" providerId="ADAL" clId="{53062A82-23AF-4EB8-ABAB-FDE75936E6DD}" dt="2021-09-14T10:26:15.146" v="180" actId="1076"/>
          <ac:spMkLst>
            <pc:docMk/>
            <pc:sldMk cId="2618510689" sldId="258"/>
            <ac:spMk id="23" creationId="{60756E97-EEAD-4065-B7CD-F6C76E037A56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7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9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6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7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39" creationId="{6753252F-4873-4F63-801D-CC719279A7D5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40" creationId="{047C8CCB-F95D-4249-92DD-651249D3535A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2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3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4" creationId="{599C8C75-BFDF-44E7-A028-EEB5EDD58817}"/>
          </ac:spMkLst>
        </pc:spChg>
        <pc:picChg chg="add del mod">
          <ac:chgData name="Rafael Kuffner dos Anjos" userId="3925196f-71a7-46bf-baee-ed570243f2ce" providerId="ADAL" clId="{53062A82-23AF-4EB8-ABAB-FDE75936E6DD}" dt="2021-09-14T10:25:28.147" v="146"/>
          <ac:picMkLst>
            <pc:docMk/>
            <pc:sldMk cId="2618510689" sldId="258"/>
            <ac:picMk id="20" creationId="{33B56C8C-1ED7-4F8D-AA86-0AEF6FE77D9A}"/>
          </ac:picMkLst>
        </pc:picChg>
        <pc:picChg chg="add mod ord">
          <ac:chgData name="Rafael Kuffner dos Anjos" userId="3925196f-71a7-46bf-baee-ed570243f2ce" providerId="ADAL" clId="{53062A82-23AF-4EB8-ABAB-FDE75936E6DD}" dt="2021-09-14T10:25:44.274" v="149" actId="1076"/>
          <ac:picMkLst>
            <pc:docMk/>
            <pc:sldMk cId="2618510689" sldId="258"/>
            <ac:picMk id="1026" creationId="{88A0DF0F-6A30-4F3D-A2E6-C13941C0801B}"/>
          </ac:picMkLst>
        </pc:picChg>
        <pc:picChg chg="add del mod">
          <ac:chgData name="Rafael Kuffner dos Anjos" userId="3925196f-71a7-46bf-baee-ed570243f2ce" providerId="ADAL" clId="{53062A82-23AF-4EB8-ABAB-FDE75936E6DD}" dt="2021-09-14T10:23:24.264" v="121"/>
          <ac:picMkLst>
            <pc:docMk/>
            <pc:sldMk cId="2618510689" sldId="258"/>
            <ac:picMk id="1028" creationId="{005A9120-F2BC-429A-99A1-108ED9A67957}"/>
          </ac:picMkLst>
        </pc:picChg>
        <pc:picChg chg="add mod">
          <ac:chgData name="Rafael Kuffner dos Anjos" userId="3925196f-71a7-46bf-baee-ed570243f2ce" providerId="ADAL" clId="{53062A82-23AF-4EB8-ABAB-FDE75936E6DD}" dt="2021-09-14T10:25:48.291" v="150" actId="1076"/>
          <ac:picMkLst>
            <pc:docMk/>
            <pc:sldMk cId="2618510689" sldId="258"/>
            <ac:picMk id="1030" creationId="{6B217E83-8CC1-4F54-A75E-C6BD73CC8147}"/>
          </ac:picMkLst>
        </pc:pic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2" creationId="{EBAD6A72-88E8-42F7-88B9-CAF744536BE4}"/>
          </ac:cxnSpMkLst>
        </pc:cxn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3" creationId="{C800968E-0A99-46C4-A9B2-6A63AC66F4B0}"/>
          </ac:cxnSpMkLst>
        </pc:cxnChg>
      </pc:sldChg>
      <pc:sldChg chg="addSp delSp modSp new mod setBg setClrOvrMap">
        <pc:chgData name="Rafael Kuffner dos Anjos" userId="3925196f-71a7-46bf-baee-ed570243f2ce" providerId="ADAL" clId="{53062A82-23AF-4EB8-ABAB-FDE75936E6DD}" dt="2021-09-14T10:36:44.368" v="281" actId="207"/>
        <pc:sldMkLst>
          <pc:docMk/>
          <pc:sldMk cId="2626564959" sldId="259"/>
        </pc:sldMkLst>
        <pc:spChg chg="mod ord">
          <ac:chgData name="Rafael Kuffner dos Anjos" userId="3925196f-71a7-46bf-baee-ed570243f2ce" providerId="ADAL" clId="{53062A82-23AF-4EB8-ABAB-FDE75936E6DD}" dt="2021-09-14T10:36:24.188" v="278" actId="207"/>
          <ac:spMkLst>
            <pc:docMk/>
            <pc:sldMk cId="2626564959" sldId="259"/>
            <ac:spMk id="2" creationId="{505ED8C1-5A13-4867-A495-1C8690400DD5}"/>
          </ac:spMkLst>
        </pc:spChg>
        <pc:spChg chg="add del mod">
          <ac:chgData name="Rafael Kuffner dos Anjos" userId="3925196f-71a7-46bf-baee-ed570243f2ce" providerId="ADAL" clId="{53062A82-23AF-4EB8-ABAB-FDE75936E6DD}" dt="2021-09-14T10:34:52.118" v="274" actId="26606"/>
          <ac:spMkLst>
            <pc:docMk/>
            <pc:sldMk cId="2626564959" sldId="259"/>
            <ac:spMk id="3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7:52.411" v="247" actId="26606"/>
          <ac:spMkLst>
            <pc:docMk/>
            <pc:sldMk cId="2626564959" sldId="259"/>
            <ac:spMk id="9" creationId="{B819A166-7571-4003-A6B8-B62034C3ED30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0" creationId="{2B566528-1B12-4246-9431-5C2D7D081168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1" creationId="{E5F17139-31EE-46AC-B04F-DBBD852DD6CB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2" creationId="{0C541B88-1AE9-40C3-AFD5-967787C1979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4" creationId="{2E80C965-DB6D-4F81-9E9E-B027384D0BD6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5" creationId="{D3F51FEB-38FB-4F6C-9F7B-2F2AFAB65463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7" creationId="{89D16701-DA76-4F72-BB63-E2C3FFBDFE0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8" creationId="{A580F890-B085-4E95-96AA-55AEBEC5CE6E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9" creationId="{1CC28BE1-9DC6-43FE-9582-39F091098D77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20" creationId="{1E547BA6-BAE0-43BB-A7CA-60F69CE252F0}"/>
          </ac:spMkLst>
        </pc:spChg>
        <pc:spChg chg="add del mod">
          <ac:chgData name="Rafael Kuffner dos Anjos" userId="3925196f-71a7-46bf-baee-ed570243f2ce" providerId="ADAL" clId="{53062A82-23AF-4EB8-ABAB-FDE75936E6DD}" dt="2021-09-14T10:29:24.839" v="259" actId="26606"/>
          <ac:spMkLst>
            <pc:docMk/>
            <pc:sldMk cId="2626564959" sldId="259"/>
            <ac:spMk id="37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9:15.898" v="252" actId="26606"/>
          <ac:spMkLst>
            <pc:docMk/>
            <pc:sldMk cId="2626564959" sldId="259"/>
            <ac:spMk id="42" creationId="{86C7B4A1-154A-4DF0-AC46-F88D75A2E0FD}"/>
          </ac:spMkLst>
        </pc:spChg>
        <pc:spChg chg="add del">
          <ac:chgData name="Rafael Kuffner dos Anjos" userId="3925196f-71a7-46bf-baee-ed570243f2ce" providerId="ADAL" clId="{53062A82-23AF-4EB8-ABAB-FDE75936E6DD}" dt="2021-09-14T10:29:16.268" v="254" actId="26606"/>
          <ac:spMkLst>
            <pc:docMk/>
            <pc:sldMk cId="2626564959" sldId="259"/>
            <ac:spMk id="44" creationId="{2B1D4F77-A17C-43D7-B7FA-545148E4E93D}"/>
          </ac:spMkLst>
        </pc:spChg>
        <pc:spChg chg="add del">
          <ac:chgData name="Rafael Kuffner dos Anjos" userId="3925196f-71a7-46bf-baee-ed570243f2ce" providerId="ADAL" clId="{53062A82-23AF-4EB8-ABAB-FDE75936E6DD}" dt="2021-09-14T10:29:20.137" v="256" actId="26606"/>
          <ac:spMkLst>
            <pc:docMk/>
            <pc:sldMk cId="2626564959" sldId="259"/>
            <ac:spMk id="46" creationId="{3CD9DF72-87A3-404E-A828-84CBF11A8303}"/>
          </ac:spMkLst>
        </pc:spChg>
        <pc:spChg chg="add del">
          <ac:chgData name="Rafael Kuffner dos Anjos" userId="3925196f-71a7-46bf-baee-ed570243f2ce" providerId="ADAL" clId="{53062A82-23AF-4EB8-ABAB-FDE75936E6DD}" dt="2021-09-14T10:29:24.478" v="258" actId="26606"/>
          <ac:spMkLst>
            <pc:docMk/>
            <pc:sldMk cId="2626564959" sldId="259"/>
            <ac:spMk id="51" creationId="{2B566528-1B12-4246-9431-5C2D7D081168}"/>
          </ac:spMkLst>
        </pc:s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13" creationId="{7CF625D3-71A3-4F30-A096-8EF334E959D0}"/>
          </ac:grpSpMkLst>
        </pc:gr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21" creationId="{AF9AF3F3-CE0C-4125-BDD7-346487FA0B40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48" creationId="{5995D10D-E9C9-47DB-AE7E-801FEF38F5C9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52" creationId="{828A5161-06F1-46CF-8AD7-844680A59E13}"/>
          </ac:grpSpMkLst>
        </pc:grpChg>
        <pc:graphicFrameChg chg="add del">
          <ac:chgData name="Rafael Kuffner dos Anjos" userId="3925196f-71a7-46bf-baee-ed570243f2ce" providerId="ADAL" clId="{53062A82-23AF-4EB8-ABAB-FDE75936E6DD}" dt="2021-09-14T10:27:52.411" v="247" actId="26606"/>
          <ac:graphicFrameMkLst>
            <pc:docMk/>
            <pc:sldMk cId="2626564959" sldId="259"/>
            <ac:graphicFrameMk id="5" creationId="{93C79FD9-4F4B-4D26-9137-18D92EF0A4D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46.962" v="269" actId="26606"/>
          <ac:graphicFrameMkLst>
            <pc:docMk/>
            <pc:sldMk cId="2626564959" sldId="259"/>
            <ac:graphicFrameMk id="6" creationId="{FF083529-199B-44C0-9B83-5E2C298119D4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1.299" v="271" actId="26606"/>
          <ac:graphicFrameMkLst>
            <pc:docMk/>
            <pc:sldMk cId="2626564959" sldId="259"/>
            <ac:graphicFrameMk id="8" creationId="{E62E64FE-F684-4160-A83C-B3B97AC79B11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27:54.926" v="249" actId="26606"/>
          <ac:graphicFrameMkLst>
            <pc:docMk/>
            <pc:sldMk cId="2626564959" sldId="259"/>
            <ac:graphicFrameMk id="16" creationId="{CFEC595D-6CBA-4219-9AD9-44C9FA07FCB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2.107" v="273" actId="26606"/>
          <ac:graphicFrameMkLst>
            <pc:docMk/>
            <pc:sldMk cId="2626564959" sldId="259"/>
            <ac:graphicFrameMk id="22" creationId="{6C2099A8-3C85-4AAC-AD60-2E1F762829CA}"/>
          </ac:graphicFrameMkLst>
        </pc:graphicFrameChg>
        <pc:graphicFrameChg chg="add mod">
          <ac:chgData name="Rafael Kuffner dos Anjos" userId="3925196f-71a7-46bf-baee-ed570243f2ce" providerId="ADAL" clId="{53062A82-23AF-4EB8-ABAB-FDE75936E6DD}" dt="2021-09-14T10:36:44.368" v="281" actId="207"/>
          <ac:graphicFrameMkLst>
            <pc:docMk/>
            <pc:sldMk cId="2626564959" sldId="259"/>
            <ac:graphicFrameMk id="24" creationId="{4D14861C-A264-4AD8-B16A-22EDFBE63BDE}"/>
          </ac:graphicFrameMkLst>
        </pc:graphicFrameChg>
        <pc:picChg chg="add del mod ord">
          <ac:chgData name="Rafael Kuffner dos Anjos" userId="3925196f-71a7-46bf-baee-ed570243f2ce" providerId="ADAL" clId="{53062A82-23AF-4EB8-ABAB-FDE75936E6DD}" dt="2021-09-14T10:29:24.839" v="259" actId="26606"/>
          <ac:picMkLst>
            <pc:docMk/>
            <pc:sldMk cId="2626564959" sldId="259"/>
            <ac:picMk id="36" creationId="{68153D4D-199E-46B6-B252-897270AE1AA4}"/>
          </ac:picMkLst>
        </pc:picChg>
        <pc:cxnChg chg="add del">
          <ac:chgData name="Rafael Kuffner dos Anjos" userId="3925196f-71a7-46bf-baee-ed570243f2ce" providerId="ADAL" clId="{53062A82-23AF-4EB8-ABAB-FDE75936E6DD}" dt="2021-09-14T10:29:20.137" v="256" actId="26606"/>
          <ac:cxnSpMkLst>
            <pc:docMk/>
            <pc:sldMk cId="2626564959" sldId="259"/>
            <ac:cxnSpMk id="47" creationId="{20E3A342-4D61-4E3F-AF90-1AB42AEB96CC}"/>
          </ac:cxnSpMkLst>
        </pc:cxnChg>
      </pc:sldChg>
      <pc:sldChg chg="addSp delSp modSp new mod setBg">
        <pc:chgData name="Rafael Kuffner dos Anjos" userId="3925196f-71a7-46bf-baee-ed570243f2ce" providerId="ADAL" clId="{53062A82-23AF-4EB8-ABAB-FDE75936E6DD}" dt="2021-09-14T10:43:54.390" v="302" actId="208"/>
        <pc:sldMkLst>
          <pc:docMk/>
          <pc:sldMk cId="1741759209" sldId="260"/>
        </pc:sldMkLst>
        <pc:spChg chg="mod">
          <ac:chgData name="Rafael Kuffner dos Anjos" userId="3925196f-71a7-46bf-baee-ed570243f2ce" providerId="ADAL" clId="{53062A82-23AF-4EB8-ABAB-FDE75936E6DD}" dt="2021-09-14T10:43:03.552" v="299" actId="207"/>
          <ac:spMkLst>
            <pc:docMk/>
            <pc:sldMk cId="1741759209" sldId="260"/>
            <ac:spMk id="2" creationId="{57D4760D-1CCB-44ED-A561-E896E82D4123}"/>
          </ac:spMkLst>
        </pc:spChg>
        <pc:spChg chg="add del mod">
          <ac:chgData name="Rafael Kuffner dos Anjos" userId="3925196f-71a7-46bf-baee-ed570243f2ce" providerId="ADAL" clId="{53062A82-23AF-4EB8-ABAB-FDE75936E6DD}" dt="2021-09-14T10:39:09.282" v="293" actId="26606"/>
          <ac:spMkLst>
            <pc:docMk/>
            <pc:sldMk cId="1741759209" sldId="260"/>
            <ac:spMk id="3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9" creationId="{73144208-AAFC-4C3A-A4F1-EF3D72AF4C4C}"/>
          </ac:spMkLst>
        </pc:spChg>
        <pc:spChg chg="add del">
          <ac:chgData name="Rafael Kuffner dos Anjos" userId="3925196f-71a7-46bf-baee-ed570243f2ce" providerId="ADAL" clId="{53062A82-23AF-4EB8-ABAB-FDE75936E6DD}" dt="2021-09-14T10:39:02.563" v="288" actId="26606"/>
          <ac:spMkLst>
            <pc:docMk/>
            <pc:sldMk cId="1741759209" sldId="260"/>
            <ac:spMk id="10" creationId="{73144208-AAFC-4C3A-A4F1-EF3D72AF4C4C}"/>
          </ac:spMkLst>
        </pc:spChg>
        <pc:spChg chg="add mod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11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39:04.812" v="290" actId="26606"/>
          <ac:spMkLst>
            <pc:docMk/>
            <pc:sldMk cId="1741759209" sldId="260"/>
            <ac:spMk id="13" creationId="{73144208-AAFC-4C3A-A4F1-EF3D72AF4C4C}"/>
          </ac:spMkLst>
        </pc:spChg>
        <pc:graphicFrameChg chg="add del">
          <ac:chgData name="Rafael Kuffner dos Anjos" userId="3925196f-71a7-46bf-baee-ed570243f2ce" providerId="ADAL" clId="{53062A82-23AF-4EB8-ABAB-FDE75936E6DD}" dt="2021-09-14T10:39:09.276" v="292" actId="26606"/>
          <ac:graphicFrameMkLst>
            <pc:docMk/>
            <pc:sldMk cId="1741759209" sldId="260"/>
            <ac:graphicFrameMk id="5" creationId="{8E0B4DE1-CC49-4B58-8CD0-E72340368C95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0:39:02.563" v="288" actId="26606"/>
          <ac:picMkLst>
            <pc:docMk/>
            <pc:sldMk cId="1741759209" sldId="260"/>
            <ac:picMk id="7" creationId="{00026B8C-DD19-480E-BFFE-F33D6FF20B20}"/>
          </ac:picMkLst>
        </pc:picChg>
        <pc:picChg chg="add mod">
          <ac:chgData name="Rafael Kuffner dos Anjos" userId="3925196f-71a7-46bf-baee-ed570243f2ce" providerId="ADAL" clId="{53062A82-23AF-4EB8-ABAB-FDE75936E6DD}" dt="2021-09-14T10:43:54.390" v="302" actId="208"/>
          <ac:picMkLst>
            <pc:docMk/>
            <pc:sldMk cId="1741759209" sldId="260"/>
            <ac:picMk id="8" creationId="{00026B8C-DD19-480E-BFFE-F33D6FF20B20}"/>
          </ac:picMkLst>
        </pc:picChg>
        <pc:picChg chg="add del">
          <ac:chgData name="Rafael Kuffner dos Anjos" userId="3925196f-71a7-46bf-baee-ed570243f2ce" providerId="ADAL" clId="{53062A82-23AF-4EB8-ABAB-FDE75936E6DD}" dt="2021-09-14T10:39:04.812" v="290" actId="26606"/>
          <ac:picMkLst>
            <pc:docMk/>
            <pc:sldMk cId="1741759209" sldId="260"/>
            <ac:picMk id="12" creationId="{6DE31809-4A7B-412F-B094-5310EB1CB9E9}"/>
          </ac:picMkLst>
        </pc:picChg>
      </pc:sldChg>
      <pc:sldChg chg="addSp delSp modSp new mod setBg">
        <pc:chgData name="Rafael Kuffner dos Anjos" userId="3925196f-71a7-46bf-baee-ed570243f2ce" providerId="ADAL" clId="{53062A82-23AF-4EB8-ABAB-FDE75936E6DD}" dt="2021-09-14T11:26:57.919" v="978" actId="20577"/>
        <pc:sldMkLst>
          <pc:docMk/>
          <pc:sldMk cId="3693817968" sldId="261"/>
        </pc:sldMkLst>
        <pc:spChg chg="mo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2" creationId="{F30549CB-FB74-4468-8350-0E1742EC990B}"/>
          </ac:spMkLst>
        </pc:spChg>
        <pc:spChg chg="mod">
          <ac:chgData name="Rafael Kuffner dos Anjos" userId="3925196f-71a7-46bf-baee-ed570243f2ce" providerId="ADAL" clId="{53062A82-23AF-4EB8-ABAB-FDE75936E6DD}" dt="2021-09-14T11:26:57.919" v="978" actId="20577"/>
          <ac:spMkLst>
            <pc:docMk/>
            <pc:sldMk cId="3693817968" sldId="261"/>
            <ac:spMk id="3" creationId="{6DD6E936-AA88-43B8-80BB-007AD9CB1869}"/>
          </ac:spMkLst>
        </pc:spChg>
        <pc:spChg chg="add del">
          <ac:chgData name="Rafael Kuffner dos Anjos" userId="3925196f-71a7-46bf-baee-ed570243f2ce" providerId="ADAL" clId="{53062A82-23AF-4EB8-ABAB-FDE75936E6DD}" dt="2021-09-14T10:52:45.814" v="348" actId="22"/>
          <ac:spMkLst>
            <pc:docMk/>
            <pc:sldMk cId="3693817968" sldId="261"/>
            <ac:spMk id="5" creationId="{B4982E30-1AAB-44D1-ABF5-3E880AAA2991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8" creationId="{5E39A796-BE83-48B1-B33F-35C4A32AAB57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9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3" creationId="{2C46C4D6-C474-4E92-B52E-944C1118F7B6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4" creationId="{0E3596DD-156A-473E-9BB3-C6A29F7574E9}"/>
          </ac:spMkLst>
        </pc:spChg>
        <pc:spChg chg="add del">
          <ac:chgData name="Rafael Kuffner dos Anjos" userId="3925196f-71a7-46bf-baee-ed570243f2ce" providerId="ADAL" clId="{53062A82-23AF-4EB8-ABAB-FDE75936E6DD}" dt="2021-09-14T11:03:37.553" v="521" actId="22"/>
          <ac:spMkLst>
            <pc:docMk/>
            <pc:sldMk cId="3693817968" sldId="261"/>
            <ac:spMk id="15" creationId="{61F851BD-FC84-47BA-811E-BA341CAEC355}"/>
          </ac:spMkLst>
        </pc:spChg>
        <pc:picChg chg="add mod">
          <ac:chgData name="Rafael Kuffner dos Anjos" userId="3925196f-71a7-46bf-baee-ed570243f2ce" providerId="ADAL" clId="{53062A82-23AF-4EB8-ABAB-FDE75936E6DD}" dt="2021-09-14T11:02:51.203" v="515" actId="27614"/>
          <ac:picMkLst>
            <pc:docMk/>
            <pc:sldMk cId="3693817968" sldId="261"/>
            <ac:picMk id="6" creationId="{3A66BEE0-C1E1-43AB-BC1E-3669258C3CBB}"/>
          </ac:picMkLst>
        </pc:picChg>
        <pc:picChg chg="add mod">
          <ac:chgData name="Rafael Kuffner dos Anjos" userId="3925196f-71a7-46bf-baee-ed570243f2ce" providerId="ADAL" clId="{53062A82-23AF-4EB8-ABAB-FDE75936E6DD}" dt="2021-09-14T11:03:10.106" v="518" actId="1036"/>
          <ac:picMkLst>
            <pc:docMk/>
            <pc:sldMk cId="3693817968" sldId="261"/>
            <ac:picMk id="12" creationId="{60F93BA3-8EA6-4652-B9C4-24C442D8B704}"/>
          </ac:picMkLst>
        </pc:picChg>
        <pc:cxnChg chg="add del">
          <ac:chgData name="Rafael Kuffner dos Anjos" userId="3925196f-71a7-46bf-baee-ed570243f2ce" providerId="ADAL" clId="{53062A82-23AF-4EB8-ABAB-FDE75936E6DD}" dt="2021-09-14T11:01:17.992" v="357" actId="26606"/>
          <ac:cxnSpMkLst>
            <pc:docMk/>
            <pc:sldMk cId="3693817968" sldId="261"/>
            <ac:cxnSpMk id="11" creationId="{A7F400EE-A8A5-48AF-B4D6-291B52C6F0B0}"/>
          </ac:cxnSpMkLst>
        </pc:cxn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393935810" sldId="262"/>
        </pc:sldMkLst>
      </pc:sldChg>
      <pc:sldChg chg="addSp delSp modSp new mod">
        <pc:chgData name="Rafael Kuffner dos Anjos" userId="3925196f-71a7-46bf-baee-ed570243f2ce" providerId="ADAL" clId="{53062A82-23AF-4EB8-ABAB-FDE75936E6DD}" dt="2021-09-14T11:06:22.356" v="645" actId="1076"/>
        <pc:sldMkLst>
          <pc:docMk/>
          <pc:sldMk cId="992679370" sldId="262"/>
        </pc:sldMkLst>
        <pc:spChg chg="mod">
          <ac:chgData name="Rafael Kuffner dos Anjos" userId="3925196f-71a7-46bf-baee-ed570243f2ce" providerId="ADAL" clId="{53062A82-23AF-4EB8-ABAB-FDE75936E6DD}" dt="2021-09-14T11:04:42.330" v="545" actId="20577"/>
          <ac:spMkLst>
            <pc:docMk/>
            <pc:sldMk cId="992679370" sldId="262"/>
            <ac:spMk id="2" creationId="{50813C1B-D557-4B67-9141-9814DFDE1CC4}"/>
          </ac:spMkLst>
        </pc:spChg>
        <pc:spChg chg="add del mod">
          <ac:chgData name="Rafael Kuffner dos Anjos" userId="3925196f-71a7-46bf-baee-ed570243f2ce" providerId="ADAL" clId="{53062A82-23AF-4EB8-ABAB-FDE75936E6DD}" dt="2021-09-14T11:06:13.669" v="642" actId="20577"/>
          <ac:spMkLst>
            <pc:docMk/>
            <pc:sldMk cId="992679370" sldId="262"/>
            <ac:spMk id="3" creationId="{CE592B94-E63E-457C-B127-6385D2F32E41}"/>
          </ac:spMkLst>
        </pc:spChg>
        <pc:spChg chg="add del mod">
          <ac:chgData name="Rafael Kuffner dos Anjos" userId="3925196f-71a7-46bf-baee-ed570243f2ce" providerId="ADAL" clId="{53062A82-23AF-4EB8-ABAB-FDE75936E6DD}" dt="2021-09-14T11:05:44.841" v="623" actId="21"/>
          <ac:spMkLst>
            <pc:docMk/>
            <pc:sldMk cId="992679370" sldId="262"/>
            <ac:spMk id="4" creationId="{C1955542-6019-43BF-978E-AD6A2773770E}"/>
          </ac:spMkLst>
        </pc:spChg>
        <pc:picChg chg="add del mod">
          <ac:chgData name="Rafael Kuffner dos Anjos" userId="3925196f-71a7-46bf-baee-ed570243f2ce" providerId="ADAL" clId="{53062A82-23AF-4EB8-ABAB-FDE75936E6DD}" dt="2021-09-14T11:06:22.356" v="645" actId="1076"/>
          <ac:picMkLst>
            <pc:docMk/>
            <pc:sldMk cId="992679370" sldId="262"/>
            <ac:picMk id="2050" creationId="{CB204202-8FA5-4F87-8766-65C1AEFEE1E7}"/>
          </ac:picMkLst>
        </pc:picChg>
      </pc:sldChg>
      <pc:sldChg chg="addSp delSp 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32906780" sldId="263"/>
        </pc:sldMkLst>
        <pc:spChg chg="add del mod">
          <ac:chgData name="Rafael Kuffner dos Anjos" userId="3925196f-71a7-46bf-baee-ed570243f2ce" providerId="ADAL" clId="{53062A82-23AF-4EB8-ABAB-FDE75936E6DD}" dt="2021-09-14T10:50:39.376" v="329" actId="478"/>
          <ac:spMkLst>
            <pc:docMk/>
            <pc:sldMk cId="132906780" sldId="263"/>
            <ac:spMk id="5" creationId="{6F4619A6-277A-491A-BD4B-1AB8F4C26C3D}"/>
          </ac:spMkLst>
        </pc:spChg>
        <pc:spChg chg="mod">
          <ac:chgData name="Rafael Kuffner dos Anjos" userId="3925196f-71a7-46bf-baee-ed570243f2ce" providerId="ADAL" clId="{53062A82-23AF-4EB8-ABAB-FDE75936E6DD}" dt="2021-09-14T10:50:09.015" v="323" actId="1076"/>
          <ac:spMkLst>
            <pc:docMk/>
            <pc:sldMk cId="132906780" sldId="263"/>
            <ac:spMk id="6" creationId="{17015B84-BE84-CF46-81F7-FD21D8C8A93C}"/>
          </ac:spMkLst>
        </pc:spChg>
        <pc:spChg chg="add del mod">
          <ac:chgData name="Rafael Kuffner dos Anjos" userId="3925196f-71a7-46bf-baee-ed570243f2ce" providerId="ADAL" clId="{53062A82-23AF-4EB8-ABAB-FDE75936E6DD}" dt="2021-09-14T10:50:44.058" v="332" actId="478"/>
          <ac:spMkLst>
            <pc:docMk/>
            <pc:sldMk cId="132906780" sldId="263"/>
            <ac:spMk id="8" creationId="{69C8E0FE-3172-4116-B040-BD1C7A7FA569}"/>
          </ac:spMkLst>
        </pc:spChg>
        <pc:spChg chg="add del mod">
          <ac:chgData name="Rafael Kuffner dos Anjos" userId="3925196f-71a7-46bf-baee-ed570243f2ce" providerId="ADAL" clId="{53062A82-23AF-4EB8-ABAB-FDE75936E6DD}" dt="2021-09-14T10:50:42.021" v="330" actId="478"/>
          <ac:spMkLst>
            <pc:docMk/>
            <pc:sldMk cId="132906780" sldId="263"/>
            <ac:spMk id="9" creationId="{69869D24-6AA0-4B4C-818D-9841FA686376}"/>
          </ac:spMkLst>
        </pc:spChg>
        <pc:picChg chg="mod">
          <ac:chgData name="Rafael Kuffner dos Anjos" userId="3925196f-71a7-46bf-baee-ed570243f2ce" providerId="ADAL" clId="{53062A82-23AF-4EB8-ABAB-FDE75936E6DD}" dt="2021-09-14T10:50:06.978" v="322" actId="1076"/>
          <ac:picMkLst>
            <pc:docMk/>
            <pc:sldMk cId="132906780" sldId="263"/>
            <ac:picMk id="4" creationId="{00000000-0000-0000-0000-000000000000}"/>
          </ac:picMkLst>
        </pc:picChg>
        <pc:picChg chg="add del mod">
          <ac:chgData name="Rafael Kuffner dos Anjos" userId="3925196f-71a7-46bf-baee-ed570243f2ce" providerId="ADAL" clId="{53062A82-23AF-4EB8-ABAB-FDE75936E6DD}" dt="2021-09-14T10:50:34.835" v="328" actId="478"/>
          <ac:picMkLst>
            <pc:docMk/>
            <pc:sldMk cId="132906780" sldId="263"/>
            <ac:picMk id="7" creationId="{338C4399-FE89-4F00-82EA-6001F162FAD5}"/>
          </ac:picMkLst>
        </pc:picChg>
      </pc:sldChg>
      <pc:sldChg chg="addSp delSp modSp new mod setBg setClrOvrMap">
        <pc:chgData name="Rafael Kuffner dos Anjos" userId="3925196f-71a7-46bf-baee-ed570243f2ce" providerId="ADAL" clId="{53062A82-23AF-4EB8-ABAB-FDE75936E6DD}" dt="2021-09-14T11:37:57.490" v="1001" actId="207"/>
        <pc:sldMkLst>
          <pc:docMk/>
          <pc:sldMk cId="4042091567" sldId="263"/>
        </pc:sldMkLst>
        <pc:spChg chg="mod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2" creationId="{FA1C6542-E402-418B-AC1B-C4B27799D456}"/>
          </ac:spMkLst>
        </pc:spChg>
        <pc:spChg chg="add del mod">
          <ac:chgData name="Rafael Kuffner dos Anjos" userId="3925196f-71a7-46bf-baee-ed570243f2ce" providerId="ADAL" clId="{53062A82-23AF-4EB8-ABAB-FDE75936E6DD}" dt="2021-09-14T11:20:07.791" v="716" actId="26606"/>
          <ac:spMkLst>
            <pc:docMk/>
            <pc:sldMk cId="4042091567" sldId="263"/>
            <ac:spMk id="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09:12.153" v="648" actId="22"/>
          <ac:spMkLst>
            <pc:docMk/>
            <pc:sldMk cId="4042091567" sldId="263"/>
            <ac:spMk id="5" creationId="{5B215709-F0A1-42EC-AAEA-BE52EAA8D238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7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8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9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11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12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35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20:07.784" v="715" actId="26606"/>
          <ac:spMkLst>
            <pc:docMk/>
            <pc:sldMk cId="4042091567" sldId="263"/>
            <ac:spMk id="36" creationId="{C5E6CFF1-2F42-4E10-9A97-F116F46F53FE}"/>
          </ac:spMkLst>
        </pc:spChg>
        <pc:spChg chg="add del">
          <ac:chgData name="Rafael Kuffner dos Anjos" userId="3925196f-71a7-46bf-baee-ed570243f2ce" providerId="ADAL" clId="{53062A82-23AF-4EB8-ABAB-FDE75936E6DD}" dt="2021-09-14T11:19:07.681" v="688" actId="26606"/>
          <ac:spMkLst>
            <pc:docMk/>
            <pc:sldMk cId="4042091567" sldId="263"/>
            <ac:spMk id="37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0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2" creationId="{D1EA859B-E555-4109-94F3-6700E046E008}"/>
          </ac:spMkLst>
        </pc:spChg>
        <pc:spChg chg="add del mod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47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48" creationId="{8FC9BE17-9A7B-462D-AE50-3D8777387304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0" creationId="{3EBE8569-6AEC-4B8C-8D53-2DE337CDBA65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1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2" creationId="{55D4142C-5077-457F-A6AD-3FECFDB39685}"/>
          </ac:spMkLst>
        </pc:spChg>
        <pc:spChg chg="add del mod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4" creationId="{7A5F0580-5EE9-419F-96EE-B6529EF6E7D0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6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7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07.620" v="985" actId="26606"/>
          <ac:spMkLst>
            <pc:docMk/>
            <pc:sldMk cId="4042091567" sldId="263"/>
            <ac:spMk id="58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59" creationId="{5E39A796-BE83-48B1-B33F-35C4A32AAB57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60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36:13.834" v="987" actId="26606"/>
          <ac:spMkLst>
            <pc:docMk/>
            <pc:sldMk cId="4042091567" sldId="263"/>
            <ac:spMk id="61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2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3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65" creationId="{063BBA22-50EA-4C4D-BE05-F1CE4E63AA56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6" creationId="{6166C6D1-23AC-49C4-BA07-238E4E9F8CEB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7" creationId="{1C091803-41C2-48E0-9228-5148460C7479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8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9" creationId="{A35BD09B-BC3A-45C0-AF8E-950F364CDD42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70" creationId="{05CC4153-3F0D-4F4C-8F12-E8FC3FA40AEE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2" creationId="{BACC6370-2D7E-4714-9D71-7542949D7D5D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3" creationId="{F68B3F68-107C-434F-AA38-110D5EA91B85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4" creationId="{AAD0DBB9-1A4B-4391-81D4-CB19F9AB918A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77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83" creationId="{DCC231C8-C761-4B31-9B1C-C6D19248C6B3}"/>
          </ac:spMkLst>
        </pc:spChg>
        <pc:grpChg chg="add del">
          <ac:chgData name="Rafael Kuffner dos Anjos" userId="3925196f-71a7-46bf-baee-ed570243f2ce" providerId="ADAL" clId="{53062A82-23AF-4EB8-ABAB-FDE75936E6DD}" dt="2021-09-14T11:20:06.297" v="713" actId="26606"/>
          <ac:grpSpMkLst>
            <pc:docMk/>
            <pc:sldMk cId="4042091567" sldId="263"/>
            <ac:grpSpMk id="10" creationId="{11999B20-6058-4C55-882E-A1FB050B69DD}"/>
          </ac:grpSpMkLst>
        </pc:grpChg>
        <pc:grpChg chg="add del">
          <ac:chgData name="Rafael Kuffner dos Anjos" userId="3925196f-71a7-46bf-baee-ed570243f2ce" providerId="ADAL" clId="{53062A82-23AF-4EB8-ABAB-FDE75936E6DD}" dt="2021-09-14T11:19:02.460" v="686" actId="26606"/>
          <ac:grpSpMkLst>
            <pc:docMk/>
            <pc:sldMk cId="4042091567" sldId="263"/>
            <ac:grpSpMk id="13" creationId="{11999B20-6058-4C55-882E-A1FB050B69DD}"/>
          </ac:grpSpMkLst>
        </pc:grpChg>
        <pc:graphicFrameChg chg="add del">
          <ac:chgData name="Rafael Kuffner dos Anjos" userId="3925196f-71a7-46bf-baee-ed570243f2ce" providerId="ADAL" clId="{53062A82-23AF-4EB8-ABAB-FDE75936E6DD}" dt="2021-09-14T11:19:02.460" v="686" actId="26606"/>
          <ac:graphicFrameMkLst>
            <pc:docMk/>
            <pc:sldMk cId="4042091567" sldId="263"/>
            <ac:graphicFrameMk id="6" creationId="{A60CCD3C-8DAC-41AA-9171-CFC640B68F9F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6.297" v="713" actId="26606"/>
          <ac:graphicFrameMkLst>
            <pc:docMk/>
            <pc:sldMk cId="4042091567" sldId="263"/>
            <ac:graphicFrameMk id="34" creationId="{F0DC526F-9500-452B-BEB8-0D843F745C9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19:07.681" v="688" actId="26606"/>
          <ac:graphicFrameMkLst>
            <pc:docMk/>
            <pc:sldMk cId="4042091567" sldId="263"/>
            <ac:graphicFrameMk id="38" creationId="{37DD064B-2AC2-49E2-8657-DBAAA6A57B58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7.784" v="715" actId="26606"/>
          <ac:graphicFrameMkLst>
            <pc:docMk/>
            <pc:sldMk cId="4042091567" sldId="263"/>
            <ac:graphicFrameMk id="45" creationId="{01B7E6F7-55A9-4ABC-B79A-0F120A82B346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07.620" v="985" actId="26606"/>
          <ac:graphicFrameMkLst>
            <pc:docMk/>
            <pc:sldMk cId="4042091567" sldId="263"/>
            <ac:graphicFrameMk id="55" creationId="{A4DF5584-6E44-4885-93C1-65DD9804F34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13.834" v="987" actId="26606"/>
          <ac:graphicFrameMkLst>
            <pc:docMk/>
            <pc:sldMk cId="4042091567" sldId="263"/>
            <ac:graphicFrameMk id="64" creationId="{2EA37028-CB04-43E7-B4DE-F7A82CAA358D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21.190" v="991" actId="26606"/>
          <ac:graphicFrameMkLst>
            <pc:docMk/>
            <pc:sldMk cId="4042091567" sldId="263"/>
            <ac:graphicFrameMk id="75" creationId="{1C457753-6491-4A21-98C9-F5E705BF7D01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14T11:37:57.490" v="1001" actId="207"/>
          <ac:graphicFrameMkLst>
            <pc:docMk/>
            <pc:sldMk cId="4042091567" sldId="263"/>
            <ac:graphicFrameMk id="78" creationId="{A4DF5584-6E44-4885-93C1-65DD9804F349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1:20:07.784" v="715" actId="26606"/>
          <ac:picMkLst>
            <pc:docMk/>
            <pc:sldMk cId="4042091567" sldId="263"/>
            <ac:picMk id="39" creationId="{13C1A2BC-FDB5-4C70-AB76-D009263AA868}"/>
          </ac:picMkLst>
        </pc:picChg>
        <pc:picChg chg="add del mod ord">
          <ac:chgData name="Rafael Kuffner dos Anjos" userId="3925196f-71a7-46bf-baee-ed570243f2ce" providerId="ADAL" clId="{53062A82-23AF-4EB8-ABAB-FDE75936E6DD}" dt="2021-09-14T11:19:39.211" v="700" actId="26606"/>
          <ac:picMkLst>
            <pc:docMk/>
            <pc:sldMk cId="4042091567" sldId="263"/>
            <ac:picMk id="41" creationId="{444F6773-00DD-4729-A33A-0828E52F1BDA}"/>
          </ac:picMkLst>
        </pc:picChg>
        <pc:picChg chg="add del mod">
          <ac:chgData name="Rafael Kuffner dos Anjos" userId="3925196f-71a7-46bf-baee-ed570243f2ce" providerId="ADAL" clId="{53062A82-23AF-4EB8-ABAB-FDE75936E6DD}" dt="2021-09-14T11:35:53.420" v="983" actId="478"/>
          <ac:picMkLst>
            <pc:docMk/>
            <pc:sldMk cId="4042091567" sldId="263"/>
            <ac:picMk id="49" creationId="{BDF0DE57-6670-44BB-9C31-25706AF81FB2}"/>
          </ac:picMkLst>
        </pc:picChg>
        <pc:cxnChg chg="add del">
          <ac:chgData name="Rafael Kuffner dos Anjos" userId="3925196f-71a7-46bf-baee-ed570243f2ce" providerId="ADAL" clId="{53062A82-23AF-4EB8-ABAB-FDE75936E6DD}" dt="2021-09-14T11:20:07.784" v="715" actId="26606"/>
          <ac:cxnSpMkLst>
            <pc:docMk/>
            <pc:sldMk cId="4042091567" sldId="263"/>
            <ac:cxnSpMk id="44" creationId="{67182200-4859-4C8D-BCBB-55B245C28BA3}"/>
          </ac:cxnSpMkLst>
        </pc:cxn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4007352231" sldId="264"/>
        </pc:sldMkLst>
        <pc:spChg chg="mod">
          <ac:chgData name="Rafael Kuffner dos Anjos" userId="3925196f-71a7-46bf-baee-ed570243f2ce" providerId="ADAL" clId="{53062A82-23AF-4EB8-ABAB-FDE75936E6DD}" dt="2021-09-14T11:21:45.604" v="765" actId="20577"/>
          <ac:spMkLst>
            <pc:docMk/>
            <pc:sldMk cId="4007352231" sldId="264"/>
            <ac:spMk id="2" creationId="{FBEB3387-5644-4C49-BE10-CE207A811279}"/>
          </ac:spMkLst>
        </pc:spChg>
        <pc:spChg chg="del">
          <ac:chgData name="Rafael Kuffner dos Anjos" userId="3925196f-71a7-46bf-baee-ed570243f2ce" providerId="ADAL" clId="{53062A82-23AF-4EB8-ABAB-FDE75936E6DD}" dt="2021-09-14T11:21:25.994" v="726" actId="478"/>
          <ac:spMkLst>
            <pc:docMk/>
            <pc:sldMk cId="4007352231" sldId="264"/>
            <ac:spMk id="3" creationId="{0E34EA90-AF9E-4284-B26F-9ED397AF081F}"/>
          </ac:spMkLst>
        </pc:spChg>
        <pc:spChg chg="add mod">
          <ac:chgData name="Rafael Kuffner dos Anjos" userId="3925196f-71a7-46bf-baee-ed570243f2ce" providerId="ADAL" clId="{53062A82-23AF-4EB8-ABAB-FDE75936E6DD}" dt="2021-09-14T11:25:06.323" v="848" actId="1076"/>
          <ac:spMkLst>
            <pc:docMk/>
            <pc:sldMk cId="4007352231" sldId="264"/>
            <ac:spMk id="5" creationId="{74090CBD-BC78-4BAF-822B-9518E0138BA3}"/>
          </ac:spMkLst>
        </pc:spChg>
        <pc:spChg chg="add mod">
          <ac:chgData name="Rafael Kuffner dos Anjos" userId="3925196f-71a7-46bf-baee-ed570243f2ce" providerId="ADAL" clId="{53062A82-23AF-4EB8-ABAB-FDE75936E6DD}" dt="2021-09-14T11:25:09.312" v="849" actId="1076"/>
          <ac:spMkLst>
            <pc:docMk/>
            <pc:sldMk cId="4007352231" sldId="264"/>
            <ac:spMk id="6" creationId="{313B1023-1805-4B3B-B458-1AA9E55AA713}"/>
          </ac:spMkLst>
        </pc:spChg>
        <pc:spChg chg="add mod">
          <ac:chgData name="Rafael Kuffner dos Anjos" userId="3925196f-71a7-46bf-baee-ed570243f2ce" providerId="ADAL" clId="{53062A82-23AF-4EB8-ABAB-FDE75936E6DD}" dt="2021-09-14T11:25:12.117" v="850" actId="1076"/>
          <ac:spMkLst>
            <pc:docMk/>
            <pc:sldMk cId="4007352231" sldId="264"/>
            <ac:spMk id="7" creationId="{9BD1A238-43C8-47DE-BAC2-C3E1723E2778}"/>
          </ac:spMkLst>
        </pc:spChg>
        <pc:grpChg chg="add mod">
          <ac:chgData name="Rafael Kuffner dos Anjos" userId="3925196f-71a7-46bf-baee-ed570243f2ce" providerId="ADAL" clId="{53062A82-23AF-4EB8-ABAB-FDE75936E6DD}" dt="2021-09-14T11:22:39.101" v="785" actId="1076"/>
          <ac:grpSpMkLst>
            <pc:docMk/>
            <pc:sldMk cId="4007352231" sldId="264"/>
            <ac:grpSpMk id="10" creationId="{77AE1389-E0F5-4654-8A02-4CAC94C34089}"/>
          </ac:grpSpMkLst>
        </pc:grp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4" creationId="{15CD6789-7DC9-4E1B-928B-4DB011080B75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8" creationId="{587ADB01-EB20-4DB6-AF88-104CB95CFAAC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9" creationId="{3B106FA1-8AD9-4160-94F4-1CB0E69648FE}"/>
          </ac:picMkLst>
        </pc:pic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701494299" sldId="265"/>
        </pc:sldMkLst>
        <pc:spChg chg="mod">
          <ac:chgData name="Rafael Kuffner dos Anjos" userId="3925196f-71a7-46bf-baee-ed570243f2ce" providerId="ADAL" clId="{53062A82-23AF-4EB8-ABAB-FDE75936E6DD}" dt="2021-09-14T11:22:19.934" v="781" actId="20577"/>
          <ac:spMkLst>
            <pc:docMk/>
            <pc:sldMk cId="3701494299" sldId="265"/>
            <ac:spMk id="2" creationId="{B324483A-D805-42AC-B908-81D1AC5CBBC9}"/>
          </ac:spMkLst>
        </pc:spChg>
        <pc:spChg chg="del">
          <ac:chgData name="Rafael Kuffner dos Anjos" userId="3925196f-71a7-46bf-baee-ed570243f2ce" providerId="ADAL" clId="{53062A82-23AF-4EB8-ABAB-FDE75936E6DD}" dt="2021-09-14T11:22:17.002" v="771" actId="478"/>
          <ac:spMkLst>
            <pc:docMk/>
            <pc:sldMk cId="3701494299" sldId="265"/>
            <ac:spMk id="3" creationId="{7858AB78-57FD-44D5-934C-221018024A53}"/>
          </ac:spMkLst>
        </pc:spChg>
        <pc:spChg chg="add mod">
          <ac:chgData name="Rafael Kuffner dos Anjos" userId="3925196f-71a7-46bf-baee-ed570243f2ce" providerId="ADAL" clId="{53062A82-23AF-4EB8-ABAB-FDE75936E6DD}" dt="2021-09-14T11:25:03.104" v="847" actId="1076"/>
          <ac:spMkLst>
            <pc:docMk/>
            <pc:sldMk cId="3701494299" sldId="265"/>
            <ac:spMk id="6" creationId="{514D63C3-17D5-4A0B-9AD8-2548D2621EB7}"/>
          </ac:spMkLst>
        </pc:spChg>
        <pc:spChg chg="add mod">
          <ac:chgData name="Rafael Kuffner dos Anjos" userId="3925196f-71a7-46bf-baee-ed570243f2ce" providerId="ADAL" clId="{53062A82-23AF-4EB8-ABAB-FDE75936E6DD}" dt="2021-09-14T11:25:00.683" v="846" actId="1076"/>
          <ac:spMkLst>
            <pc:docMk/>
            <pc:sldMk cId="3701494299" sldId="265"/>
            <ac:spMk id="7" creationId="{090FFC17-505E-411C-8A08-36642DEC9321}"/>
          </ac:spMkLst>
        </pc:spChg>
        <pc:spChg chg="add mod">
          <ac:chgData name="Rafael Kuffner dos Anjos" userId="3925196f-71a7-46bf-baee-ed570243f2ce" providerId="ADAL" clId="{53062A82-23AF-4EB8-ABAB-FDE75936E6DD}" dt="2021-09-14T11:24:56.137" v="845" actId="1076"/>
          <ac:spMkLst>
            <pc:docMk/>
            <pc:sldMk cId="3701494299" sldId="265"/>
            <ac:spMk id="9" creationId="{2A017F9A-0262-4007-A6FB-C0C0A306C2F6}"/>
          </ac:spMkLst>
        </pc:spChg>
        <pc:grpChg chg="add mod">
          <ac:chgData name="Rafael Kuffner dos Anjos" userId="3925196f-71a7-46bf-baee-ed570243f2ce" providerId="ADAL" clId="{53062A82-23AF-4EB8-ABAB-FDE75936E6DD}" dt="2021-09-14T11:22:36.093" v="784" actId="1076"/>
          <ac:grpSpMkLst>
            <pc:docMk/>
            <pc:sldMk cId="3701494299" sldId="265"/>
            <ac:grpSpMk id="10" creationId="{5225CE1B-2598-431B-B579-FFA5E66FB5B9}"/>
          </ac:grpSpMkLst>
        </pc:grp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4" creationId="{AB0F776C-6E50-40F6-97AC-E90CF900FDD4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5" creationId="{97373B6E-77FF-4E1D-8905-A17D1BF9ABD5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8" creationId="{841E36DC-CFDB-47E4-9BCE-49949A2D4B92}"/>
          </ac:picMkLst>
        </pc:pic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511037200" sldId="266"/>
        </pc:sldMkLst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528289736" sldId="266"/>
        </pc:sldMkLst>
        <pc:spChg chg="del">
          <ac:chgData name="Rafael Kuffner dos Anjos" userId="3925196f-71a7-46bf-baee-ed570243f2ce" providerId="ADAL" clId="{53062A82-23AF-4EB8-ABAB-FDE75936E6DD}" dt="2021-09-14T11:22:51.695" v="789" actId="478"/>
          <ac:spMkLst>
            <pc:docMk/>
            <pc:sldMk cId="3528289736" sldId="266"/>
            <ac:spMk id="2" creationId="{FA351D6F-A369-4D1D-87D8-D31DC5592538}"/>
          </ac:spMkLst>
        </pc:spChg>
        <pc:spChg chg="del">
          <ac:chgData name="Rafael Kuffner dos Anjos" userId="3925196f-71a7-46bf-baee-ed570243f2ce" providerId="ADAL" clId="{53062A82-23AF-4EB8-ABAB-FDE75936E6DD}" dt="2021-09-14T11:22:50.617" v="788" actId="478"/>
          <ac:spMkLst>
            <pc:docMk/>
            <pc:sldMk cId="3528289736" sldId="266"/>
            <ac:spMk id="3" creationId="{CADE2858-3077-4712-836A-FD96C5DFD286}"/>
          </ac:spMkLst>
        </pc:spChg>
        <pc:spChg chg="add mod">
          <ac:chgData name="Rafael Kuffner dos Anjos" userId="3925196f-71a7-46bf-baee-ed570243f2ce" providerId="ADAL" clId="{53062A82-23AF-4EB8-ABAB-FDE75936E6DD}" dt="2021-09-14T11:25:17.372" v="851" actId="1076"/>
          <ac:spMkLst>
            <pc:docMk/>
            <pc:sldMk cId="3528289736" sldId="266"/>
            <ac:spMk id="5" creationId="{96E1DAFE-C1D4-497E-B5D1-1200FC29A1C3}"/>
          </ac:spMkLst>
        </pc:spChg>
        <pc:spChg chg="add mod">
          <ac:chgData name="Rafael Kuffner dos Anjos" userId="3925196f-71a7-46bf-baee-ed570243f2ce" providerId="ADAL" clId="{53062A82-23AF-4EB8-ABAB-FDE75936E6DD}" dt="2021-09-14T11:25:21.558" v="852" actId="1076"/>
          <ac:spMkLst>
            <pc:docMk/>
            <pc:sldMk cId="3528289736" sldId="266"/>
            <ac:spMk id="6" creationId="{67CDD57D-A6E1-4035-B104-3588A8AAFE36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8" creationId="{8763DAD2-DBBD-45AC-ADE8-3EF39364C41F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9" creationId="{E946D8E8-E9B5-401E-AA90-18F76BBEEE6B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1" creationId="{25DB33E0-98F3-444A-B034-952C89AE29C9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2" creationId="{FBD5AD18-D496-495A-9CFB-E9E947ECA47E}"/>
          </ac:spMkLst>
        </pc:spChg>
        <pc:spChg chg="add mod">
          <ac:chgData name="Rafael Kuffner dos Anjos" userId="3925196f-71a7-46bf-baee-ed570243f2ce" providerId="ADAL" clId="{53062A82-23AF-4EB8-ABAB-FDE75936E6DD}" dt="2021-09-14T11:23:35.667" v="819" actId="20577"/>
          <ac:spMkLst>
            <pc:docMk/>
            <pc:sldMk cId="3528289736" sldId="266"/>
            <ac:spMk id="15" creationId="{358CFD27-8D33-4AB4-8A0F-A5979BA69B0E}"/>
          </ac:spMkLst>
        </pc:spChg>
        <pc:grpChg chg="add mod">
          <ac:chgData name="Rafael Kuffner dos Anjos" userId="3925196f-71a7-46bf-baee-ed570243f2ce" providerId="ADAL" clId="{53062A82-23AF-4EB8-ABAB-FDE75936E6DD}" dt="2021-09-14T11:23:43.260" v="844" actId="1037"/>
          <ac:grpSpMkLst>
            <pc:docMk/>
            <pc:sldMk cId="3528289736" sldId="266"/>
            <ac:grpSpMk id="14" creationId="{E238E663-416E-45F7-BA46-9CA9677CF85D}"/>
          </ac:grpSpMkLst>
        </pc:grp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4" creationId="{F7B837F7-62CF-4B54-B034-6533FC6CA3AC}"/>
          </ac:picMkLst>
        </pc:pic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7" creationId="{51696E03-A0A3-40D7-9D89-E6C5F4874FF3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0" creationId="{6B11DA82-B2D1-48E0-9045-48110F1784F5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3" creationId="{8F175C91-F1D6-4897-895B-F8CB9FEA7FED}"/>
          </ac:picMkLst>
        </pc:picChg>
      </pc:sldChg>
      <pc:sldChg chg="addSp delSp modSp new mod">
        <pc:chgData name="Rafael Kuffner dos Anjos" userId="3925196f-71a7-46bf-baee-ed570243f2ce" providerId="ADAL" clId="{53062A82-23AF-4EB8-ABAB-FDE75936E6DD}" dt="2021-09-14T11:40:55.913" v="1030" actId="1076"/>
        <pc:sldMkLst>
          <pc:docMk/>
          <pc:sldMk cId="732190984" sldId="267"/>
        </pc:sldMkLst>
        <pc:spChg chg="mod">
          <ac:chgData name="Rafael Kuffner dos Anjos" userId="3925196f-71a7-46bf-baee-ed570243f2ce" providerId="ADAL" clId="{53062A82-23AF-4EB8-ABAB-FDE75936E6DD}" dt="2021-09-14T11:38:17.662" v="1006" actId="20577"/>
          <ac:spMkLst>
            <pc:docMk/>
            <pc:sldMk cId="732190984" sldId="267"/>
            <ac:spMk id="2" creationId="{EBDB3D20-6592-44C3-A327-5AEC22179497}"/>
          </ac:spMkLst>
        </pc:spChg>
        <pc:spChg chg="mod">
          <ac:chgData name="Rafael Kuffner dos Anjos" userId="3925196f-71a7-46bf-baee-ed570243f2ce" providerId="ADAL" clId="{53062A82-23AF-4EB8-ABAB-FDE75936E6DD}" dt="2021-09-14T11:39:18.036" v="1012" actId="20577"/>
          <ac:spMkLst>
            <pc:docMk/>
            <pc:sldMk cId="732190984" sldId="267"/>
            <ac:spMk id="3" creationId="{A0955D88-B183-4867-8095-7038E4C37866}"/>
          </ac:spMkLst>
        </pc:spChg>
        <pc:spChg chg="add del">
          <ac:chgData name="Rafael Kuffner dos Anjos" userId="3925196f-71a7-46bf-baee-ed570243f2ce" providerId="ADAL" clId="{53062A82-23AF-4EB8-ABAB-FDE75936E6DD}" dt="2021-09-14T11:38:16.668" v="1004" actId="22"/>
          <ac:spMkLst>
            <pc:docMk/>
            <pc:sldMk cId="732190984" sldId="267"/>
            <ac:spMk id="5" creationId="{AE470C9E-6F38-466A-8619-D4FBF6C6ABD1}"/>
          </ac:spMkLst>
        </pc:spChg>
        <pc:spChg chg="add mod">
          <ac:chgData name="Rafael Kuffner dos Anjos" userId="3925196f-71a7-46bf-baee-ed570243f2ce" providerId="ADAL" clId="{53062A82-23AF-4EB8-ABAB-FDE75936E6DD}" dt="2021-09-14T11:40:55.913" v="1030" actId="1076"/>
          <ac:spMkLst>
            <pc:docMk/>
            <pc:sldMk cId="732190984" sldId="267"/>
            <ac:spMk id="6" creationId="{21DB95FE-4943-4481-8DB5-52D278A7BB90}"/>
          </ac:spMkLst>
        </pc:spChg>
      </pc:sldChg>
      <pc:sldChg chg="new del">
        <pc:chgData name="Rafael Kuffner dos Anjos" userId="3925196f-71a7-46bf-baee-ed570243f2ce" providerId="ADAL" clId="{53062A82-23AF-4EB8-ABAB-FDE75936E6DD}" dt="2021-09-14T11:35:36.455" v="980" actId="47"/>
        <pc:sldMkLst>
          <pc:docMk/>
          <pc:sldMk cId="1980030907" sldId="267"/>
        </pc:sldMkLst>
      </pc:sldChg>
      <pc:sldChg chg="modSp new mod">
        <pc:chgData name="Rafael Kuffner dos Anjos" userId="3925196f-71a7-46bf-baee-ed570243f2ce" providerId="ADAL" clId="{53062A82-23AF-4EB8-ABAB-FDE75936E6DD}" dt="2021-09-14T11:43:52.920" v="1034" actId="5793"/>
        <pc:sldMkLst>
          <pc:docMk/>
          <pc:sldMk cId="3343880058" sldId="268"/>
        </pc:sldMkLst>
        <pc:spChg chg="mod">
          <ac:chgData name="Rafael Kuffner dos Anjos" userId="3925196f-71a7-46bf-baee-ed570243f2ce" providerId="ADAL" clId="{53062A82-23AF-4EB8-ABAB-FDE75936E6DD}" dt="2021-09-14T11:41:09.065" v="1032"/>
          <ac:spMkLst>
            <pc:docMk/>
            <pc:sldMk cId="3343880058" sldId="268"/>
            <ac:spMk id="2" creationId="{1BA76056-6445-42B9-9971-90C476B2E4DA}"/>
          </ac:spMkLst>
        </pc:spChg>
        <pc:spChg chg="mod">
          <ac:chgData name="Rafael Kuffner dos Anjos" userId="3925196f-71a7-46bf-baee-ed570243f2ce" providerId="ADAL" clId="{53062A82-23AF-4EB8-ABAB-FDE75936E6DD}" dt="2021-09-14T11:43:52.920" v="1034" actId="5793"/>
          <ac:spMkLst>
            <pc:docMk/>
            <pc:sldMk cId="3343880058" sldId="268"/>
            <ac:spMk id="3" creationId="{68B8913E-EEE4-4671-B2E5-535701BE78C7}"/>
          </ac:spMkLst>
        </pc:sp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576306085" sldId="269"/>
        </pc:sldMkLst>
      </pc:sldChg>
      <pc:sldChg chg="addSp delSp modSp new mod ord setBg modAnim">
        <pc:chgData name="Rafael Kuffner dos Anjos" userId="3925196f-71a7-46bf-baee-ed570243f2ce" providerId="ADAL" clId="{53062A82-23AF-4EB8-ABAB-FDE75936E6DD}" dt="2021-09-14T12:09:15.458" v="1149"/>
        <pc:sldMkLst>
          <pc:docMk/>
          <pc:sldMk cId="2728283146" sldId="269"/>
        </pc:sldMkLst>
        <pc:spChg chg="del">
          <ac:chgData name="Rafael Kuffner dos Anjos" userId="3925196f-71a7-46bf-baee-ed570243f2ce" providerId="ADAL" clId="{53062A82-23AF-4EB8-ABAB-FDE75936E6DD}" dt="2021-09-14T11:54:05.347" v="1081" actId="26606"/>
          <ac:spMkLst>
            <pc:docMk/>
            <pc:sldMk cId="2728283146" sldId="269"/>
            <ac:spMk id="2" creationId="{0D3D5FB0-82E2-4D76-9B79-F328F2215B8D}"/>
          </ac:spMkLst>
        </pc:spChg>
        <pc:spChg chg="del">
          <ac:chgData name="Rafael Kuffner dos Anjos" userId="3925196f-71a7-46bf-baee-ed570243f2ce" providerId="ADAL" clId="{53062A82-23AF-4EB8-ABAB-FDE75936E6DD}" dt="2021-09-14T11:54:01.849" v="1080"/>
          <ac:spMkLst>
            <pc:docMk/>
            <pc:sldMk cId="2728283146" sldId="269"/>
            <ac:spMk id="3" creationId="{1D452448-3221-47D6-9793-F5CD71D38DAA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5" creationId="{4141221F-5A8E-4834-81E5-DFB509B66166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6" creationId="{9243B258-6889-486A-9EDA-DDED97C07D4B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7" creationId="{2F4B9FFE-6A4D-4F53-B8FE-17D434DA4668}"/>
          </ac:spMkLst>
        </pc:spChg>
        <pc:spChg chg="add mod">
          <ac:chgData name="Rafael Kuffner dos Anjos" userId="3925196f-71a7-46bf-baee-ed570243f2ce" providerId="ADAL" clId="{53062A82-23AF-4EB8-ABAB-FDE75936E6DD}" dt="2021-09-14T12:08:10.066" v="1140" actId="2085"/>
          <ac:spMkLst>
            <pc:docMk/>
            <pc:sldMk cId="2728283146" sldId="269"/>
            <ac:spMk id="8" creationId="{E1D8E9F0-D06F-479A-9264-546EE8D2AA5A}"/>
          </ac:spMkLst>
        </pc:spChg>
        <pc:spChg chg="add mod">
          <ac:chgData name="Rafael Kuffner dos Anjos" userId="3925196f-71a7-46bf-baee-ed570243f2ce" providerId="ADAL" clId="{53062A82-23AF-4EB8-ABAB-FDE75936E6DD}" dt="2021-09-14T12:08:15.165" v="1144" actId="1036"/>
          <ac:spMkLst>
            <pc:docMk/>
            <pc:sldMk cId="2728283146" sldId="269"/>
            <ac:spMk id="9" creationId="{F0B2F8CF-FEED-4AFE-A344-E1A7241F3DB0}"/>
          </ac:spMkLst>
        </pc:spChg>
        <pc:spChg chg="add mod">
          <ac:chgData name="Rafael Kuffner dos Anjos" userId="3925196f-71a7-46bf-baee-ed570243f2ce" providerId="ADAL" clId="{53062A82-23AF-4EB8-ABAB-FDE75936E6DD}" dt="2021-09-14T12:08:10.066" v="1140" actId="2085"/>
          <ac:spMkLst>
            <pc:docMk/>
            <pc:sldMk cId="2728283146" sldId="269"/>
            <ac:spMk id="10" creationId="{4A9258AB-5CA1-4007-8C4B-CF7AE9CB6546}"/>
          </ac:spMkLst>
        </pc:spChg>
        <pc:graphicFrameChg chg="add mod modGraphic">
          <ac:chgData name="Rafael Kuffner dos Anjos" userId="3925196f-71a7-46bf-baee-ed570243f2ce" providerId="ADAL" clId="{53062A82-23AF-4EB8-ABAB-FDE75936E6DD}" dt="2021-09-14T12:06:59.098" v="1134" actId="20577"/>
          <ac:graphicFrameMkLst>
            <pc:docMk/>
            <pc:sldMk cId="2728283146" sldId="269"/>
            <ac:graphicFrameMk id="4" creationId="{CA2F7D2D-DD12-4ADC-9E83-8F622401C9B5}"/>
          </ac:graphicFrameMkLst>
        </pc:graphicFrameChg>
      </pc:sldChg>
      <pc:sldChg chg="addSp delSp modSp new del mod setBg">
        <pc:chgData name="Rafael Kuffner dos Anjos" userId="3925196f-71a7-46bf-baee-ed570243f2ce" providerId="ADAL" clId="{53062A82-23AF-4EB8-ABAB-FDE75936E6DD}" dt="2021-09-14T11:53:19.175" v="1078" actId="47"/>
        <pc:sldMkLst>
          <pc:docMk/>
          <pc:sldMk cId="3962942891" sldId="269"/>
        </pc:sldMkLst>
        <pc:spChg chg="add del mo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2" creationId="{78D03191-0C5E-454C-A339-C3840FD323C0}"/>
          </ac:spMkLst>
        </pc:spChg>
        <pc:spChg chg="del">
          <ac:chgData name="Rafael Kuffner dos Anjos" userId="3925196f-71a7-46bf-baee-ed570243f2ce" providerId="ADAL" clId="{53062A82-23AF-4EB8-ABAB-FDE75936E6DD}" dt="2021-09-14T11:50:14.111" v="1036"/>
          <ac:spMkLst>
            <pc:docMk/>
            <pc:sldMk cId="3962942891" sldId="269"/>
            <ac:spMk id="3" creationId="{F300D1FF-0260-474D-BEF7-746613082274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6" creationId="{1BE4F293-0A40-4AA3-8747-1C7D9F3EEABB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7" creationId="{78D03191-0C5E-454C-A339-C3840FD323C0}"/>
          </ac:spMkLst>
        </pc:spChg>
        <pc:spChg chg="add del mod">
          <ac:chgData name="Rafael Kuffner dos Anjos" userId="3925196f-71a7-46bf-baee-ed570243f2ce" providerId="ADAL" clId="{53062A82-23AF-4EB8-ABAB-FDE75936E6DD}" dt="2021-09-14T11:52:06.158" v="1055"/>
          <ac:spMkLst>
            <pc:docMk/>
            <pc:sldMk cId="3962942891" sldId="269"/>
            <ac:spMk id="8" creationId="{57FF0AA3-A92F-4997-A2D5-4FE81631505D}"/>
          </ac:spMkLst>
        </pc:spChg>
        <pc:spChg chg="add del">
          <ac:chgData name="Rafael Kuffner dos Anjos" userId="3925196f-71a7-46bf-baee-ed570243f2ce" providerId="ADAL" clId="{53062A82-23AF-4EB8-ABAB-FDE75936E6DD}" dt="2021-09-14T11:50:33.846" v="1038" actId="26606"/>
          <ac:spMkLst>
            <pc:docMk/>
            <pc:sldMk cId="3962942891" sldId="269"/>
            <ac:spMk id="9" creationId="{6C4028FD-8BAA-4A19-BFDE-594D991B7552}"/>
          </ac:spMkLst>
        </pc:spChg>
        <pc:spChg chg="ad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15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17" creationId="{9A97C86A-04D6-40F7-AE84-31AB43E6A846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8" creationId="{7301F447-EEF7-48F5-AF73-7566EE7F64AD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9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0" creationId="{F7117410-A2A4-4085-9ADC-46744551DBDE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1" creationId="{99F74EB5-E547-4FB4-95F5-BCC788F3C4A0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3" creationId="{6C4028FD-8BAA-4A19-BFDE-594D991B7552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4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6" creationId="{F3060C83-F051-4F0E-ABAD-AA0DFC48B218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7" creationId="{83C98ABE-055B-441F-B07E-44F97F083C3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8" creationId="{29FDB030-9B49-4CED-8CCD-4D99382388AC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9" creationId="{3783CA14-24A1-485C-8B30-D6A5D87987A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0" creationId="{FF9F2414-84E8-453E-B1F3-389FDE8192D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1" creationId="{3ECA69A1-7536-43AC-85EF-C7106179F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3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4" creationId="{78D03191-0C5E-454C-A339-C3840FD323C0}"/>
          </ac:spMkLst>
        </pc:spChg>
        <pc:grpChg chg="add del">
          <ac:chgData name="Rafael Kuffner dos Anjos" userId="3925196f-71a7-46bf-baee-ed570243f2ce" providerId="ADAL" clId="{53062A82-23AF-4EB8-ABAB-FDE75936E6DD}" dt="2021-09-14T11:50:43.530" v="1042" actId="26606"/>
          <ac:grpSpMkLst>
            <pc:docMk/>
            <pc:sldMk cId="3962942891" sldId="269"/>
            <ac:grpSpMk id="11" creationId="{5D1CC8B8-2CD1-45F6-9CED-CA310400222D}"/>
          </ac:grpSpMkLst>
        </pc:grpChg>
        <pc:graphicFrameChg chg="add del mod modGraphic">
          <ac:chgData name="Rafael Kuffner dos Anjos" userId="3925196f-71a7-46bf-baee-ed570243f2ce" providerId="ADAL" clId="{53062A82-23AF-4EB8-ABAB-FDE75936E6DD}" dt="2021-09-14T11:52:04.037" v="1054" actId="478"/>
          <ac:graphicFrameMkLst>
            <pc:docMk/>
            <pc:sldMk cId="3962942891" sldId="269"/>
            <ac:graphicFrameMk id="4" creationId="{AA2FC14F-536C-4B17-91C2-EC5F5AA1CC59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14T11:53:16.735" v="1077" actId="6549"/>
          <ac:graphicFrameMkLst>
            <pc:docMk/>
            <pc:sldMk cId="3962942891" sldId="269"/>
            <ac:graphicFrameMk id="10" creationId="{D91ADC71-B204-49B3-A458-2342F06E93A1}"/>
          </ac:graphicFrameMkLst>
        </pc:graphicFrameChg>
      </pc:sldChg>
      <pc:sldChg chg="modSp new mod ord">
        <pc:chgData name="Rafael Kuffner dos Anjos" userId="3925196f-71a7-46bf-baee-ed570243f2ce" providerId="ADAL" clId="{53062A82-23AF-4EB8-ABAB-FDE75936E6DD}" dt="2021-09-14T12:11:25.118" v="1267" actId="20577"/>
        <pc:sldMkLst>
          <pc:docMk/>
          <pc:sldMk cId="372906909" sldId="270"/>
        </pc:sldMkLst>
        <pc:spChg chg="mod">
          <ac:chgData name="Rafael Kuffner dos Anjos" userId="3925196f-71a7-46bf-baee-ed570243f2ce" providerId="ADAL" clId="{53062A82-23AF-4EB8-ABAB-FDE75936E6DD}" dt="2021-09-14T12:09:22.074" v="1164" actId="20577"/>
          <ac:spMkLst>
            <pc:docMk/>
            <pc:sldMk cId="372906909" sldId="270"/>
            <ac:spMk id="2" creationId="{E4626D2E-D395-49D8-817E-25EFC7076751}"/>
          </ac:spMkLst>
        </pc:spChg>
        <pc:spChg chg="mod">
          <ac:chgData name="Rafael Kuffner dos Anjos" userId="3925196f-71a7-46bf-baee-ed570243f2ce" providerId="ADAL" clId="{53062A82-23AF-4EB8-ABAB-FDE75936E6DD}" dt="2021-09-14T12:11:25.118" v="1267" actId="20577"/>
          <ac:spMkLst>
            <pc:docMk/>
            <pc:sldMk cId="372906909" sldId="270"/>
            <ac:spMk id="3" creationId="{E7C703D7-AC8F-4532-88F3-F39F6E46A623}"/>
          </ac:spMkLst>
        </pc:sp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438605431" sldId="270"/>
        </pc:sldMkLst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66919616" sldId="305"/>
        </pc:sldMkLst>
      </pc:sldChg>
      <pc:sldChg chg="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130516232" sldId="306"/>
        </pc:sldMkLst>
        <pc:spChg chg="mod">
          <ac:chgData name="Rafael Kuffner dos Anjos" userId="3925196f-71a7-46bf-baee-ed570243f2ce" providerId="ADAL" clId="{53062A82-23AF-4EB8-ABAB-FDE75936E6DD}" dt="2021-09-14T10:52:18.418" v="345" actId="122"/>
          <ac:spMkLst>
            <pc:docMk/>
            <pc:sldMk cId="1130516232" sldId="306"/>
            <ac:spMk id="3" creationId="{00000000-0000-0000-0000-000000000000}"/>
          </ac:spMkLst>
        </pc:spChg>
      </pc:sldChg>
      <pc:sldMasterChg chg="delSldLayout modSldLayout sldLayoutOrd">
        <pc:chgData name="Rafael Kuffner dos Anjos" userId="3925196f-71a7-46bf-baee-ed570243f2ce" providerId="ADAL" clId="{53062A82-23AF-4EB8-ABAB-FDE75936E6DD}" dt="2021-09-14T10:52:28.035" v="346" actId="47"/>
        <pc:sldMasterMkLst>
          <pc:docMk/>
          <pc:sldMasterMk cId="1284826330" sldId="2147483648"/>
        </pc:sldMasterMkLst>
        <pc:sldLayoutChg chg="ord">
          <pc:chgData name="Rafael Kuffner dos Anjos" userId="3925196f-71a7-46bf-baee-ed570243f2ce" providerId="ADAL" clId="{53062A82-23AF-4EB8-ABAB-FDE75936E6DD}" dt="2021-09-14T10:20:58.626" v="102" actId="20578"/>
          <pc:sldLayoutMkLst>
            <pc:docMk/>
            <pc:sldMasterMk cId="1284826330" sldId="2147483648"/>
            <pc:sldLayoutMk cId="2959294737" sldId="2147483658"/>
          </pc:sldLayoutMkLst>
        </pc:sldLayoutChg>
        <pc:sldLayoutChg chg="ord">
          <pc:chgData name="Rafael Kuffner dos Anjos" userId="3925196f-71a7-46bf-baee-ed570243f2ce" providerId="ADAL" clId="{53062A82-23AF-4EB8-ABAB-FDE75936E6DD}" dt="2021-09-14T10:21:00.502" v="103" actId="20578"/>
          <pc:sldLayoutMkLst>
            <pc:docMk/>
            <pc:sldMasterMk cId="1284826330" sldId="2147483648"/>
            <pc:sldLayoutMk cId="1760024403" sldId="2147483659"/>
          </pc:sldLayoutMkLst>
        </pc:sldLayoutChg>
        <pc:sldLayoutChg chg="del">
          <pc:chgData name="Rafael Kuffner dos Anjos" userId="3925196f-71a7-46bf-baee-ed570243f2ce" providerId="ADAL" clId="{53062A82-23AF-4EB8-ABAB-FDE75936E6DD}" dt="2021-09-14T10:52:28.035" v="346" actId="47"/>
          <pc:sldLayoutMkLst>
            <pc:docMk/>
            <pc:sldMasterMk cId="1284826330" sldId="2147483648"/>
            <pc:sldLayoutMk cId="718130562" sldId="2147483660"/>
          </pc:sldLayoutMkLst>
        </pc:sldLayoutChg>
      </pc:sldMasterChg>
    </pc:docChg>
  </pc:docChgLst>
  <pc:docChgLst>
    <pc:chgData name="Rafael Kuffner dos Anjos" userId="3925196f-71a7-46bf-baee-ed570243f2ce" providerId="ADAL" clId="{A1B8EEE4-B748-41F3-9C98-C01AF9B78855}"/>
    <pc:docChg chg="undo redo custSel addSld delSld modSld sldOrd modMainMaster">
      <pc:chgData name="Rafael Kuffner dos Anjos" userId="3925196f-71a7-46bf-baee-ed570243f2ce" providerId="ADAL" clId="{A1B8EEE4-B748-41F3-9C98-C01AF9B78855}" dt="2021-09-20T19:11:18.479" v="1391"/>
      <pc:docMkLst>
        <pc:docMk/>
      </pc:docMkLst>
      <pc:sldChg chg="modSp mod">
        <pc:chgData name="Rafael Kuffner dos Anjos" userId="3925196f-71a7-46bf-baee-ed570243f2ce" providerId="ADAL" clId="{A1B8EEE4-B748-41F3-9C98-C01AF9B78855}" dt="2021-09-20T17:25:31.556" v="298" actId="20577"/>
        <pc:sldMkLst>
          <pc:docMk/>
          <pc:sldMk cId="2250373187" sldId="256"/>
        </pc:sldMkLst>
        <pc:spChg chg="mod">
          <ac:chgData name="Rafael Kuffner dos Anjos" userId="3925196f-71a7-46bf-baee-ed570243f2ce" providerId="ADAL" clId="{A1B8EEE4-B748-41F3-9C98-C01AF9B78855}" dt="2021-09-20T17:25:31.556" v="298" actId="20577"/>
          <ac:spMkLst>
            <pc:docMk/>
            <pc:sldMk cId="2250373187" sldId="256"/>
            <ac:spMk id="2" creationId="{80B9CD96-C14B-44A5-91B1-55D9A499211B}"/>
          </ac:spMkLst>
        </pc:spChg>
        <pc:spChg chg="mod">
          <ac:chgData name="Rafael Kuffner dos Anjos" userId="3925196f-71a7-46bf-baee-ed570243f2ce" providerId="ADAL" clId="{A1B8EEE4-B748-41F3-9C98-C01AF9B78855}" dt="2021-09-20T17:25:04.196" v="253" actId="20577"/>
          <ac:spMkLst>
            <pc:docMk/>
            <pc:sldMk cId="2250373187" sldId="256"/>
            <ac:spMk id="3" creationId="{DD840BA7-A451-4F23-B148-43665CC7B962}"/>
          </ac:spMkLst>
        </pc:spChg>
      </pc:sldChg>
      <pc:sldChg chg="modSp mod">
        <pc:chgData name="Rafael Kuffner dos Anjos" userId="3925196f-71a7-46bf-baee-ed570243f2ce" providerId="ADAL" clId="{A1B8EEE4-B748-41F3-9C98-C01AF9B78855}" dt="2021-09-20T18:03:24.443" v="502" actId="20577"/>
        <pc:sldMkLst>
          <pc:docMk/>
          <pc:sldMk cId="2317801262" sldId="257"/>
        </pc:sldMkLst>
        <pc:spChg chg="mod">
          <ac:chgData name="Rafael Kuffner dos Anjos" userId="3925196f-71a7-46bf-baee-ed570243f2ce" providerId="ADAL" clId="{A1B8EEE4-B748-41F3-9C98-C01AF9B78855}" dt="2021-09-20T18:02:57.610" v="453" actId="21"/>
          <ac:spMkLst>
            <pc:docMk/>
            <pc:sldMk cId="2317801262" sldId="257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03:24.443" v="502" actId="20577"/>
          <ac:spMkLst>
            <pc:docMk/>
            <pc:sldMk cId="2317801262" sldId="257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03:08.051" v="457" actId="1076"/>
          <ac:spMkLst>
            <pc:docMk/>
            <pc:sldMk cId="2317801262" sldId="257"/>
            <ac:spMk id="4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03:15.425" v="466" actId="5793"/>
          <ac:spMkLst>
            <pc:docMk/>
            <pc:sldMk cId="2317801262" sldId="257"/>
            <ac:spMk id="5" creationId="{A887C00F-A4B0-CC4F-8906-0A81A1DA5D45}"/>
          </ac:spMkLst>
        </pc:spChg>
      </pc:sldChg>
      <pc:sldChg chg="addSp delSp modSp mod setBg">
        <pc:chgData name="Rafael Kuffner dos Anjos" userId="3925196f-71a7-46bf-baee-ed570243f2ce" providerId="ADAL" clId="{A1B8EEE4-B748-41F3-9C98-C01AF9B78855}" dt="2021-09-20T19:01:55.162" v="1268" actId="571"/>
        <pc:sldMkLst>
          <pc:docMk/>
          <pc:sldMk cId="1849673346" sldId="258"/>
        </pc:sldMkLst>
        <pc:spChg chg="mod">
          <ac:chgData name="Rafael Kuffner dos Anjos" userId="3925196f-71a7-46bf-baee-ed570243f2ce" providerId="ADAL" clId="{A1B8EEE4-B748-41F3-9C98-C01AF9B78855}" dt="2021-09-20T18:05:58.806" v="532" actId="26606"/>
          <ac:spMkLst>
            <pc:docMk/>
            <pc:sldMk cId="1849673346" sldId="258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07:15.345" v="553" actId="14100"/>
          <ac:spMkLst>
            <pc:docMk/>
            <pc:sldMk cId="1849673346" sldId="258"/>
            <ac:spMk id="3" creationId="{00000000-0000-0000-0000-000000000000}"/>
          </ac:spMkLst>
        </pc:spChg>
        <pc:spChg chg="add mod">
          <ac:chgData name="Rafael Kuffner dos Anjos" userId="3925196f-71a7-46bf-baee-ed570243f2ce" providerId="ADAL" clId="{A1B8EEE4-B748-41F3-9C98-C01AF9B78855}" dt="2021-09-20T18:06:32.606" v="541" actId="1076"/>
          <ac:spMkLst>
            <pc:docMk/>
            <pc:sldMk cId="1849673346" sldId="258"/>
            <ac:spMk id="6" creationId="{B90FDF09-68AA-42AC-ACF6-7B9379456E1C}"/>
          </ac:spMkLst>
        </pc:spChg>
        <pc:spChg chg="add">
          <ac:chgData name="Rafael Kuffner dos Anjos" userId="3925196f-71a7-46bf-baee-ed570243f2ce" providerId="ADAL" clId="{A1B8EEE4-B748-41F3-9C98-C01AF9B78855}" dt="2021-09-20T18:05:58.806" v="532" actId="26606"/>
          <ac:spMkLst>
            <pc:docMk/>
            <pc:sldMk cId="1849673346" sldId="258"/>
            <ac:spMk id="8" creationId="{C7FA33FF-088D-4F16-95A2-2C64D353DEA8}"/>
          </ac:spMkLst>
        </pc:spChg>
        <pc:spChg chg="add">
          <ac:chgData name="Rafael Kuffner dos Anjos" userId="3925196f-71a7-46bf-baee-ed570243f2ce" providerId="ADAL" clId="{A1B8EEE4-B748-41F3-9C98-C01AF9B78855}" dt="2021-09-20T18:05:58.806" v="532" actId="26606"/>
          <ac:spMkLst>
            <pc:docMk/>
            <pc:sldMk cId="1849673346" sldId="258"/>
            <ac:spMk id="10" creationId="{A376EFB1-01CF-419F-ABF1-2AF02BBFCBD1}"/>
          </ac:spMkLst>
        </pc:spChg>
        <pc:spChg chg="add mod">
          <ac:chgData name="Rafael Kuffner dos Anjos" userId="3925196f-71a7-46bf-baee-ed570243f2ce" providerId="ADAL" clId="{A1B8EEE4-B748-41F3-9C98-C01AF9B78855}" dt="2021-09-20T18:06:55.574" v="549" actId="20577"/>
          <ac:spMkLst>
            <pc:docMk/>
            <pc:sldMk cId="1849673346" sldId="258"/>
            <ac:spMk id="11" creationId="{8C6DB949-62F2-44A9-ADB4-FE14BBA08B2A}"/>
          </ac:spMkLst>
        </pc:spChg>
        <pc:spChg chg="add">
          <ac:chgData name="Rafael Kuffner dos Anjos" userId="3925196f-71a7-46bf-baee-ed570243f2ce" providerId="ADAL" clId="{A1B8EEE4-B748-41F3-9C98-C01AF9B78855}" dt="2021-09-20T18:05:58.806" v="532" actId="26606"/>
          <ac:spMkLst>
            <pc:docMk/>
            <pc:sldMk cId="1849673346" sldId="258"/>
            <ac:spMk id="12" creationId="{FF9DEA15-78BD-4750-AA18-B9F28A6D5AB8}"/>
          </ac:spMkLst>
        </pc:spChg>
        <pc:spChg chg="add mod">
          <ac:chgData name="Rafael Kuffner dos Anjos" userId="3925196f-71a7-46bf-baee-ed570243f2ce" providerId="ADAL" clId="{A1B8EEE4-B748-41F3-9C98-C01AF9B78855}" dt="2021-09-20T18:52:00.067" v="1051" actId="207"/>
          <ac:spMkLst>
            <pc:docMk/>
            <pc:sldMk cId="1849673346" sldId="258"/>
            <ac:spMk id="14" creationId="{3F086655-F8ED-4157-8807-8563F66F03F9}"/>
          </ac:spMkLst>
        </pc:spChg>
        <pc:spChg chg="add mod">
          <ac:chgData name="Rafael Kuffner dos Anjos" userId="3925196f-71a7-46bf-baee-ed570243f2ce" providerId="ADAL" clId="{A1B8EEE4-B748-41F3-9C98-C01AF9B78855}" dt="2021-09-20T19:01:55.162" v="1268" actId="571"/>
          <ac:spMkLst>
            <pc:docMk/>
            <pc:sldMk cId="1849673346" sldId="258"/>
            <ac:spMk id="15" creationId="{B8460047-4DC8-48E8-A27B-57D613708F37}"/>
          </ac:spMkLst>
        </pc:spChg>
        <pc:picChg chg="del">
          <ac:chgData name="Rafael Kuffner dos Anjos" userId="3925196f-71a7-46bf-baee-ed570243f2ce" providerId="ADAL" clId="{A1B8EEE4-B748-41F3-9C98-C01AF9B78855}" dt="2021-09-20T18:05:41.980" v="527" actId="21"/>
          <ac:picMkLst>
            <pc:docMk/>
            <pc:sldMk cId="1849673346" sldId="258"/>
            <ac:picMk id="4" creationId="{00000000-0000-0000-0000-000000000000}"/>
          </ac:picMkLst>
        </pc:picChg>
        <pc:picChg chg="add del mod">
          <ac:chgData name="Rafael Kuffner dos Anjos" userId="3925196f-71a7-46bf-baee-ed570243f2ce" providerId="ADAL" clId="{A1B8EEE4-B748-41F3-9C98-C01AF9B78855}" dt="2021-09-20T18:05:56.544" v="530"/>
          <ac:picMkLst>
            <pc:docMk/>
            <pc:sldMk cId="1849673346" sldId="258"/>
            <ac:picMk id="5" creationId="{B1490185-CF69-4495-A9DD-92297F9C0524}"/>
          </ac:picMkLst>
        </pc:picChg>
        <pc:picChg chg="add mod">
          <ac:chgData name="Rafael Kuffner dos Anjos" userId="3925196f-71a7-46bf-baee-ed570243f2ce" providerId="ADAL" clId="{A1B8EEE4-B748-41F3-9C98-C01AF9B78855}" dt="2021-09-20T18:06:49.358" v="547" actId="1076"/>
          <ac:picMkLst>
            <pc:docMk/>
            <pc:sldMk cId="1849673346" sldId="258"/>
            <ac:picMk id="9" creationId="{12CECC35-D0A0-4F74-B82F-C4C553EE5847}"/>
          </ac:picMkLst>
        </pc:picChg>
        <pc:picChg chg="add mod">
          <ac:chgData name="Rafael Kuffner dos Anjos" userId="3925196f-71a7-46bf-baee-ed570243f2ce" providerId="ADAL" clId="{A1B8EEE4-B748-41F3-9C98-C01AF9B78855}" dt="2021-09-20T18:51:48.247" v="1050"/>
          <ac:picMkLst>
            <pc:docMk/>
            <pc:sldMk cId="1849673346" sldId="258"/>
            <ac:picMk id="13" creationId="{51268725-7D17-4602-A36B-3593824B12AF}"/>
          </ac:picMkLst>
        </pc:picChg>
      </pc:sldChg>
      <pc:sldChg chg="new del">
        <pc:chgData name="Rafael Kuffner dos Anjos" userId="3925196f-71a7-46bf-baee-ed570243f2ce" providerId="ADAL" clId="{A1B8EEE4-B748-41F3-9C98-C01AF9B78855}" dt="2021-09-20T13:58:01.613" v="21" actId="47"/>
        <pc:sldMkLst>
          <pc:docMk/>
          <pc:sldMk cId="2981258053" sldId="259"/>
        </pc:sldMkLst>
      </pc:sldChg>
      <pc:sldChg chg="del">
        <pc:chgData name="Rafael Kuffner dos Anjos" userId="3925196f-71a7-46bf-baee-ed570243f2ce" providerId="ADAL" clId="{A1B8EEE4-B748-41F3-9C98-C01AF9B78855}" dt="2021-09-20T13:53:27.593" v="0" actId="47"/>
        <pc:sldMkLst>
          <pc:docMk/>
          <pc:sldMk cId="3810425631" sldId="259"/>
        </pc:sldMkLst>
      </pc:sldChg>
      <pc:sldChg chg="addSp modSp add del mod ord">
        <pc:chgData name="Rafael Kuffner dos Anjos" userId="3925196f-71a7-46bf-baee-ed570243f2ce" providerId="ADAL" clId="{A1B8EEE4-B748-41F3-9C98-C01AF9B78855}" dt="2021-09-20T19:00:14.063" v="1259" actId="20577"/>
        <pc:sldMkLst>
          <pc:docMk/>
          <pc:sldMk cId="3635165539" sldId="266"/>
        </pc:sldMkLst>
        <pc:spChg chg="mod">
          <ac:chgData name="Rafael Kuffner dos Anjos" userId="3925196f-71a7-46bf-baee-ed570243f2ce" providerId="ADAL" clId="{A1B8EEE4-B748-41F3-9C98-C01AF9B78855}" dt="2021-09-20T19:00:14.063" v="1259" actId="20577"/>
          <ac:spMkLst>
            <pc:docMk/>
            <pc:sldMk cId="3635165539" sldId="266"/>
            <ac:spMk id="121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9:16.259" v="1204" actId="164"/>
          <ac:spMkLst>
            <pc:docMk/>
            <pc:sldMk cId="3635165539" sldId="266"/>
            <ac:spMk id="123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9:16.259" v="1204" actId="164"/>
          <ac:spMkLst>
            <pc:docMk/>
            <pc:sldMk cId="3635165539" sldId="266"/>
            <ac:spMk id="124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9:16.259" v="1204" actId="164"/>
          <ac:spMkLst>
            <pc:docMk/>
            <pc:sldMk cId="3635165539" sldId="266"/>
            <ac:spMk id="125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9:16.259" v="1204" actId="164"/>
          <ac:spMkLst>
            <pc:docMk/>
            <pc:sldMk cId="3635165539" sldId="266"/>
            <ac:spMk id="126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9:51.357" v="1250" actId="20577"/>
          <ac:spMkLst>
            <pc:docMk/>
            <pc:sldMk cId="3635165539" sldId="266"/>
            <ac:spMk id="129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9:54.610" v="1252"/>
          <ac:spMkLst>
            <pc:docMk/>
            <pc:sldMk cId="3635165539" sldId="266"/>
            <ac:spMk id="130" creationId="{00000000-0000-0000-0000-000000000000}"/>
          </ac:spMkLst>
        </pc:spChg>
        <pc:grpChg chg="add mod">
          <ac:chgData name="Rafael Kuffner dos Anjos" userId="3925196f-71a7-46bf-baee-ed570243f2ce" providerId="ADAL" clId="{A1B8EEE4-B748-41F3-9C98-C01AF9B78855}" dt="2021-09-20T18:59:22.302" v="1206" actId="1076"/>
          <ac:grpSpMkLst>
            <pc:docMk/>
            <pc:sldMk cId="3635165539" sldId="266"/>
            <ac:grpSpMk id="2" creationId="{7FB2BD65-2A73-43B9-811D-6E55B791815F}"/>
          </ac:grpSpMkLst>
        </pc:grpChg>
        <pc:picChg chg="mod">
          <ac:chgData name="Rafael Kuffner dos Anjos" userId="3925196f-71a7-46bf-baee-ed570243f2ce" providerId="ADAL" clId="{A1B8EEE4-B748-41F3-9C98-C01AF9B78855}" dt="2021-09-20T18:59:16.259" v="1204" actId="164"/>
          <ac:picMkLst>
            <pc:docMk/>
            <pc:sldMk cId="3635165539" sldId="266"/>
            <ac:picMk id="122" creationId="{00000000-0000-0000-0000-000000000000}"/>
          </ac:picMkLst>
        </pc:picChg>
        <pc:picChg chg="mod">
          <ac:chgData name="Rafael Kuffner dos Anjos" userId="3925196f-71a7-46bf-baee-ed570243f2ce" providerId="ADAL" clId="{A1B8EEE4-B748-41F3-9C98-C01AF9B78855}" dt="2021-09-20T18:59:16.259" v="1204" actId="164"/>
          <ac:picMkLst>
            <pc:docMk/>
            <pc:sldMk cId="3635165539" sldId="266"/>
            <ac:picMk id="127" creationId="{00000000-0000-0000-0000-000000000000}"/>
          </ac:picMkLst>
        </pc:picChg>
        <pc:picChg chg="mod">
          <ac:chgData name="Rafael Kuffner dos Anjos" userId="3925196f-71a7-46bf-baee-ed570243f2ce" providerId="ADAL" clId="{A1B8EEE4-B748-41F3-9C98-C01AF9B78855}" dt="2021-09-20T18:59:16.259" v="1204" actId="164"/>
          <ac:picMkLst>
            <pc:docMk/>
            <pc:sldMk cId="3635165539" sldId="266"/>
            <ac:picMk id="128" creationId="{00000000-0000-0000-0000-000000000000}"/>
          </ac:picMkLst>
        </pc:picChg>
      </pc:sldChg>
      <pc:sldChg chg="addSp modSp add del mod ord">
        <pc:chgData name="Rafael Kuffner dos Anjos" userId="3925196f-71a7-46bf-baee-ed570243f2ce" providerId="ADAL" clId="{A1B8EEE4-B748-41F3-9C98-C01AF9B78855}" dt="2021-09-20T19:02:07.152" v="1270" actId="1076"/>
        <pc:sldMkLst>
          <pc:docMk/>
          <pc:sldMk cId="4209220336" sldId="267"/>
        </pc:sldMkLst>
        <pc:spChg chg="add mod">
          <ac:chgData name="Rafael Kuffner dos Anjos" userId="3925196f-71a7-46bf-baee-ed570243f2ce" providerId="ADAL" clId="{A1B8EEE4-B748-41F3-9C98-C01AF9B78855}" dt="2021-09-20T19:02:01.603" v="1269"/>
          <ac:spMkLst>
            <pc:docMk/>
            <pc:sldMk cId="4209220336" sldId="267"/>
            <ac:spMk id="6" creationId="{1A17C698-2403-4C29-A346-97DC0EC3D6FE}"/>
          </ac:spMkLst>
        </pc:spChg>
        <pc:spChg chg="mod">
          <ac:chgData name="Rafael Kuffner dos Anjos" userId="3925196f-71a7-46bf-baee-ed570243f2ce" providerId="ADAL" clId="{A1B8EEE4-B748-41F3-9C98-C01AF9B78855}" dt="2021-09-20T19:01:42.041" v="1265" actId="14100"/>
          <ac:spMkLst>
            <pc:docMk/>
            <pc:sldMk cId="4209220336" sldId="267"/>
            <ac:spMk id="132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9:01:22.264" v="1262" actId="1076"/>
          <ac:spMkLst>
            <pc:docMk/>
            <pc:sldMk cId="4209220336" sldId="267"/>
            <ac:spMk id="133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9:02:07.152" v="1270" actId="1076"/>
          <ac:picMkLst>
            <pc:docMk/>
            <pc:sldMk cId="4209220336" sldId="267"/>
            <ac:picMk id="134" creationId="{00000000-0000-0000-0000-000000000000}"/>
          </ac:picMkLst>
        </pc:picChg>
        <pc:picChg chg="add mod">
          <ac:chgData name="Rafael Kuffner dos Anjos" userId="3925196f-71a7-46bf-baee-ed570243f2ce" providerId="ADAL" clId="{A1B8EEE4-B748-41F3-9C98-C01AF9B78855}" dt="2021-09-20T19:01:46.530" v="1266" actId="1076"/>
          <ac:picMkLst>
            <pc:docMk/>
            <pc:sldMk cId="4209220336" sldId="267"/>
            <ac:picMk id="5122" creationId="{32AC36CA-68D8-40AF-87FB-FDD3506FE900}"/>
          </ac:picMkLst>
        </pc:picChg>
      </pc:sldChg>
      <pc:sldChg chg="modSp add del mod ord">
        <pc:chgData name="Rafael Kuffner dos Anjos" userId="3925196f-71a7-46bf-baee-ed570243f2ce" providerId="ADAL" clId="{A1B8EEE4-B748-41F3-9C98-C01AF9B78855}" dt="2021-09-20T19:03:07.393" v="1294" actId="1076"/>
        <pc:sldMkLst>
          <pc:docMk/>
          <pc:sldMk cId="2122398454" sldId="268"/>
        </pc:sldMkLst>
        <pc:spChg chg="mod">
          <ac:chgData name="Rafael Kuffner dos Anjos" userId="3925196f-71a7-46bf-baee-ed570243f2ce" providerId="ADAL" clId="{A1B8EEE4-B748-41F3-9C98-C01AF9B78855}" dt="2021-09-20T19:03:03.699" v="1293" actId="20577"/>
          <ac:spMkLst>
            <pc:docMk/>
            <pc:sldMk cId="2122398454" sldId="268"/>
            <ac:spMk id="137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9:03:07.393" v="1294" actId="1076"/>
          <ac:picMkLst>
            <pc:docMk/>
            <pc:sldMk cId="2122398454" sldId="268"/>
            <ac:picMk id="138" creationId="{00000000-0000-0000-0000-000000000000}"/>
          </ac:picMkLst>
        </pc:picChg>
        <pc:picChg chg="mod">
          <ac:chgData name="Rafael Kuffner dos Anjos" userId="3925196f-71a7-46bf-baee-ed570243f2ce" providerId="ADAL" clId="{A1B8EEE4-B748-41F3-9C98-C01AF9B78855}" dt="2021-09-20T19:02:57.321" v="1292" actId="1076"/>
          <ac:picMkLst>
            <pc:docMk/>
            <pc:sldMk cId="2122398454" sldId="268"/>
            <ac:picMk id="139" creationId="{00000000-0000-0000-0000-000000000000}"/>
          </ac:picMkLst>
        </pc:picChg>
      </pc:sldChg>
      <pc:sldChg chg="add del ord">
        <pc:chgData name="Rafael Kuffner dos Anjos" userId="3925196f-71a7-46bf-baee-ed570243f2ce" providerId="ADAL" clId="{A1B8EEE4-B748-41F3-9C98-C01AF9B78855}" dt="2021-09-20T13:56:00.716" v="14" actId="20578"/>
        <pc:sldMkLst>
          <pc:docMk/>
          <pc:sldMk cId="1139335548" sldId="269"/>
        </pc:sldMkLst>
      </pc:sldChg>
      <pc:sldChg chg="addSp delSp modSp add del mod ord">
        <pc:chgData name="Rafael Kuffner dos Anjos" userId="3925196f-71a7-46bf-baee-ed570243f2ce" providerId="ADAL" clId="{A1B8EEE4-B748-41F3-9C98-C01AF9B78855}" dt="2021-09-20T19:07:15.602" v="1305"/>
        <pc:sldMkLst>
          <pc:docMk/>
          <pc:sldMk cId="3183461701" sldId="270"/>
        </pc:sldMkLst>
        <pc:spChg chg="add mod">
          <ac:chgData name="Rafael Kuffner dos Anjos" userId="3925196f-71a7-46bf-baee-ed570243f2ce" providerId="ADAL" clId="{A1B8EEE4-B748-41F3-9C98-C01AF9B78855}" dt="2021-09-20T19:07:15.602" v="1305"/>
          <ac:spMkLst>
            <pc:docMk/>
            <pc:sldMk cId="3183461701" sldId="270"/>
            <ac:spMk id="8" creationId="{ADEEDB1A-06A2-4BE0-B615-3FFA47AFB56C}"/>
          </ac:spMkLst>
        </pc:spChg>
        <pc:spChg chg="mod">
          <ac:chgData name="Rafael Kuffner dos Anjos" userId="3925196f-71a7-46bf-baee-ed570243f2ce" providerId="ADAL" clId="{A1B8EEE4-B748-41F3-9C98-C01AF9B78855}" dt="2021-09-20T19:06:54.934" v="1303" actId="1076"/>
          <ac:spMkLst>
            <pc:docMk/>
            <pc:sldMk cId="3183461701" sldId="270"/>
            <ac:spMk id="144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9:06:47.177" v="1299" actId="14100"/>
          <ac:spMkLst>
            <pc:docMk/>
            <pc:sldMk cId="3183461701" sldId="270"/>
            <ac:spMk id="145" creationId="{00000000-0000-0000-0000-000000000000}"/>
          </ac:spMkLst>
        </pc:spChg>
        <pc:picChg chg="add del mod">
          <ac:chgData name="Rafael Kuffner dos Anjos" userId="3925196f-71a7-46bf-baee-ed570243f2ce" providerId="ADAL" clId="{A1B8EEE4-B748-41F3-9C98-C01AF9B78855}" dt="2021-09-20T18:30:51.120" v="907" actId="21"/>
          <ac:picMkLst>
            <pc:docMk/>
            <pc:sldMk cId="3183461701" sldId="270"/>
            <ac:picMk id="3" creationId="{97240008-6D41-4EF9-8975-D43EE898EDD1}"/>
          </ac:picMkLst>
        </pc:picChg>
        <pc:picChg chg="add del mod">
          <ac:chgData name="Rafael Kuffner dos Anjos" userId="3925196f-71a7-46bf-baee-ed570243f2ce" providerId="ADAL" clId="{A1B8EEE4-B748-41F3-9C98-C01AF9B78855}" dt="2021-09-20T19:06:39.939" v="1298"/>
          <ac:picMkLst>
            <pc:docMk/>
            <pc:sldMk cId="3183461701" sldId="270"/>
            <ac:picMk id="6146" creationId="{D75E1933-14B2-4B7B-B0BD-D92E0C8152F4}"/>
          </ac:picMkLst>
        </pc:picChg>
        <pc:picChg chg="add mod">
          <ac:chgData name="Rafael Kuffner dos Anjos" userId="3925196f-71a7-46bf-baee-ed570243f2ce" providerId="ADAL" clId="{A1B8EEE4-B748-41F3-9C98-C01AF9B78855}" dt="2021-09-20T19:06:59.246" v="1304" actId="1076"/>
          <ac:picMkLst>
            <pc:docMk/>
            <pc:sldMk cId="3183461701" sldId="270"/>
            <ac:picMk id="6148" creationId="{7328048F-343E-4D85-B823-D9CDD1DE7887}"/>
          </ac:picMkLst>
        </pc:picChg>
      </pc:sldChg>
      <pc:sldChg chg="modSp add del mod ord">
        <pc:chgData name="Rafael Kuffner dos Anjos" userId="3925196f-71a7-46bf-baee-ed570243f2ce" providerId="ADAL" clId="{A1B8EEE4-B748-41F3-9C98-C01AF9B78855}" dt="2021-09-20T19:07:39.816" v="1308" actId="1076"/>
        <pc:sldMkLst>
          <pc:docMk/>
          <pc:sldMk cId="2288331620" sldId="271"/>
        </pc:sldMkLst>
        <pc:spChg chg="mod">
          <ac:chgData name="Rafael Kuffner dos Anjos" userId="3925196f-71a7-46bf-baee-ed570243f2ce" providerId="ADAL" clId="{A1B8EEE4-B748-41F3-9C98-C01AF9B78855}" dt="2021-09-20T19:07:30.287" v="1306" actId="14100"/>
          <ac:spMkLst>
            <pc:docMk/>
            <pc:sldMk cId="2288331620" sldId="271"/>
            <ac:spMk id="149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9:07:39.816" v="1308" actId="1076"/>
          <ac:picMkLst>
            <pc:docMk/>
            <pc:sldMk cId="2288331620" sldId="271"/>
            <ac:picMk id="4" creationId="{00000000-0000-0000-0000-000000000000}"/>
          </ac:picMkLst>
        </pc:picChg>
      </pc:sldChg>
      <pc:sldChg chg="modSp add del mod ord">
        <pc:chgData name="Rafael Kuffner dos Anjos" userId="3925196f-71a7-46bf-baee-ed570243f2ce" providerId="ADAL" clId="{A1B8EEE4-B748-41F3-9C98-C01AF9B78855}" dt="2021-09-20T19:08:51.696" v="1317" actId="1038"/>
        <pc:sldMkLst>
          <pc:docMk/>
          <pc:sldMk cId="3130870709" sldId="272"/>
        </pc:sldMkLst>
        <pc:spChg chg="mod">
          <ac:chgData name="Rafael Kuffner dos Anjos" userId="3925196f-71a7-46bf-baee-ed570243f2ce" providerId="ADAL" clId="{A1B8EEE4-B748-41F3-9C98-C01AF9B78855}" dt="2021-09-20T19:08:51.696" v="1317" actId="1038"/>
          <ac:spMkLst>
            <pc:docMk/>
            <pc:sldMk cId="3130870709" sldId="272"/>
            <ac:spMk id="151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9:08:13.440" v="1311" actId="1076"/>
          <ac:spMkLst>
            <pc:docMk/>
            <pc:sldMk cId="3130870709" sldId="272"/>
            <ac:spMk id="152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9:08:15.850" v="1312" actId="1076"/>
          <ac:picMkLst>
            <pc:docMk/>
            <pc:sldMk cId="3130870709" sldId="272"/>
            <ac:picMk id="153" creationId="{00000000-0000-0000-0000-000000000000}"/>
          </ac:picMkLst>
        </pc:picChg>
      </pc:sldChg>
      <pc:sldChg chg="addSp delSp modSp add del mod ord setBg setClrOvrMap">
        <pc:chgData name="Rafael Kuffner dos Anjos" userId="3925196f-71a7-46bf-baee-ed570243f2ce" providerId="ADAL" clId="{A1B8EEE4-B748-41F3-9C98-C01AF9B78855}" dt="2021-09-20T19:09:50.598" v="1325" actId="26606"/>
        <pc:sldMkLst>
          <pc:docMk/>
          <pc:sldMk cId="3477158392" sldId="273"/>
        </pc:sldMkLst>
        <pc:spChg chg="add del">
          <ac:chgData name="Rafael Kuffner dos Anjos" userId="3925196f-71a7-46bf-baee-ed570243f2ce" providerId="ADAL" clId="{A1B8EEE4-B748-41F3-9C98-C01AF9B78855}" dt="2021-09-20T19:09:50.592" v="1324" actId="26606"/>
          <ac:spMkLst>
            <pc:docMk/>
            <pc:sldMk cId="3477158392" sldId="273"/>
            <ac:spMk id="98" creationId="{0DE6A193-4755-479A-BC6F-A7EBCA73BE1A}"/>
          </ac:spMkLst>
        </pc:spChg>
        <pc:spChg chg="add del">
          <ac:chgData name="Rafael Kuffner dos Anjos" userId="3925196f-71a7-46bf-baee-ed570243f2ce" providerId="ADAL" clId="{A1B8EEE4-B748-41F3-9C98-C01AF9B78855}" dt="2021-09-20T19:09:50.592" v="1324" actId="26606"/>
          <ac:spMkLst>
            <pc:docMk/>
            <pc:sldMk cId="3477158392" sldId="273"/>
            <ac:spMk id="100" creationId="{5A55B759-31A7-423C-9BC2-A8BC09FE98B9}"/>
          </ac:spMkLst>
        </pc:spChg>
        <pc:spChg chg="add del">
          <ac:chgData name="Rafael Kuffner dos Anjos" userId="3925196f-71a7-46bf-baee-ed570243f2ce" providerId="ADAL" clId="{A1B8EEE4-B748-41F3-9C98-C01AF9B78855}" dt="2021-09-20T19:09:50.592" v="1324" actId="26606"/>
          <ac:spMkLst>
            <pc:docMk/>
            <pc:sldMk cId="3477158392" sldId="273"/>
            <ac:spMk id="102" creationId="{F78796AF-79A0-47AC-BEFD-BFFC00F968C4}"/>
          </ac:spMkLst>
        </pc:spChg>
        <pc:spChg chg="mod">
          <ac:chgData name="Rafael Kuffner dos Anjos" userId="3925196f-71a7-46bf-baee-ed570243f2ce" providerId="ADAL" clId="{A1B8EEE4-B748-41F3-9C98-C01AF9B78855}" dt="2021-09-20T19:09:50.598" v="1325" actId="26606"/>
          <ac:spMkLst>
            <pc:docMk/>
            <pc:sldMk cId="3477158392" sldId="273"/>
            <ac:spMk id="155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9:09:50.598" v="1325" actId="26606"/>
          <ac:spMkLst>
            <pc:docMk/>
            <pc:sldMk cId="3477158392" sldId="273"/>
            <ac:spMk id="156" creationId="{00000000-0000-0000-0000-000000000000}"/>
          </ac:spMkLst>
        </pc:spChg>
        <pc:spChg chg="add">
          <ac:chgData name="Rafael Kuffner dos Anjos" userId="3925196f-71a7-46bf-baee-ed570243f2ce" providerId="ADAL" clId="{A1B8EEE4-B748-41F3-9C98-C01AF9B78855}" dt="2021-09-20T19:09:50.598" v="1325" actId="26606"/>
          <ac:spMkLst>
            <pc:docMk/>
            <pc:sldMk cId="3477158392" sldId="273"/>
            <ac:spMk id="159" creationId="{605494DE-B078-4D87-BB01-C84320618DAD}"/>
          </ac:spMkLst>
        </pc:spChg>
        <pc:spChg chg="add">
          <ac:chgData name="Rafael Kuffner dos Anjos" userId="3925196f-71a7-46bf-baee-ed570243f2ce" providerId="ADAL" clId="{A1B8EEE4-B748-41F3-9C98-C01AF9B78855}" dt="2021-09-20T19:09:50.598" v="1325" actId="26606"/>
          <ac:spMkLst>
            <pc:docMk/>
            <pc:sldMk cId="3477158392" sldId="273"/>
            <ac:spMk id="160" creationId="{9A0576B0-CD8C-4661-95C8-A9F2CE7CDDB0}"/>
          </ac:spMkLst>
        </pc:spChg>
        <pc:spChg chg="add">
          <ac:chgData name="Rafael Kuffner dos Anjos" userId="3925196f-71a7-46bf-baee-ed570243f2ce" providerId="ADAL" clId="{A1B8EEE4-B748-41F3-9C98-C01AF9B78855}" dt="2021-09-20T19:09:50.598" v="1325" actId="26606"/>
          <ac:spMkLst>
            <pc:docMk/>
            <pc:sldMk cId="3477158392" sldId="273"/>
            <ac:spMk id="161" creationId="{3FF60E2B-3919-423C-B1FF-56CDE6681165}"/>
          </ac:spMkLst>
        </pc:spChg>
        <pc:picChg chg="mod ord">
          <ac:chgData name="Rafael Kuffner dos Anjos" userId="3925196f-71a7-46bf-baee-ed570243f2ce" providerId="ADAL" clId="{A1B8EEE4-B748-41F3-9C98-C01AF9B78855}" dt="2021-09-20T19:09:50.598" v="1325" actId="26606"/>
          <ac:picMkLst>
            <pc:docMk/>
            <pc:sldMk cId="3477158392" sldId="273"/>
            <ac:picMk id="157" creationId="{00000000-0000-0000-0000-000000000000}"/>
          </ac:picMkLst>
        </pc:picChg>
      </pc:sldChg>
      <pc:sldChg chg="add del ord">
        <pc:chgData name="Rafael Kuffner dos Anjos" userId="3925196f-71a7-46bf-baee-ed570243f2ce" providerId="ADAL" clId="{A1B8EEE4-B748-41F3-9C98-C01AF9B78855}" dt="2021-09-20T13:56:00.716" v="14" actId="20578"/>
        <pc:sldMkLst>
          <pc:docMk/>
          <pc:sldMk cId="2956356077" sldId="275"/>
        </pc:sldMkLst>
      </pc:sldChg>
      <pc:sldChg chg="addSp modSp add del mod ord modAnim">
        <pc:chgData name="Rafael Kuffner dos Anjos" userId="3925196f-71a7-46bf-baee-ed570243f2ce" providerId="ADAL" clId="{A1B8EEE4-B748-41F3-9C98-C01AF9B78855}" dt="2021-09-20T19:11:18.479" v="1391"/>
        <pc:sldMkLst>
          <pc:docMk/>
          <pc:sldMk cId="1804482612" sldId="278"/>
        </pc:sldMkLst>
        <pc:spChg chg="mod">
          <ac:chgData name="Rafael Kuffner dos Anjos" userId="3925196f-71a7-46bf-baee-ed570243f2ce" providerId="ADAL" clId="{A1B8EEE4-B748-41F3-9C98-C01AF9B78855}" dt="2021-09-20T19:10:35.778" v="1353" actId="20577"/>
          <ac:spMkLst>
            <pc:docMk/>
            <pc:sldMk cId="1804482612" sldId="278"/>
            <ac:spMk id="2" creationId="{00000000-0000-0000-0000-000000000000}"/>
          </ac:spMkLst>
        </pc:spChg>
        <pc:spChg chg="add mod">
          <ac:chgData name="Rafael Kuffner dos Anjos" userId="3925196f-71a7-46bf-baee-ed570243f2ce" providerId="ADAL" clId="{A1B8EEE4-B748-41F3-9C98-C01AF9B78855}" dt="2021-09-20T19:11:15.034" v="1390" actId="1076"/>
          <ac:spMkLst>
            <pc:docMk/>
            <pc:sldMk cId="1804482612" sldId="278"/>
            <ac:spMk id="4" creationId="{D343F4F2-D3EB-4B85-A7EE-B10E51DBB4B3}"/>
          </ac:spMkLst>
        </pc:spChg>
      </pc:sldChg>
      <pc:sldChg chg="modSp add del mod ord">
        <pc:chgData name="Rafael Kuffner dos Anjos" userId="3925196f-71a7-46bf-baee-ed570243f2ce" providerId="ADAL" clId="{A1B8EEE4-B748-41F3-9C98-C01AF9B78855}" dt="2021-09-20T14:23:25.456" v="165" actId="1076"/>
        <pc:sldMkLst>
          <pc:docMk/>
          <pc:sldMk cId="3542369949" sldId="285"/>
        </pc:sldMkLst>
        <pc:spChg chg="mod">
          <ac:chgData name="Rafael Kuffner dos Anjos" userId="3925196f-71a7-46bf-baee-ed570243f2ce" providerId="ADAL" clId="{A1B8EEE4-B748-41F3-9C98-C01AF9B78855}" dt="2021-09-20T14:23:19.489" v="162" actId="1076"/>
          <ac:spMkLst>
            <pc:docMk/>
            <pc:sldMk cId="3542369949" sldId="285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23:25.456" v="165" actId="1076"/>
          <ac:spMkLst>
            <pc:docMk/>
            <pc:sldMk cId="3542369949" sldId="285"/>
            <ac:spMk id="6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23:25.456" v="165" actId="1076"/>
          <ac:spMkLst>
            <pc:docMk/>
            <pc:sldMk cId="3542369949" sldId="285"/>
            <ac:spMk id="7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4:23:25.456" v="165" actId="1076"/>
          <ac:picMkLst>
            <pc:docMk/>
            <pc:sldMk cId="3542369949" sldId="285"/>
            <ac:picMk id="4" creationId="{00000000-0000-0000-0000-000000000000}"/>
          </ac:picMkLst>
        </pc:picChg>
      </pc:sldChg>
      <pc:sldChg chg="addSp delSp modSp add del mod ord setBg">
        <pc:chgData name="Rafael Kuffner dos Anjos" userId="3925196f-71a7-46bf-baee-ed570243f2ce" providerId="ADAL" clId="{A1B8EEE4-B748-41F3-9C98-C01AF9B78855}" dt="2021-09-20T18:26:11.622" v="895" actId="26606"/>
        <pc:sldMkLst>
          <pc:docMk/>
          <pc:sldMk cId="3585570603" sldId="286"/>
        </pc:sldMkLst>
        <pc:spChg chg="mod">
          <ac:chgData name="Rafael Kuffner dos Anjos" userId="3925196f-71a7-46bf-baee-ed570243f2ce" providerId="ADAL" clId="{A1B8EEE4-B748-41F3-9C98-C01AF9B78855}" dt="2021-09-20T18:26:11.622" v="895" actId="26606"/>
          <ac:spMkLst>
            <pc:docMk/>
            <pc:sldMk cId="3585570603" sldId="286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26:11.622" v="895" actId="26606"/>
          <ac:spMkLst>
            <pc:docMk/>
            <pc:sldMk cId="3585570603" sldId="286"/>
            <ac:spMk id="3" creationId="{00000000-0000-0000-0000-000000000000}"/>
          </ac:spMkLst>
        </pc:spChg>
        <pc:spChg chg="add del">
          <ac:chgData name="Rafael Kuffner dos Anjos" userId="3925196f-71a7-46bf-baee-ed570243f2ce" providerId="ADAL" clId="{A1B8EEE4-B748-41F3-9C98-C01AF9B78855}" dt="2021-09-20T18:26:11.622" v="895" actId="26606"/>
          <ac:spMkLst>
            <pc:docMk/>
            <pc:sldMk cId="3585570603" sldId="286"/>
            <ac:spMk id="8" creationId="{C7FA33FF-088D-4F16-95A2-2C64D353DEA8}"/>
          </ac:spMkLst>
        </pc:spChg>
        <pc:spChg chg="add del">
          <ac:chgData name="Rafael Kuffner dos Anjos" userId="3925196f-71a7-46bf-baee-ed570243f2ce" providerId="ADAL" clId="{A1B8EEE4-B748-41F3-9C98-C01AF9B78855}" dt="2021-09-20T18:26:11.622" v="895" actId="26606"/>
          <ac:spMkLst>
            <pc:docMk/>
            <pc:sldMk cId="3585570603" sldId="286"/>
            <ac:spMk id="10" creationId="{A376EFB1-01CF-419F-ABF1-2AF02BBFCBD1}"/>
          </ac:spMkLst>
        </pc:spChg>
        <pc:spChg chg="add del">
          <ac:chgData name="Rafael Kuffner dos Anjos" userId="3925196f-71a7-46bf-baee-ed570243f2ce" providerId="ADAL" clId="{A1B8EEE4-B748-41F3-9C98-C01AF9B78855}" dt="2021-09-20T18:26:11.622" v="895" actId="26606"/>
          <ac:spMkLst>
            <pc:docMk/>
            <pc:sldMk cId="3585570603" sldId="286"/>
            <ac:spMk id="12" creationId="{FF9DEA15-78BD-4750-AA18-B9F28A6D5AB8}"/>
          </ac:spMkLst>
        </pc:spChg>
      </pc:sldChg>
      <pc:sldChg chg="addSp modSp add del mod ord setBg">
        <pc:chgData name="Rafael Kuffner dos Anjos" userId="3925196f-71a7-46bf-baee-ed570243f2ce" providerId="ADAL" clId="{A1B8EEE4-B748-41F3-9C98-C01AF9B78855}" dt="2021-09-20T18:44:42.952" v="955" actId="14100"/>
        <pc:sldMkLst>
          <pc:docMk/>
          <pc:sldMk cId="1870041239" sldId="288"/>
        </pc:sldMkLst>
        <pc:spChg chg="mod">
          <ac:chgData name="Rafael Kuffner dos Anjos" userId="3925196f-71a7-46bf-baee-ed570243f2ce" providerId="ADAL" clId="{A1B8EEE4-B748-41F3-9C98-C01AF9B78855}" dt="2021-09-20T18:44:42.952" v="955" actId="14100"/>
          <ac:spMkLst>
            <pc:docMk/>
            <pc:sldMk cId="1870041239" sldId="288"/>
            <ac:spMk id="48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43:57.277" v="954" actId="26606"/>
          <ac:spMkLst>
            <pc:docMk/>
            <pc:sldMk cId="1870041239" sldId="288"/>
            <ac:spMk id="49" creationId="{00000000-0000-0000-0000-000000000000}"/>
          </ac:spMkLst>
        </pc:spChg>
        <pc:spChg chg="add">
          <ac:chgData name="Rafael Kuffner dos Anjos" userId="3925196f-71a7-46bf-baee-ed570243f2ce" providerId="ADAL" clId="{A1B8EEE4-B748-41F3-9C98-C01AF9B78855}" dt="2021-09-20T18:43:57.277" v="954" actId="26606"/>
          <ac:spMkLst>
            <pc:docMk/>
            <pc:sldMk cId="1870041239" sldId="288"/>
            <ac:spMk id="54" creationId="{C7FA33FF-088D-4F16-95A2-2C64D353DEA8}"/>
          </ac:spMkLst>
        </pc:spChg>
        <pc:spChg chg="add">
          <ac:chgData name="Rafael Kuffner dos Anjos" userId="3925196f-71a7-46bf-baee-ed570243f2ce" providerId="ADAL" clId="{A1B8EEE4-B748-41F3-9C98-C01AF9B78855}" dt="2021-09-20T18:43:57.277" v="954" actId="26606"/>
          <ac:spMkLst>
            <pc:docMk/>
            <pc:sldMk cId="1870041239" sldId="288"/>
            <ac:spMk id="56" creationId="{A376EFB1-01CF-419F-ABF1-2AF02BBFCBD1}"/>
          </ac:spMkLst>
        </pc:spChg>
        <pc:spChg chg="add">
          <ac:chgData name="Rafael Kuffner dos Anjos" userId="3925196f-71a7-46bf-baee-ed570243f2ce" providerId="ADAL" clId="{A1B8EEE4-B748-41F3-9C98-C01AF9B78855}" dt="2021-09-20T18:43:57.277" v="954" actId="26606"/>
          <ac:spMkLst>
            <pc:docMk/>
            <pc:sldMk cId="1870041239" sldId="288"/>
            <ac:spMk id="58" creationId="{FF9DEA15-78BD-4750-AA18-B9F28A6D5AB8}"/>
          </ac:spMkLst>
        </pc:spChg>
      </pc:sldChg>
      <pc:sldChg chg="modSp add del mod ord">
        <pc:chgData name="Rafael Kuffner dos Anjos" userId="3925196f-71a7-46bf-baee-ed570243f2ce" providerId="ADAL" clId="{A1B8EEE4-B748-41F3-9C98-C01AF9B78855}" dt="2021-09-20T18:44:51.147" v="957" actId="1076"/>
        <pc:sldMkLst>
          <pc:docMk/>
          <pc:sldMk cId="3476474009" sldId="289"/>
        </pc:sldMkLst>
        <pc:spChg chg="mod">
          <ac:chgData name="Rafael Kuffner dos Anjos" userId="3925196f-71a7-46bf-baee-ed570243f2ce" providerId="ADAL" clId="{A1B8EEE4-B748-41F3-9C98-C01AF9B78855}" dt="2021-09-20T18:44:51.147" v="957" actId="1076"/>
          <ac:spMkLst>
            <pc:docMk/>
            <pc:sldMk cId="3476474009" sldId="289"/>
            <ac:spMk id="52" creationId="{00000000-0000-0000-0000-000000000000}"/>
          </ac:spMkLst>
        </pc:spChg>
      </pc:sldChg>
      <pc:sldChg chg="modSp add del mod ord setBg">
        <pc:chgData name="Rafael Kuffner dos Anjos" userId="3925196f-71a7-46bf-baee-ed570243f2ce" providerId="ADAL" clId="{A1B8EEE4-B748-41F3-9C98-C01AF9B78855}" dt="2021-09-20T18:46:35.373" v="980" actId="1076"/>
        <pc:sldMkLst>
          <pc:docMk/>
          <pc:sldMk cId="3348459300" sldId="290"/>
        </pc:sldMkLst>
        <pc:spChg chg="mod">
          <ac:chgData name="Rafael Kuffner dos Anjos" userId="3925196f-71a7-46bf-baee-ed570243f2ce" providerId="ADAL" clId="{A1B8EEE4-B748-41F3-9C98-C01AF9B78855}" dt="2021-09-20T18:45:52.027" v="960" actId="1076"/>
          <ac:spMkLst>
            <pc:docMk/>
            <pc:sldMk cId="3348459300" sldId="290"/>
            <ac:spMk id="69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46:18.783" v="979" actId="404"/>
          <ac:spMkLst>
            <pc:docMk/>
            <pc:sldMk cId="3348459300" sldId="290"/>
            <ac:spMk id="70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8:46:35.373" v="980" actId="1076"/>
          <ac:picMkLst>
            <pc:docMk/>
            <pc:sldMk cId="3348459300" sldId="290"/>
            <ac:picMk id="71" creationId="{00000000-0000-0000-0000-000000000000}"/>
          </ac:picMkLst>
        </pc:picChg>
      </pc:sldChg>
      <pc:sldChg chg="addSp delSp modSp add del mod ord">
        <pc:chgData name="Rafael Kuffner dos Anjos" userId="3925196f-71a7-46bf-baee-ed570243f2ce" providerId="ADAL" clId="{A1B8EEE4-B748-41F3-9C98-C01AF9B78855}" dt="2021-09-20T18:52:22.348" v="1056" actId="478"/>
        <pc:sldMkLst>
          <pc:docMk/>
          <pc:sldMk cId="4100726945" sldId="291"/>
        </pc:sldMkLst>
        <pc:spChg chg="add del mod">
          <ac:chgData name="Rafael Kuffner dos Anjos" userId="3925196f-71a7-46bf-baee-ed570243f2ce" providerId="ADAL" clId="{A1B8EEE4-B748-41F3-9C98-C01AF9B78855}" dt="2021-09-20T18:52:19.349" v="1054" actId="478"/>
          <ac:spMkLst>
            <pc:docMk/>
            <pc:sldMk cId="4100726945" sldId="291"/>
            <ac:spMk id="9" creationId="{85856DA5-987F-4CC6-8FD3-943B273053C8}"/>
          </ac:spMkLst>
        </pc:spChg>
        <pc:spChg chg="mod">
          <ac:chgData name="Rafael Kuffner dos Anjos" userId="3925196f-71a7-46bf-baee-ed570243f2ce" providerId="ADAL" clId="{A1B8EEE4-B748-41F3-9C98-C01AF9B78855}" dt="2021-09-20T18:51:20.665" v="1048" actId="14100"/>
          <ac:spMkLst>
            <pc:docMk/>
            <pc:sldMk cId="4100726945" sldId="291"/>
            <ac:spMk id="73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1:16.444" v="1047" actId="1076"/>
          <ac:spMkLst>
            <pc:docMk/>
            <pc:sldMk cId="4100726945" sldId="291"/>
            <ac:spMk id="74" creationId="{00000000-0000-0000-0000-000000000000}"/>
          </ac:spMkLst>
        </pc:spChg>
        <pc:picChg chg="add del mod">
          <ac:chgData name="Rafael Kuffner dos Anjos" userId="3925196f-71a7-46bf-baee-ed570243f2ce" providerId="ADAL" clId="{A1B8EEE4-B748-41F3-9C98-C01AF9B78855}" dt="2021-09-20T18:48:34.663" v="985" actId="478"/>
          <ac:picMkLst>
            <pc:docMk/>
            <pc:sldMk cId="4100726945" sldId="291"/>
            <ac:picMk id="3" creationId="{5E4A5AFC-23A4-40FB-946B-44F615BFE58A}"/>
          </ac:picMkLst>
        </pc:picChg>
        <pc:picChg chg="add del mod">
          <ac:chgData name="Rafael Kuffner dos Anjos" userId="3925196f-71a7-46bf-baee-ed570243f2ce" providerId="ADAL" clId="{A1B8EEE4-B748-41F3-9C98-C01AF9B78855}" dt="2021-09-20T18:52:22.348" v="1056" actId="478"/>
          <ac:picMkLst>
            <pc:docMk/>
            <pc:sldMk cId="4100726945" sldId="291"/>
            <ac:picMk id="8" creationId="{29631424-436A-4A33-A7A6-2C80F0D30D57}"/>
          </ac:picMkLst>
        </pc:picChg>
        <pc:picChg chg="mod">
          <ac:chgData name="Rafael Kuffner dos Anjos" userId="3925196f-71a7-46bf-baee-ed570243f2ce" providerId="ADAL" clId="{A1B8EEE4-B748-41F3-9C98-C01AF9B78855}" dt="2021-09-20T18:51:26.699" v="1049" actId="1076"/>
          <ac:picMkLst>
            <pc:docMk/>
            <pc:sldMk cId="4100726945" sldId="291"/>
            <ac:picMk id="75" creationId="{00000000-0000-0000-0000-000000000000}"/>
          </ac:picMkLst>
        </pc:picChg>
        <pc:picChg chg="add mod">
          <ac:chgData name="Rafael Kuffner dos Anjos" userId="3925196f-71a7-46bf-baee-ed570243f2ce" providerId="ADAL" clId="{A1B8EEE4-B748-41F3-9C98-C01AF9B78855}" dt="2021-09-20T18:51:02.132" v="1044" actId="1076"/>
          <ac:picMkLst>
            <pc:docMk/>
            <pc:sldMk cId="4100726945" sldId="291"/>
            <ac:picMk id="3074" creationId="{93B88555-9CB0-478B-B9F5-6C97DB26C03C}"/>
          </ac:picMkLst>
        </pc:picChg>
      </pc:sldChg>
      <pc:sldChg chg="modSp add del mod ord">
        <pc:chgData name="Rafael Kuffner dos Anjos" userId="3925196f-71a7-46bf-baee-ed570243f2ce" providerId="ADAL" clId="{A1B8EEE4-B748-41F3-9C98-C01AF9B78855}" dt="2021-09-20T14:00:58.853" v="33" actId="948"/>
        <pc:sldMkLst>
          <pc:docMk/>
          <pc:sldMk cId="1958757726" sldId="292"/>
        </pc:sldMkLst>
        <pc:spChg chg="mod">
          <ac:chgData name="Rafael Kuffner dos Anjos" userId="3925196f-71a7-46bf-baee-ed570243f2ce" providerId="ADAL" clId="{A1B8EEE4-B748-41F3-9C98-C01AF9B78855}" dt="2021-09-20T14:00:23.212" v="26" actId="1076"/>
          <ac:spMkLst>
            <pc:docMk/>
            <pc:sldMk cId="1958757726" sldId="292"/>
            <ac:spMk id="58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00:58.853" v="33" actId="948"/>
          <ac:spMkLst>
            <pc:docMk/>
            <pc:sldMk cId="1958757726" sldId="292"/>
            <ac:spMk id="59" creationId="{00000000-0000-0000-0000-000000000000}"/>
          </ac:spMkLst>
        </pc:spChg>
      </pc:sldChg>
      <pc:sldChg chg="addSp delSp modSp add del mod ord setBg">
        <pc:chgData name="Rafael Kuffner dos Anjos" userId="3925196f-71a7-46bf-baee-ed570243f2ce" providerId="ADAL" clId="{A1B8EEE4-B748-41F3-9C98-C01AF9B78855}" dt="2021-09-20T18:58:36.193" v="1202" actId="14100"/>
        <pc:sldMkLst>
          <pc:docMk/>
          <pc:sldMk cId="1643964089" sldId="293"/>
        </pc:sldMkLst>
        <pc:spChg chg="mod">
          <ac:chgData name="Rafael Kuffner dos Anjos" userId="3925196f-71a7-46bf-baee-ed570243f2ce" providerId="ADAL" clId="{A1B8EEE4-B748-41F3-9C98-C01AF9B78855}" dt="2021-09-20T18:58:36.193" v="1202" actId="14100"/>
          <ac:spMkLst>
            <pc:docMk/>
            <pc:sldMk cId="1643964089" sldId="293"/>
            <ac:spMk id="88" creationId="{00000000-0000-0000-0000-000000000000}"/>
          </ac:spMkLst>
        </pc:spChg>
        <pc:spChg chg="del mod ord">
          <ac:chgData name="Rafael Kuffner dos Anjos" userId="3925196f-71a7-46bf-baee-ed570243f2ce" providerId="ADAL" clId="{A1B8EEE4-B748-41F3-9C98-C01AF9B78855}" dt="2021-09-20T18:58:03.387" v="1189" actId="478"/>
          <ac:spMkLst>
            <pc:docMk/>
            <pc:sldMk cId="1643964089" sldId="293"/>
            <ac:spMk id="89" creationId="{00000000-0000-0000-0000-000000000000}"/>
          </ac:spMkLst>
        </pc:spChg>
        <pc:spChg chg="add">
          <ac:chgData name="Rafael Kuffner dos Anjos" userId="3925196f-71a7-46bf-baee-ed570243f2ce" providerId="ADAL" clId="{A1B8EEE4-B748-41F3-9C98-C01AF9B78855}" dt="2021-09-20T18:57:05.278" v="1120" actId="26606"/>
          <ac:spMkLst>
            <pc:docMk/>
            <pc:sldMk cId="1643964089" sldId="293"/>
            <ac:spMk id="95" creationId="{8B3A2D1A-45FC-4F95-B150-1C13EF2F6D09}"/>
          </ac:spMkLst>
        </pc:spChg>
        <pc:spChg chg="add">
          <ac:chgData name="Rafael Kuffner dos Anjos" userId="3925196f-71a7-46bf-baee-ed570243f2ce" providerId="ADAL" clId="{A1B8EEE4-B748-41F3-9C98-C01AF9B78855}" dt="2021-09-20T18:57:05.278" v="1120" actId="26606"/>
          <ac:spMkLst>
            <pc:docMk/>
            <pc:sldMk cId="1643964089" sldId="293"/>
            <ac:spMk id="97" creationId="{39C3C864-C625-4883-B868-9A4C470F4DD5}"/>
          </ac:spMkLst>
        </pc:spChg>
        <pc:picChg chg="mod">
          <ac:chgData name="Rafael Kuffner dos Anjos" userId="3925196f-71a7-46bf-baee-ed570243f2ce" providerId="ADAL" clId="{A1B8EEE4-B748-41F3-9C98-C01AF9B78855}" dt="2021-09-20T18:57:05.278" v="1120" actId="26606"/>
          <ac:picMkLst>
            <pc:docMk/>
            <pc:sldMk cId="1643964089" sldId="293"/>
            <ac:picMk id="90" creationId="{00000000-0000-0000-0000-000000000000}"/>
          </ac:picMkLst>
        </pc:picChg>
      </pc:sldChg>
      <pc:sldChg chg="addSp delSp modSp add del mod ord">
        <pc:chgData name="Rafael Kuffner dos Anjos" userId="3925196f-71a7-46bf-baee-ed570243f2ce" providerId="ADAL" clId="{A1B8EEE4-B748-41F3-9C98-C01AF9B78855}" dt="2021-09-20T18:40:40.695" v="953" actId="1076"/>
        <pc:sldMkLst>
          <pc:docMk/>
          <pc:sldMk cId="694674795" sldId="294"/>
        </pc:sldMkLst>
        <pc:spChg chg="mod">
          <ac:chgData name="Rafael Kuffner dos Anjos" userId="3925196f-71a7-46bf-baee-ed570243f2ce" providerId="ADAL" clId="{A1B8EEE4-B748-41F3-9C98-C01AF9B78855}" dt="2021-09-20T18:40:37.253" v="952" actId="1076"/>
          <ac:spMkLst>
            <pc:docMk/>
            <pc:sldMk cId="694674795" sldId="294"/>
            <ac:spMk id="3" creationId="{46A08366-4C14-3E43-9E87-DE26A2F0A139}"/>
          </ac:spMkLst>
        </pc:spChg>
        <pc:picChg chg="add del mod modCrop">
          <ac:chgData name="Rafael Kuffner dos Anjos" userId="3925196f-71a7-46bf-baee-ed570243f2ce" providerId="ADAL" clId="{A1B8EEE4-B748-41F3-9C98-C01AF9B78855}" dt="2021-09-20T18:38:42.976" v="931" actId="478"/>
          <ac:picMkLst>
            <pc:docMk/>
            <pc:sldMk cId="694674795" sldId="294"/>
            <ac:picMk id="5" creationId="{316BC072-5435-43FF-9092-2337066A69B5}"/>
          </ac:picMkLst>
        </pc:picChg>
        <pc:picChg chg="add del mod modCrop">
          <ac:chgData name="Rafael Kuffner dos Anjos" userId="3925196f-71a7-46bf-baee-ed570243f2ce" providerId="ADAL" clId="{A1B8EEE4-B748-41F3-9C98-C01AF9B78855}" dt="2021-09-20T18:34:55.367" v="930" actId="478"/>
          <ac:picMkLst>
            <pc:docMk/>
            <pc:sldMk cId="694674795" sldId="294"/>
            <ac:picMk id="7" creationId="{928F7B56-3269-4DED-8E8C-360764E04CDE}"/>
          </ac:picMkLst>
        </pc:picChg>
        <pc:picChg chg="add mod">
          <ac:chgData name="Rafael Kuffner dos Anjos" userId="3925196f-71a7-46bf-baee-ed570243f2ce" providerId="ADAL" clId="{A1B8EEE4-B748-41F3-9C98-C01AF9B78855}" dt="2021-09-20T18:40:29.073" v="950" actId="14100"/>
          <ac:picMkLst>
            <pc:docMk/>
            <pc:sldMk cId="694674795" sldId="294"/>
            <ac:picMk id="9" creationId="{CA5375BF-678F-4E9E-B324-535A28080320}"/>
          </ac:picMkLst>
        </pc:picChg>
        <pc:picChg chg="add mod">
          <ac:chgData name="Rafael Kuffner dos Anjos" userId="3925196f-71a7-46bf-baee-ed570243f2ce" providerId="ADAL" clId="{A1B8EEE4-B748-41F3-9C98-C01AF9B78855}" dt="2021-09-20T18:40:40.695" v="953" actId="1076"/>
          <ac:picMkLst>
            <pc:docMk/>
            <pc:sldMk cId="694674795" sldId="294"/>
            <ac:picMk id="2050" creationId="{D538427C-D0CA-40EF-A895-0976BF69608A}"/>
          </ac:picMkLst>
        </pc:picChg>
      </pc:sldChg>
      <pc:sldChg chg="modSp add del mod ord setBg">
        <pc:chgData name="Rafael Kuffner dos Anjos" userId="3925196f-71a7-46bf-baee-ed570243f2ce" providerId="ADAL" clId="{A1B8EEE4-B748-41F3-9C98-C01AF9B78855}" dt="2021-09-20T14:00:18.285" v="25" actId="1076"/>
        <pc:sldMkLst>
          <pc:docMk/>
          <pc:sldMk cId="1050958926" sldId="352"/>
        </pc:sldMkLst>
        <pc:spChg chg="mod">
          <ac:chgData name="Rafael Kuffner dos Anjos" userId="3925196f-71a7-46bf-baee-ed570243f2ce" providerId="ADAL" clId="{A1B8EEE4-B748-41F3-9C98-C01AF9B78855}" dt="2021-09-20T14:00:11.529" v="22" actId="1076"/>
          <ac:spMkLst>
            <pc:docMk/>
            <pc:sldMk cId="1050958926" sldId="352"/>
            <ac:spMk id="74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4:00:15.059" v="24" actId="14100"/>
          <ac:picMkLst>
            <pc:docMk/>
            <pc:sldMk cId="1050958926" sldId="352"/>
            <ac:picMk id="72" creationId="{00000000-0000-0000-0000-000000000000}"/>
          </ac:picMkLst>
        </pc:picChg>
        <pc:picChg chg="mod">
          <ac:chgData name="Rafael Kuffner dos Anjos" userId="3925196f-71a7-46bf-baee-ed570243f2ce" providerId="ADAL" clId="{A1B8EEE4-B748-41F3-9C98-C01AF9B78855}" dt="2021-09-20T14:00:18.285" v="25" actId="1076"/>
          <ac:picMkLst>
            <pc:docMk/>
            <pc:sldMk cId="1050958926" sldId="352"/>
            <ac:picMk id="75" creationId="{00000000-0000-0000-0000-000000000000}"/>
          </ac:picMkLst>
        </pc:picChg>
      </pc:sldChg>
      <pc:sldChg chg="modSp add del mod ord">
        <pc:chgData name="Rafael Kuffner dos Anjos" userId="3925196f-71a7-46bf-baee-ed570243f2ce" providerId="ADAL" clId="{A1B8EEE4-B748-41F3-9C98-C01AF9B78855}" dt="2021-09-20T14:02:14.169" v="45" actId="1076"/>
        <pc:sldMkLst>
          <pc:docMk/>
          <pc:sldMk cId="386939951" sldId="353"/>
        </pc:sldMkLst>
        <pc:spChg chg="mod">
          <ac:chgData name="Rafael Kuffner dos Anjos" userId="3925196f-71a7-46bf-baee-ed570243f2ce" providerId="ADAL" clId="{A1B8EEE4-B748-41F3-9C98-C01AF9B78855}" dt="2021-09-20T14:01:52.067" v="38" actId="1076"/>
          <ac:spMkLst>
            <pc:docMk/>
            <pc:sldMk cId="386939951" sldId="353"/>
            <ac:spMk id="77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02:06.545" v="43" actId="1076"/>
          <ac:spMkLst>
            <pc:docMk/>
            <pc:sldMk cId="386939951" sldId="353"/>
            <ac:spMk id="78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02:08.363" v="44" actId="1076"/>
          <ac:spMkLst>
            <pc:docMk/>
            <pc:sldMk cId="386939951" sldId="353"/>
            <ac:spMk id="79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4:02:14.169" v="45" actId="1076"/>
          <ac:picMkLst>
            <pc:docMk/>
            <pc:sldMk cId="386939951" sldId="353"/>
            <ac:picMk id="80" creationId="{00000000-0000-0000-0000-000000000000}"/>
          </ac:picMkLst>
        </pc:picChg>
      </pc:sldChg>
      <pc:sldChg chg="addSp delSp modSp add del mod ord setBg setClrOvrMap">
        <pc:chgData name="Rafael Kuffner dos Anjos" userId="3925196f-71a7-46bf-baee-ed570243f2ce" providerId="ADAL" clId="{A1B8EEE4-B748-41F3-9C98-C01AF9B78855}" dt="2021-09-20T18:12:00.812" v="650" actId="571"/>
        <pc:sldMkLst>
          <pc:docMk/>
          <pc:sldMk cId="4189508936" sldId="354"/>
        </pc:sldMkLst>
        <pc:spChg chg="add del mod">
          <ac:chgData name="Rafael Kuffner dos Anjos" userId="3925196f-71a7-46bf-baee-ed570243f2ce" providerId="ADAL" clId="{A1B8EEE4-B748-41F3-9C98-C01AF9B78855}" dt="2021-09-20T18:07:34.906" v="554" actId="21"/>
          <ac:spMkLst>
            <pc:docMk/>
            <pc:sldMk cId="4189508936" sldId="354"/>
            <ac:spMk id="16" creationId="{EA0E6471-C896-48C0-96C1-3C5AA9A1707F}"/>
          </ac:spMkLst>
        </pc:spChg>
        <pc:spChg chg="add mod">
          <ac:chgData name="Rafael Kuffner dos Anjos" userId="3925196f-71a7-46bf-baee-ed570243f2ce" providerId="ADAL" clId="{A1B8EEE4-B748-41F3-9C98-C01AF9B78855}" dt="2021-09-20T18:07:44.193" v="556"/>
          <ac:spMkLst>
            <pc:docMk/>
            <pc:sldMk cId="4189508936" sldId="354"/>
            <ac:spMk id="21" creationId="{E550B0DE-8A77-4011-A768-7E85BE9B7CEA}"/>
          </ac:spMkLst>
        </pc:spChg>
        <pc:spChg chg="add mod">
          <ac:chgData name="Rafael Kuffner dos Anjos" userId="3925196f-71a7-46bf-baee-ed570243f2ce" providerId="ADAL" clId="{A1B8EEE4-B748-41F3-9C98-C01AF9B78855}" dt="2021-09-20T18:12:00.812" v="650" actId="571"/>
          <ac:spMkLst>
            <pc:docMk/>
            <pc:sldMk cId="4189508936" sldId="354"/>
            <ac:spMk id="22" creationId="{991FF338-6B6E-4485-9FE9-846347359A2D}"/>
          </ac:spMkLst>
        </pc:spChg>
        <pc:spChg chg="mod">
          <ac:chgData name="Rafael Kuffner dos Anjos" userId="3925196f-71a7-46bf-baee-ed570243f2ce" providerId="ADAL" clId="{A1B8EEE4-B748-41F3-9C98-C01AF9B78855}" dt="2021-09-20T18:07:41.500" v="555" actId="26606"/>
          <ac:spMkLst>
            <pc:docMk/>
            <pc:sldMk cId="4189508936" sldId="354"/>
            <ac:spMk id="82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07:41.500" v="555" actId="26606"/>
          <ac:spMkLst>
            <pc:docMk/>
            <pc:sldMk cId="4189508936" sldId="354"/>
            <ac:spMk id="83" creationId="{00000000-0000-0000-0000-000000000000}"/>
          </ac:spMkLst>
        </pc:spChg>
        <pc:spChg chg="add del">
          <ac:chgData name="Rafael Kuffner dos Anjos" userId="3925196f-71a7-46bf-baee-ed570243f2ce" providerId="ADAL" clId="{A1B8EEE4-B748-41F3-9C98-C01AF9B78855}" dt="2021-09-20T14:07:51.230" v="55" actId="26606"/>
          <ac:spMkLst>
            <pc:docMk/>
            <pc:sldMk cId="4189508936" sldId="354"/>
            <ac:spMk id="89" creationId="{5E39A796-BE83-48B1-B33F-35C4A32AAB57}"/>
          </ac:spMkLst>
        </pc:spChg>
        <pc:spChg chg="add del">
          <ac:chgData name="Rafael Kuffner dos Anjos" userId="3925196f-71a7-46bf-baee-ed570243f2ce" providerId="ADAL" clId="{A1B8EEE4-B748-41F3-9C98-C01AF9B78855}" dt="2021-09-20T14:07:51.230" v="55" actId="26606"/>
          <ac:spMkLst>
            <pc:docMk/>
            <pc:sldMk cId="4189508936" sldId="354"/>
            <ac:spMk id="91" creationId="{72F84B47-E267-4194-8194-831DB7B5547F}"/>
          </ac:spMkLst>
        </pc:spChg>
        <pc:spChg chg="add del">
          <ac:chgData name="Rafael Kuffner dos Anjos" userId="3925196f-71a7-46bf-baee-ed570243f2ce" providerId="ADAL" clId="{A1B8EEE4-B748-41F3-9C98-C01AF9B78855}" dt="2021-09-20T14:07:53.167" v="57" actId="26606"/>
          <ac:spMkLst>
            <pc:docMk/>
            <pc:sldMk cId="4189508936" sldId="354"/>
            <ac:spMk id="93" creationId="{0E3596DD-156A-473E-9BB3-C6A29F7574E9}"/>
          </ac:spMkLst>
        </pc:spChg>
        <pc:spChg chg="add del">
          <ac:chgData name="Rafael Kuffner dos Anjos" userId="3925196f-71a7-46bf-baee-ed570243f2ce" providerId="ADAL" clId="{A1B8EEE4-B748-41F3-9C98-C01AF9B78855}" dt="2021-09-20T14:07:53.167" v="57" actId="26606"/>
          <ac:spMkLst>
            <pc:docMk/>
            <pc:sldMk cId="4189508936" sldId="354"/>
            <ac:spMk id="94" creationId="{2C46C4D6-C474-4E92-B52E-944C1118F7B6}"/>
          </ac:spMkLst>
        </pc:spChg>
        <pc:spChg chg="add del">
          <ac:chgData name="Rafael Kuffner dos Anjos" userId="3925196f-71a7-46bf-baee-ed570243f2ce" providerId="ADAL" clId="{A1B8EEE4-B748-41F3-9C98-C01AF9B78855}" dt="2021-09-20T14:07:56.432" v="59" actId="26606"/>
          <ac:spMkLst>
            <pc:docMk/>
            <pc:sldMk cId="4189508936" sldId="354"/>
            <ac:spMk id="96" creationId="{5E39A796-BE83-48B1-B33F-35C4A32AAB57}"/>
          </ac:spMkLst>
        </pc:spChg>
        <pc:spChg chg="add del">
          <ac:chgData name="Rafael Kuffner dos Anjos" userId="3925196f-71a7-46bf-baee-ed570243f2ce" providerId="ADAL" clId="{A1B8EEE4-B748-41F3-9C98-C01AF9B78855}" dt="2021-09-20T14:07:56.432" v="59" actId="26606"/>
          <ac:spMkLst>
            <pc:docMk/>
            <pc:sldMk cId="4189508936" sldId="354"/>
            <ac:spMk id="97" creationId="{72F84B47-E267-4194-8194-831DB7B5547F}"/>
          </ac:spMkLst>
        </pc:spChg>
        <pc:spChg chg="add del">
          <ac:chgData name="Rafael Kuffner dos Anjos" userId="3925196f-71a7-46bf-baee-ed570243f2ce" providerId="ADAL" clId="{A1B8EEE4-B748-41F3-9C98-C01AF9B78855}" dt="2021-09-20T14:07:58.001" v="61" actId="26606"/>
          <ac:spMkLst>
            <pc:docMk/>
            <pc:sldMk cId="4189508936" sldId="354"/>
            <ac:spMk id="99" creationId="{131BAD53-4E89-4F62-BBB7-26359763ED39}"/>
          </ac:spMkLst>
        </pc:spChg>
        <pc:spChg chg="add del">
          <ac:chgData name="Rafael Kuffner dos Anjos" userId="3925196f-71a7-46bf-baee-ed570243f2ce" providerId="ADAL" clId="{A1B8EEE4-B748-41F3-9C98-C01AF9B78855}" dt="2021-09-20T14:07:58.001" v="61" actId="26606"/>
          <ac:spMkLst>
            <pc:docMk/>
            <pc:sldMk cId="4189508936" sldId="354"/>
            <ac:spMk id="100" creationId="{62756DA2-40EB-4C6F-B962-5822FFB54FB6}"/>
          </ac:spMkLst>
        </pc:spChg>
        <pc:spChg chg="add del">
          <ac:chgData name="Rafael Kuffner dos Anjos" userId="3925196f-71a7-46bf-baee-ed570243f2ce" providerId="ADAL" clId="{A1B8EEE4-B748-41F3-9C98-C01AF9B78855}" dt="2021-09-20T18:07:41.500" v="555" actId="26606"/>
          <ac:spMkLst>
            <pc:docMk/>
            <pc:sldMk cId="4189508936" sldId="354"/>
            <ac:spMk id="102" creationId="{0E3596DD-156A-473E-9BB3-C6A29F7574E9}"/>
          </ac:spMkLst>
        </pc:spChg>
        <pc:spChg chg="add del">
          <ac:chgData name="Rafael Kuffner dos Anjos" userId="3925196f-71a7-46bf-baee-ed570243f2ce" providerId="ADAL" clId="{A1B8EEE4-B748-41F3-9C98-C01AF9B78855}" dt="2021-09-20T18:07:41.500" v="555" actId="26606"/>
          <ac:spMkLst>
            <pc:docMk/>
            <pc:sldMk cId="4189508936" sldId="354"/>
            <ac:spMk id="103" creationId="{2C46C4D6-C474-4E92-B52E-944C1118F7B6}"/>
          </ac:spMkLst>
        </pc:spChg>
        <pc:spChg chg="add">
          <ac:chgData name="Rafael Kuffner dos Anjos" userId="3925196f-71a7-46bf-baee-ed570243f2ce" providerId="ADAL" clId="{A1B8EEE4-B748-41F3-9C98-C01AF9B78855}" dt="2021-09-20T18:07:41.500" v="555" actId="26606"/>
          <ac:spMkLst>
            <pc:docMk/>
            <pc:sldMk cId="4189508936" sldId="354"/>
            <ac:spMk id="108" creationId="{C7FA33FF-088D-4F16-95A2-2C64D353DEA8}"/>
          </ac:spMkLst>
        </pc:spChg>
        <pc:spChg chg="add">
          <ac:chgData name="Rafael Kuffner dos Anjos" userId="3925196f-71a7-46bf-baee-ed570243f2ce" providerId="ADAL" clId="{A1B8EEE4-B748-41F3-9C98-C01AF9B78855}" dt="2021-09-20T18:07:41.500" v="555" actId="26606"/>
          <ac:spMkLst>
            <pc:docMk/>
            <pc:sldMk cId="4189508936" sldId="354"/>
            <ac:spMk id="110" creationId="{A376EFB1-01CF-419F-ABF1-2AF02BBFCBD1}"/>
          </ac:spMkLst>
        </pc:spChg>
        <pc:spChg chg="add">
          <ac:chgData name="Rafael Kuffner dos Anjos" userId="3925196f-71a7-46bf-baee-ed570243f2ce" providerId="ADAL" clId="{A1B8EEE4-B748-41F3-9C98-C01AF9B78855}" dt="2021-09-20T18:07:41.500" v="555" actId="26606"/>
          <ac:spMkLst>
            <pc:docMk/>
            <pc:sldMk cId="4189508936" sldId="354"/>
            <ac:spMk id="112" creationId="{FF9DEA15-78BD-4750-AA18-B9F28A6D5AB8}"/>
          </ac:spMkLst>
        </pc:spChg>
        <pc:picChg chg="add del mod">
          <ac:chgData name="Rafael Kuffner dos Anjos" userId="3925196f-71a7-46bf-baee-ed570243f2ce" providerId="ADAL" clId="{A1B8EEE4-B748-41F3-9C98-C01AF9B78855}" dt="2021-09-20T18:07:34.906" v="554" actId="21"/>
          <ac:picMkLst>
            <pc:docMk/>
            <pc:sldMk cId="4189508936" sldId="354"/>
            <ac:picMk id="15" creationId="{A3FBFB75-ADFC-4FE9-A9E8-366157B83163}"/>
          </ac:picMkLst>
        </pc:picChg>
        <pc:picChg chg="add mod">
          <ac:chgData name="Rafael Kuffner dos Anjos" userId="3925196f-71a7-46bf-baee-ed570243f2ce" providerId="ADAL" clId="{A1B8EEE4-B748-41F3-9C98-C01AF9B78855}" dt="2021-09-20T18:07:44.193" v="556"/>
          <ac:picMkLst>
            <pc:docMk/>
            <pc:sldMk cId="4189508936" sldId="354"/>
            <ac:picMk id="20" creationId="{37685E61-74D0-463B-8735-B2252554D5D6}"/>
          </ac:picMkLst>
        </pc:picChg>
        <pc:picChg chg="mod">
          <ac:chgData name="Rafael Kuffner dos Anjos" userId="3925196f-71a7-46bf-baee-ed570243f2ce" providerId="ADAL" clId="{A1B8EEE4-B748-41F3-9C98-C01AF9B78855}" dt="2021-09-20T18:07:41.500" v="555" actId="26606"/>
          <ac:picMkLst>
            <pc:docMk/>
            <pc:sldMk cId="4189508936" sldId="354"/>
            <ac:picMk id="84" creationId="{00000000-0000-0000-0000-000000000000}"/>
          </ac:picMkLst>
        </pc:picChg>
      </pc:sldChg>
      <pc:sldChg chg="addSp delSp modSp add del mod ord setBg">
        <pc:chgData name="Rafael Kuffner dos Anjos" userId="3925196f-71a7-46bf-baee-ed570243f2ce" providerId="ADAL" clId="{A1B8EEE4-B748-41F3-9C98-C01AF9B78855}" dt="2021-09-20T17:51:30.200" v="341" actId="1038"/>
        <pc:sldMkLst>
          <pc:docMk/>
          <pc:sldMk cId="2065779859" sldId="355"/>
        </pc:sldMkLst>
        <pc:spChg chg="mod">
          <ac:chgData name="Rafael Kuffner dos Anjos" userId="3925196f-71a7-46bf-baee-ed570243f2ce" providerId="ADAL" clId="{A1B8EEE4-B748-41F3-9C98-C01AF9B78855}" dt="2021-09-20T14:11:13.122" v="77" actId="26606"/>
          <ac:spMkLst>
            <pc:docMk/>
            <pc:sldMk cId="2065779859" sldId="355"/>
            <ac:spMk id="86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1:27.667" v="80" actId="1076"/>
          <ac:spMkLst>
            <pc:docMk/>
            <pc:sldMk cId="2065779859" sldId="355"/>
            <ac:spMk id="87" creationId="{00000000-0000-0000-0000-000000000000}"/>
          </ac:spMkLst>
        </pc:spChg>
        <pc:spChg chg="add del">
          <ac:chgData name="Rafael Kuffner dos Anjos" userId="3925196f-71a7-46bf-baee-ed570243f2ce" providerId="ADAL" clId="{A1B8EEE4-B748-41F3-9C98-C01AF9B78855}" dt="2021-09-20T14:11:13.122" v="77" actId="26606"/>
          <ac:spMkLst>
            <pc:docMk/>
            <pc:sldMk cId="2065779859" sldId="355"/>
            <ac:spMk id="94" creationId="{5EF17487-C386-4F99-B5EB-4FD3DF4236B2}"/>
          </ac:spMkLst>
        </pc:spChg>
        <pc:spChg chg="add del">
          <ac:chgData name="Rafael Kuffner dos Anjos" userId="3925196f-71a7-46bf-baee-ed570243f2ce" providerId="ADAL" clId="{A1B8EEE4-B748-41F3-9C98-C01AF9B78855}" dt="2021-09-20T14:11:13.122" v="77" actId="26606"/>
          <ac:spMkLst>
            <pc:docMk/>
            <pc:sldMk cId="2065779859" sldId="355"/>
            <ac:spMk id="96" creationId="{A0DE92DF-4769-4DE9-93FD-EE31271850CA}"/>
          </ac:spMkLst>
        </pc:spChg>
        <pc:picChg chg="mod">
          <ac:chgData name="Rafael Kuffner dos Anjos" userId="3925196f-71a7-46bf-baee-ed570243f2ce" providerId="ADAL" clId="{A1B8EEE4-B748-41F3-9C98-C01AF9B78855}" dt="2021-09-20T17:51:30.200" v="341" actId="1038"/>
          <ac:picMkLst>
            <pc:docMk/>
            <pc:sldMk cId="2065779859" sldId="355"/>
            <ac:picMk id="88" creationId="{00000000-0000-0000-0000-000000000000}"/>
          </ac:picMkLst>
        </pc:picChg>
        <pc:picChg chg="mod">
          <ac:chgData name="Rafael Kuffner dos Anjos" userId="3925196f-71a7-46bf-baee-ed570243f2ce" providerId="ADAL" clId="{A1B8EEE4-B748-41F3-9C98-C01AF9B78855}" dt="2021-09-20T14:11:36.476" v="86" actId="1076"/>
          <ac:picMkLst>
            <pc:docMk/>
            <pc:sldMk cId="2065779859" sldId="355"/>
            <ac:picMk id="89" creationId="{00000000-0000-0000-0000-000000000000}"/>
          </ac:picMkLst>
        </pc:picChg>
      </pc:sldChg>
      <pc:sldChg chg="modSp add del mod ord">
        <pc:chgData name="Rafael Kuffner dos Anjos" userId="3925196f-71a7-46bf-baee-ed570243f2ce" providerId="ADAL" clId="{A1B8EEE4-B748-41F3-9C98-C01AF9B78855}" dt="2021-09-20T14:13:27.341" v="96" actId="1076"/>
        <pc:sldMkLst>
          <pc:docMk/>
          <pc:sldMk cId="741364847" sldId="356"/>
        </pc:sldMkLst>
        <pc:spChg chg="mod">
          <ac:chgData name="Rafael Kuffner dos Anjos" userId="3925196f-71a7-46bf-baee-ed570243f2ce" providerId="ADAL" clId="{A1B8EEE4-B748-41F3-9C98-C01AF9B78855}" dt="2021-09-20T14:13:11.572" v="90" actId="403"/>
          <ac:spMkLst>
            <pc:docMk/>
            <pc:sldMk cId="741364847" sldId="356"/>
            <ac:spMk id="92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3:27.341" v="96" actId="1076"/>
          <ac:spMkLst>
            <pc:docMk/>
            <pc:sldMk cId="741364847" sldId="356"/>
            <ac:spMk id="94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4:13:23.134" v="95" actId="1076"/>
          <ac:picMkLst>
            <pc:docMk/>
            <pc:sldMk cId="741364847" sldId="356"/>
            <ac:picMk id="93" creationId="{00000000-0000-0000-0000-000000000000}"/>
          </ac:picMkLst>
        </pc:picChg>
        <pc:picChg chg="mod">
          <ac:chgData name="Rafael Kuffner dos Anjos" userId="3925196f-71a7-46bf-baee-ed570243f2ce" providerId="ADAL" clId="{A1B8EEE4-B748-41F3-9C98-C01AF9B78855}" dt="2021-09-20T14:13:13.389" v="91" actId="1076"/>
          <ac:picMkLst>
            <pc:docMk/>
            <pc:sldMk cId="741364847" sldId="356"/>
            <ac:picMk id="95" creationId="{00000000-0000-0000-0000-000000000000}"/>
          </ac:picMkLst>
        </pc:picChg>
      </pc:sldChg>
      <pc:sldChg chg="addSp modSp add del mod ord setBg">
        <pc:chgData name="Rafael Kuffner dos Anjos" userId="3925196f-71a7-46bf-baee-ed570243f2ce" providerId="ADAL" clId="{A1B8EEE4-B748-41F3-9C98-C01AF9B78855}" dt="2021-09-20T14:13:48.757" v="98"/>
        <pc:sldMkLst>
          <pc:docMk/>
          <pc:sldMk cId="2645391371" sldId="357"/>
        </pc:sldMkLst>
        <pc:spChg chg="mod">
          <ac:chgData name="Rafael Kuffner dos Anjos" userId="3925196f-71a7-46bf-baee-ed570243f2ce" providerId="ADAL" clId="{A1B8EEE4-B748-41F3-9C98-C01AF9B78855}" dt="2021-09-20T14:13:40.411" v="97" actId="26606"/>
          <ac:spMkLst>
            <pc:docMk/>
            <pc:sldMk cId="2645391371" sldId="357"/>
            <ac:spMk id="97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3:40.411" v="97" actId="26606"/>
          <ac:spMkLst>
            <pc:docMk/>
            <pc:sldMk cId="2645391371" sldId="357"/>
            <ac:spMk id="98" creationId="{00000000-0000-0000-0000-000000000000}"/>
          </ac:spMkLst>
        </pc:spChg>
        <pc:spChg chg="add">
          <ac:chgData name="Rafael Kuffner dos Anjos" userId="3925196f-71a7-46bf-baee-ed570243f2ce" providerId="ADAL" clId="{A1B8EEE4-B748-41F3-9C98-C01AF9B78855}" dt="2021-09-20T14:13:40.411" v="97" actId="26606"/>
          <ac:spMkLst>
            <pc:docMk/>
            <pc:sldMk cId="2645391371" sldId="357"/>
            <ac:spMk id="103" creationId="{5E39A796-BE83-48B1-B33F-35C4A32AAB57}"/>
          </ac:spMkLst>
        </pc:spChg>
        <pc:spChg chg="add">
          <ac:chgData name="Rafael Kuffner dos Anjos" userId="3925196f-71a7-46bf-baee-ed570243f2ce" providerId="ADAL" clId="{A1B8EEE4-B748-41F3-9C98-C01AF9B78855}" dt="2021-09-20T14:13:40.411" v="97" actId="26606"/>
          <ac:spMkLst>
            <pc:docMk/>
            <pc:sldMk cId="2645391371" sldId="357"/>
            <ac:spMk id="105" creationId="{72F84B47-E267-4194-8194-831DB7B5547F}"/>
          </ac:spMkLst>
        </pc:spChg>
        <pc:picChg chg="mod">
          <ac:chgData name="Rafael Kuffner dos Anjos" userId="3925196f-71a7-46bf-baee-ed570243f2ce" providerId="ADAL" clId="{A1B8EEE4-B748-41F3-9C98-C01AF9B78855}" dt="2021-09-20T14:13:40.411" v="97" actId="26606"/>
          <ac:picMkLst>
            <pc:docMk/>
            <pc:sldMk cId="2645391371" sldId="357"/>
            <ac:picMk id="2" creationId="{00000000-0000-0000-0000-000000000000}"/>
          </ac:picMkLst>
        </pc:picChg>
        <pc:picChg chg="add mod">
          <ac:chgData name="Rafael Kuffner dos Anjos" userId="3925196f-71a7-46bf-baee-ed570243f2ce" providerId="ADAL" clId="{A1B8EEE4-B748-41F3-9C98-C01AF9B78855}" dt="2021-09-20T14:13:48.757" v="98"/>
          <ac:picMkLst>
            <pc:docMk/>
            <pc:sldMk cId="2645391371" sldId="357"/>
            <ac:picMk id="7" creationId="{EE17F70B-FB12-49CD-8506-70A6F47356B9}"/>
          </ac:picMkLst>
        </pc:picChg>
      </pc:sldChg>
      <pc:sldChg chg="modSp add del mod ord">
        <pc:chgData name="Rafael Kuffner dos Anjos" userId="3925196f-71a7-46bf-baee-ed570243f2ce" providerId="ADAL" clId="{A1B8EEE4-B748-41F3-9C98-C01AF9B78855}" dt="2021-09-20T14:14:36.669" v="105" actId="1076"/>
        <pc:sldMkLst>
          <pc:docMk/>
          <pc:sldMk cId="1633521660" sldId="358"/>
        </pc:sldMkLst>
        <pc:spChg chg="mod">
          <ac:chgData name="Rafael Kuffner dos Anjos" userId="3925196f-71a7-46bf-baee-ed570243f2ce" providerId="ADAL" clId="{A1B8EEE4-B748-41F3-9C98-C01AF9B78855}" dt="2021-09-20T14:14:01.962" v="100" actId="1076"/>
          <ac:spMkLst>
            <pc:docMk/>
            <pc:sldMk cId="1633521660" sldId="358"/>
            <ac:spMk id="102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3:58.926" v="99" actId="1076"/>
          <ac:spMkLst>
            <pc:docMk/>
            <pc:sldMk cId="1633521660" sldId="358"/>
            <ac:spMk id="104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4:14:36.669" v="105" actId="1076"/>
          <ac:picMkLst>
            <pc:docMk/>
            <pc:sldMk cId="1633521660" sldId="358"/>
            <ac:picMk id="103" creationId="{00000000-0000-0000-0000-000000000000}"/>
          </ac:picMkLst>
        </pc:picChg>
      </pc:sldChg>
      <pc:sldChg chg="addSp delSp modSp add del mod ord setBg">
        <pc:chgData name="Rafael Kuffner dos Anjos" userId="3925196f-71a7-46bf-baee-ed570243f2ce" providerId="ADAL" clId="{A1B8EEE4-B748-41F3-9C98-C01AF9B78855}" dt="2021-09-20T14:14:53.770" v="108" actId="26606"/>
        <pc:sldMkLst>
          <pc:docMk/>
          <pc:sldMk cId="3857638448" sldId="359"/>
        </pc:sldMkLst>
        <pc:spChg chg="mod">
          <ac:chgData name="Rafael Kuffner dos Anjos" userId="3925196f-71a7-46bf-baee-ed570243f2ce" providerId="ADAL" clId="{A1B8EEE4-B748-41F3-9C98-C01AF9B78855}" dt="2021-09-20T14:14:53.770" v="108" actId="26606"/>
          <ac:spMkLst>
            <pc:docMk/>
            <pc:sldMk cId="3857638448" sldId="359"/>
            <ac:spMk id="106" creationId="{00000000-0000-0000-0000-000000000000}"/>
          </ac:spMkLst>
        </pc:spChg>
        <pc:spChg chg="mod ord">
          <ac:chgData name="Rafael Kuffner dos Anjos" userId="3925196f-71a7-46bf-baee-ed570243f2ce" providerId="ADAL" clId="{A1B8EEE4-B748-41F3-9C98-C01AF9B78855}" dt="2021-09-20T14:14:53.770" v="108" actId="26606"/>
          <ac:spMkLst>
            <pc:docMk/>
            <pc:sldMk cId="3857638448" sldId="359"/>
            <ac:spMk id="107" creationId="{00000000-0000-0000-0000-000000000000}"/>
          </ac:spMkLst>
        </pc:spChg>
        <pc:spChg chg="add del">
          <ac:chgData name="Rafael Kuffner dos Anjos" userId="3925196f-71a7-46bf-baee-ed570243f2ce" providerId="ADAL" clId="{A1B8EEE4-B748-41F3-9C98-C01AF9B78855}" dt="2021-09-20T14:14:53.764" v="107" actId="26606"/>
          <ac:spMkLst>
            <pc:docMk/>
            <pc:sldMk cId="3857638448" sldId="359"/>
            <ac:spMk id="113" creationId="{5E39A796-BE83-48B1-B33F-35C4A32AAB57}"/>
          </ac:spMkLst>
        </pc:spChg>
        <pc:spChg chg="add del">
          <ac:chgData name="Rafael Kuffner dos Anjos" userId="3925196f-71a7-46bf-baee-ed570243f2ce" providerId="ADAL" clId="{A1B8EEE4-B748-41F3-9C98-C01AF9B78855}" dt="2021-09-20T14:14:53.764" v="107" actId="26606"/>
          <ac:spMkLst>
            <pc:docMk/>
            <pc:sldMk cId="3857638448" sldId="359"/>
            <ac:spMk id="115" creationId="{72F84B47-E267-4194-8194-831DB7B5547F}"/>
          </ac:spMkLst>
        </pc:spChg>
        <pc:spChg chg="add">
          <ac:chgData name="Rafael Kuffner dos Anjos" userId="3925196f-71a7-46bf-baee-ed570243f2ce" providerId="ADAL" clId="{A1B8EEE4-B748-41F3-9C98-C01AF9B78855}" dt="2021-09-20T14:14:53.770" v="108" actId="26606"/>
          <ac:spMkLst>
            <pc:docMk/>
            <pc:sldMk cId="3857638448" sldId="359"/>
            <ac:spMk id="117" creationId="{8E20FA99-AAAC-4AF3-9FAE-707420324F1C}"/>
          </ac:spMkLst>
        </pc:spChg>
        <pc:spChg chg="add">
          <ac:chgData name="Rafael Kuffner dos Anjos" userId="3925196f-71a7-46bf-baee-ed570243f2ce" providerId="ADAL" clId="{A1B8EEE4-B748-41F3-9C98-C01AF9B78855}" dt="2021-09-20T14:14:53.770" v="108" actId="26606"/>
          <ac:spMkLst>
            <pc:docMk/>
            <pc:sldMk cId="3857638448" sldId="359"/>
            <ac:spMk id="118" creationId="{9573BE85-6043-4C3A-A7DD-483A0A5FB740}"/>
          </ac:spMkLst>
        </pc:spChg>
        <pc:picChg chg="mod">
          <ac:chgData name="Rafael Kuffner dos Anjos" userId="3925196f-71a7-46bf-baee-ed570243f2ce" providerId="ADAL" clId="{A1B8EEE4-B748-41F3-9C98-C01AF9B78855}" dt="2021-09-20T14:14:53.770" v="108" actId="26606"/>
          <ac:picMkLst>
            <pc:docMk/>
            <pc:sldMk cId="3857638448" sldId="359"/>
            <ac:picMk id="108" creationId="{00000000-0000-0000-0000-000000000000}"/>
          </ac:picMkLst>
        </pc:picChg>
      </pc:sldChg>
      <pc:sldChg chg="addSp modSp add del mod ord modAnim">
        <pc:chgData name="Rafael Kuffner dos Anjos" userId="3925196f-71a7-46bf-baee-ed570243f2ce" providerId="ADAL" clId="{A1B8EEE4-B748-41F3-9C98-C01AF9B78855}" dt="2021-09-20T17:54:30.700" v="365"/>
        <pc:sldMkLst>
          <pc:docMk/>
          <pc:sldMk cId="1422355855" sldId="360"/>
        </pc:sldMkLst>
        <pc:spChg chg="add mod">
          <ac:chgData name="Rafael Kuffner dos Anjos" userId="3925196f-71a7-46bf-baee-ed570243f2ce" providerId="ADAL" clId="{A1B8EEE4-B748-41F3-9C98-C01AF9B78855}" dt="2021-09-20T17:54:25.283" v="364" actId="1076"/>
          <ac:spMkLst>
            <pc:docMk/>
            <pc:sldMk cId="1422355855" sldId="360"/>
            <ac:spMk id="3" creationId="{BFF2D780-DE9D-41A5-A723-AB1869DC1395}"/>
          </ac:spMkLst>
        </pc:spChg>
        <pc:spChg chg="mod">
          <ac:chgData name="Rafael Kuffner dos Anjos" userId="3925196f-71a7-46bf-baee-ed570243f2ce" providerId="ADAL" clId="{A1B8EEE4-B748-41F3-9C98-C01AF9B78855}" dt="2021-09-20T14:17:06.233" v="109" actId="1076"/>
          <ac:spMkLst>
            <pc:docMk/>
            <pc:sldMk cId="1422355855" sldId="360"/>
            <ac:spMk id="110" creationId="{00000000-0000-0000-0000-000000000000}"/>
          </ac:spMkLst>
        </pc:spChg>
      </pc:sldChg>
      <pc:sldChg chg="addSp delSp modSp add del mod ord setBg">
        <pc:chgData name="Rafael Kuffner dos Anjos" userId="3925196f-71a7-46bf-baee-ed570243f2ce" providerId="ADAL" clId="{A1B8EEE4-B748-41F3-9C98-C01AF9B78855}" dt="2021-09-20T18:08:12.438" v="558" actId="21"/>
        <pc:sldMkLst>
          <pc:docMk/>
          <pc:sldMk cId="3257284738" sldId="361"/>
        </pc:sldMkLst>
        <pc:spChg chg="add del mod">
          <ac:chgData name="Rafael Kuffner dos Anjos" userId="3925196f-71a7-46bf-baee-ed570243f2ce" providerId="ADAL" clId="{A1B8EEE4-B748-41F3-9C98-C01AF9B78855}" dt="2021-09-20T18:08:12.438" v="558" actId="21"/>
          <ac:spMkLst>
            <pc:docMk/>
            <pc:sldMk cId="3257284738" sldId="361"/>
            <ac:spMk id="9" creationId="{28914CDA-9E2D-4428-B06E-96D1163CB8ED}"/>
          </ac:spMkLst>
        </pc:spChg>
        <pc:spChg chg="mod">
          <ac:chgData name="Rafael Kuffner dos Anjos" userId="3925196f-71a7-46bf-baee-ed570243f2ce" providerId="ADAL" clId="{A1B8EEE4-B748-41F3-9C98-C01AF9B78855}" dt="2021-09-20T14:17:12.014" v="110" actId="26606"/>
          <ac:spMkLst>
            <pc:docMk/>
            <pc:sldMk cId="3257284738" sldId="361"/>
            <ac:spMk id="114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7:12.014" v="110" actId="26606"/>
          <ac:spMkLst>
            <pc:docMk/>
            <pc:sldMk cId="3257284738" sldId="361"/>
            <ac:spMk id="115" creationId="{00000000-0000-0000-0000-000000000000}"/>
          </ac:spMkLst>
        </pc:spChg>
        <pc:spChg chg="add">
          <ac:chgData name="Rafael Kuffner dos Anjos" userId="3925196f-71a7-46bf-baee-ed570243f2ce" providerId="ADAL" clId="{A1B8EEE4-B748-41F3-9C98-C01AF9B78855}" dt="2021-09-20T14:17:12.014" v="110" actId="26606"/>
          <ac:spMkLst>
            <pc:docMk/>
            <pc:sldMk cId="3257284738" sldId="361"/>
            <ac:spMk id="121" creationId="{AA866F0E-F54B-4BF5-8A88-7D97BD45FC0C}"/>
          </ac:spMkLst>
        </pc:spChg>
        <pc:spChg chg="add">
          <ac:chgData name="Rafael Kuffner dos Anjos" userId="3925196f-71a7-46bf-baee-ed570243f2ce" providerId="ADAL" clId="{A1B8EEE4-B748-41F3-9C98-C01AF9B78855}" dt="2021-09-20T14:17:12.014" v="110" actId="26606"/>
          <ac:spMkLst>
            <pc:docMk/>
            <pc:sldMk cId="3257284738" sldId="361"/>
            <ac:spMk id="123" creationId="{8229EC50-E910-4AE2-9EEA-604A81EF6147}"/>
          </ac:spMkLst>
        </pc:spChg>
        <pc:picChg chg="add del mod">
          <ac:chgData name="Rafael Kuffner dos Anjos" userId="3925196f-71a7-46bf-baee-ed570243f2ce" providerId="ADAL" clId="{A1B8EEE4-B748-41F3-9C98-C01AF9B78855}" dt="2021-09-20T14:17:22.444" v="112"/>
          <ac:picMkLst>
            <pc:docMk/>
            <pc:sldMk cId="3257284738" sldId="361"/>
            <ac:picMk id="7" creationId="{86670497-0390-41D3-8740-E8403B28FB8A}"/>
          </ac:picMkLst>
        </pc:picChg>
        <pc:picChg chg="add del mod">
          <ac:chgData name="Rafael Kuffner dos Anjos" userId="3925196f-71a7-46bf-baee-ed570243f2ce" providerId="ADAL" clId="{A1B8EEE4-B748-41F3-9C98-C01AF9B78855}" dt="2021-09-20T18:08:12.438" v="558" actId="21"/>
          <ac:picMkLst>
            <pc:docMk/>
            <pc:sldMk cId="3257284738" sldId="361"/>
            <ac:picMk id="8" creationId="{4D59DA28-4E66-4435-A84E-5A79AD632CB5}"/>
          </ac:picMkLst>
        </pc:picChg>
        <pc:picChg chg="mod">
          <ac:chgData name="Rafael Kuffner dos Anjos" userId="3925196f-71a7-46bf-baee-ed570243f2ce" providerId="ADAL" clId="{A1B8EEE4-B748-41F3-9C98-C01AF9B78855}" dt="2021-09-20T14:17:12.014" v="110" actId="26606"/>
          <ac:picMkLst>
            <pc:docMk/>
            <pc:sldMk cId="3257284738" sldId="361"/>
            <ac:picMk id="116" creationId="{00000000-0000-0000-0000-000000000000}"/>
          </ac:picMkLst>
        </pc:picChg>
      </pc:sldChg>
      <pc:sldChg chg="modSp add del mod ord">
        <pc:chgData name="Rafael Kuffner dos Anjos" userId="3925196f-71a7-46bf-baee-ed570243f2ce" providerId="ADAL" clId="{A1B8EEE4-B748-41F3-9C98-C01AF9B78855}" dt="2021-09-20T18:08:37.422" v="594" actId="27636"/>
        <pc:sldMkLst>
          <pc:docMk/>
          <pc:sldMk cId="1333061537" sldId="362"/>
        </pc:sldMkLst>
        <pc:spChg chg="mod">
          <ac:chgData name="Rafael Kuffner dos Anjos" userId="3925196f-71a7-46bf-baee-ed570243f2ce" providerId="ADAL" clId="{A1B8EEE4-B748-41F3-9C98-C01AF9B78855}" dt="2021-09-20T18:08:37.422" v="594" actId="27636"/>
          <ac:spMkLst>
            <pc:docMk/>
            <pc:sldMk cId="1333061537" sldId="362"/>
            <ac:spMk id="118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7:48.397" v="117" actId="1076"/>
          <ac:spMkLst>
            <pc:docMk/>
            <pc:sldMk cId="1333061537" sldId="362"/>
            <ac:spMk id="119" creationId="{00000000-0000-0000-0000-000000000000}"/>
          </ac:spMkLst>
        </pc:spChg>
      </pc:sldChg>
      <pc:sldChg chg="modSp add del mod ord">
        <pc:chgData name="Rafael Kuffner dos Anjos" userId="3925196f-71a7-46bf-baee-ed570243f2ce" providerId="ADAL" clId="{A1B8EEE4-B748-41F3-9C98-C01AF9B78855}" dt="2021-09-20T17:57:40.020" v="367" actId="1076"/>
        <pc:sldMkLst>
          <pc:docMk/>
          <pc:sldMk cId="2499460850" sldId="363"/>
        </pc:sldMkLst>
        <pc:spChg chg="mod">
          <ac:chgData name="Rafael Kuffner dos Anjos" userId="3925196f-71a7-46bf-baee-ed570243f2ce" providerId="ADAL" clId="{A1B8EEE4-B748-41F3-9C98-C01AF9B78855}" dt="2021-09-20T17:57:35.704" v="366" actId="1076"/>
          <ac:spMkLst>
            <pc:docMk/>
            <pc:sldMk cId="2499460850" sldId="363"/>
            <ac:spMk id="124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7:57:40.020" v="367" actId="1076"/>
          <ac:spMkLst>
            <pc:docMk/>
            <pc:sldMk cId="2499460850" sldId="363"/>
            <ac:spMk id="125" creationId="{00000000-0000-0000-0000-000000000000}"/>
          </ac:spMkLst>
        </pc:spChg>
      </pc:sldChg>
      <pc:sldChg chg="addSp delSp modSp add del mod ord setBg">
        <pc:chgData name="Rafael Kuffner dos Anjos" userId="3925196f-71a7-46bf-baee-ed570243f2ce" providerId="ADAL" clId="{A1B8EEE4-B748-41F3-9C98-C01AF9B78855}" dt="2021-09-20T18:11:05.302" v="646" actId="47"/>
        <pc:sldMkLst>
          <pc:docMk/>
          <pc:sldMk cId="425421388" sldId="364"/>
        </pc:sldMkLst>
        <pc:spChg chg="add del mod">
          <ac:chgData name="Rafael Kuffner dos Anjos" userId="3925196f-71a7-46bf-baee-ed570243f2ce" providerId="ADAL" clId="{A1B8EEE4-B748-41F3-9C98-C01AF9B78855}" dt="2021-09-20T18:10:15.050" v="599" actId="21"/>
          <ac:spMkLst>
            <pc:docMk/>
            <pc:sldMk cId="425421388" sldId="364"/>
            <ac:spMk id="10" creationId="{AD616DF4-23D5-49D8-82F3-2B8FB1154856}"/>
          </ac:spMkLst>
        </pc:spChg>
        <pc:spChg chg="mod">
          <ac:chgData name="Rafael Kuffner dos Anjos" userId="3925196f-71a7-46bf-baee-ed570243f2ce" providerId="ADAL" clId="{A1B8EEE4-B748-41F3-9C98-C01AF9B78855}" dt="2021-09-20T14:18:06.363" v="120" actId="26606"/>
          <ac:spMkLst>
            <pc:docMk/>
            <pc:sldMk cId="425421388" sldId="364"/>
            <ac:spMk id="127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10:29.708" v="616" actId="21"/>
          <ac:spMkLst>
            <pc:docMk/>
            <pc:sldMk cId="425421388" sldId="364"/>
            <ac:spMk id="128" creationId="{00000000-0000-0000-0000-000000000000}"/>
          </ac:spMkLst>
        </pc:spChg>
        <pc:spChg chg="add del">
          <ac:chgData name="Rafael Kuffner dos Anjos" userId="3925196f-71a7-46bf-baee-ed570243f2ce" providerId="ADAL" clId="{A1B8EEE4-B748-41F3-9C98-C01AF9B78855}" dt="2021-09-20T14:18:06.353" v="119" actId="26606"/>
          <ac:spMkLst>
            <pc:docMk/>
            <pc:sldMk cId="425421388" sldId="364"/>
            <ac:spMk id="133" creationId="{6D6CDB20-394C-4D51-9C5B-8751E21338DC}"/>
          </ac:spMkLst>
        </pc:spChg>
        <pc:spChg chg="add del">
          <ac:chgData name="Rafael Kuffner dos Anjos" userId="3925196f-71a7-46bf-baee-ed570243f2ce" providerId="ADAL" clId="{A1B8EEE4-B748-41F3-9C98-C01AF9B78855}" dt="2021-09-20T14:18:06.353" v="119" actId="26606"/>
          <ac:spMkLst>
            <pc:docMk/>
            <pc:sldMk cId="425421388" sldId="364"/>
            <ac:spMk id="135" creationId="{46DFD1E0-DCA7-47E6-B78B-6ECDDF873DD6}"/>
          </ac:spMkLst>
        </pc:spChg>
        <pc:spChg chg="add del">
          <ac:chgData name="Rafael Kuffner dos Anjos" userId="3925196f-71a7-46bf-baee-ed570243f2ce" providerId="ADAL" clId="{A1B8EEE4-B748-41F3-9C98-C01AF9B78855}" dt="2021-09-20T14:18:06.353" v="119" actId="26606"/>
          <ac:spMkLst>
            <pc:docMk/>
            <pc:sldMk cId="425421388" sldId="364"/>
            <ac:spMk id="137" creationId="{8AAB0B1E-BB97-40E0-8DCD-D1197A0E1D6A}"/>
          </ac:spMkLst>
        </pc:spChg>
        <pc:spChg chg="add">
          <ac:chgData name="Rafael Kuffner dos Anjos" userId="3925196f-71a7-46bf-baee-ed570243f2ce" providerId="ADAL" clId="{A1B8EEE4-B748-41F3-9C98-C01AF9B78855}" dt="2021-09-20T14:18:06.363" v="120" actId="26606"/>
          <ac:spMkLst>
            <pc:docMk/>
            <pc:sldMk cId="425421388" sldId="364"/>
            <ac:spMk id="139" creationId="{68717E5B-2C1D-4094-9D25-6FF6FBD92379}"/>
          </ac:spMkLst>
        </pc:spChg>
        <pc:spChg chg="add">
          <ac:chgData name="Rafael Kuffner dos Anjos" userId="3925196f-71a7-46bf-baee-ed570243f2ce" providerId="ADAL" clId="{A1B8EEE4-B748-41F3-9C98-C01AF9B78855}" dt="2021-09-20T14:18:06.363" v="120" actId="26606"/>
          <ac:spMkLst>
            <pc:docMk/>
            <pc:sldMk cId="425421388" sldId="364"/>
            <ac:spMk id="140" creationId="{6B6E033A-DB2E-49B8-B600-B38E0C280263}"/>
          </ac:spMkLst>
        </pc:spChg>
        <pc:picChg chg="add del mod">
          <ac:chgData name="Rafael Kuffner dos Anjos" userId="3925196f-71a7-46bf-baee-ed570243f2ce" providerId="ADAL" clId="{A1B8EEE4-B748-41F3-9C98-C01AF9B78855}" dt="2021-09-20T18:10:15.050" v="599" actId="21"/>
          <ac:picMkLst>
            <pc:docMk/>
            <pc:sldMk cId="425421388" sldId="364"/>
            <ac:picMk id="9" creationId="{1ABB20FC-1940-4DCC-A88B-D2DD6396ECAA}"/>
          </ac:picMkLst>
        </pc:picChg>
      </pc:sldChg>
      <pc:sldChg chg="addSp delSp modSp add del mod ord setBg">
        <pc:chgData name="Rafael Kuffner dos Anjos" userId="3925196f-71a7-46bf-baee-ed570243f2ce" providerId="ADAL" clId="{A1B8EEE4-B748-41F3-9C98-C01AF9B78855}" dt="2021-09-20T14:18:32.629" v="129" actId="1076"/>
        <pc:sldMkLst>
          <pc:docMk/>
          <pc:sldMk cId="1156375083" sldId="365"/>
        </pc:sldMkLst>
        <pc:spChg chg="add mod">
          <ac:chgData name="Rafael Kuffner dos Anjos" userId="3925196f-71a7-46bf-baee-ed570243f2ce" providerId="ADAL" clId="{A1B8EEE4-B748-41F3-9C98-C01AF9B78855}" dt="2021-09-20T14:18:21.064" v="125"/>
          <ac:spMkLst>
            <pc:docMk/>
            <pc:sldMk cId="1156375083" sldId="365"/>
            <ac:spMk id="10" creationId="{23775E78-22C6-473C-9FB6-35CEC206B9BD}"/>
          </ac:spMkLst>
        </pc:spChg>
        <pc:spChg chg="add del">
          <ac:chgData name="Rafael Kuffner dos Anjos" userId="3925196f-71a7-46bf-baee-ed570243f2ce" providerId="ADAL" clId="{A1B8EEE4-B748-41F3-9C98-C01AF9B78855}" dt="2021-09-20T14:18:17.728" v="123" actId="26606"/>
          <ac:spMkLst>
            <pc:docMk/>
            <pc:sldMk cId="1156375083" sldId="365"/>
            <ac:spMk id="73" creationId="{AA866F0E-F54B-4BF5-8A88-7D97BD45FC0C}"/>
          </ac:spMkLst>
        </pc:spChg>
        <pc:spChg chg="add del">
          <ac:chgData name="Rafael Kuffner dos Anjos" userId="3925196f-71a7-46bf-baee-ed570243f2ce" providerId="ADAL" clId="{A1B8EEE4-B748-41F3-9C98-C01AF9B78855}" dt="2021-09-20T14:18:17.728" v="123" actId="26606"/>
          <ac:spMkLst>
            <pc:docMk/>
            <pc:sldMk cId="1156375083" sldId="365"/>
            <ac:spMk id="75" creationId="{8229EC50-E910-4AE2-9EEA-604A81EF6147}"/>
          </ac:spMkLst>
        </pc:spChg>
        <pc:spChg chg="mod">
          <ac:chgData name="Rafael Kuffner dos Anjos" userId="3925196f-71a7-46bf-baee-ed570243f2ce" providerId="ADAL" clId="{A1B8EEE4-B748-41F3-9C98-C01AF9B78855}" dt="2021-09-20T14:18:19.527" v="124" actId="26606"/>
          <ac:spMkLst>
            <pc:docMk/>
            <pc:sldMk cId="1156375083" sldId="365"/>
            <ac:spMk id="130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8:32.629" v="129" actId="1076"/>
          <ac:spMkLst>
            <pc:docMk/>
            <pc:sldMk cId="1156375083" sldId="365"/>
            <ac:spMk id="131" creationId="{00000000-0000-0000-0000-000000000000}"/>
          </ac:spMkLst>
        </pc:spChg>
        <pc:spChg chg="add">
          <ac:chgData name="Rafael Kuffner dos Anjos" userId="3925196f-71a7-46bf-baee-ed570243f2ce" providerId="ADAL" clId="{A1B8EEE4-B748-41F3-9C98-C01AF9B78855}" dt="2021-09-20T14:18:19.527" v="124" actId="26606"/>
          <ac:spMkLst>
            <pc:docMk/>
            <pc:sldMk cId="1156375083" sldId="365"/>
            <ac:spMk id="134" creationId="{AA866F0E-F54B-4BF5-8A88-7D97BD45FC0C}"/>
          </ac:spMkLst>
        </pc:spChg>
        <pc:spChg chg="add">
          <ac:chgData name="Rafael Kuffner dos Anjos" userId="3925196f-71a7-46bf-baee-ed570243f2ce" providerId="ADAL" clId="{A1B8EEE4-B748-41F3-9C98-C01AF9B78855}" dt="2021-09-20T14:18:19.527" v="124" actId="26606"/>
          <ac:spMkLst>
            <pc:docMk/>
            <pc:sldMk cId="1156375083" sldId="365"/>
            <ac:spMk id="135" creationId="{8229EC50-E910-4AE2-9EEA-604A81EF6147}"/>
          </ac:spMkLst>
        </pc:spChg>
        <pc:picChg chg="add mod">
          <ac:chgData name="Rafael Kuffner dos Anjos" userId="3925196f-71a7-46bf-baee-ed570243f2ce" providerId="ADAL" clId="{A1B8EEE4-B748-41F3-9C98-C01AF9B78855}" dt="2021-09-20T14:18:21.064" v="125"/>
          <ac:picMkLst>
            <pc:docMk/>
            <pc:sldMk cId="1156375083" sldId="365"/>
            <ac:picMk id="9" creationId="{AFE571DC-75B7-4732-A0CA-628CDFFB92B2}"/>
          </ac:picMkLst>
        </pc:picChg>
        <pc:picChg chg="mod">
          <ac:chgData name="Rafael Kuffner dos Anjos" userId="3925196f-71a7-46bf-baee-ed570243f2ce" providerId="ADAL" clId="{A1B8EEE4-B748-41F3-9C98-C01AF9B78855}" dt="2021-09-20T14:18:19.527" v="124" actId="26606"/>
          <ac:picMkLst>
            <pc:docMk/>
            <pc:sldMk cId="1156375083" sldId="365"/>
            <ac:picMk id="132" creationId="{00000000-0000-0000-0000-000000000000}"/>
          </ac:picMkLst>
        </pc:picChg>
      </pc:sldChg>
      <pc:sldChg chg="addSp modSp add del mod ord">
        <pc:chgData name="Rafael Kuffner dos Anjos" userId="3925196f-71a7-46bf-baee-ed570243f2ce" providerId="ADAL" clId="{A1B8EEE4-B748-41F3-9C98-C01AF9B78855}" dt="2021-09-20T14:18:55.874" v="136" actId="1076"/>
        <pc:sldMkLst>
          <pc:docMk/>
          <pc:sldMk cId="1358374392" sldId="366"/>
        </pc:sldMkLst>
        <pc:spChg chg="mod">
          <ac:chgData name="Rafael Kuffner dos Anjos" userId="3925196f-71a7-46bf-baee-ed570243f2ce" providerId="ADAL" clId="{A1B8EEE4-B748-41F3-9C98-C01AF9B78855}" dt="2021-09-20T14:18:39.221" v="130" actId="1076"/>
          <ac:spMkLst>
            <pc:docMk/>
            <pc:sldMk cId="1358374392" sldId="366"/>
            <ac:spMk id="135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8:49.640" v="134" actId="164"/>
          <ac:spMkLst>
            <pc:docMk/>
            <pc:sldMk cId="1358374392" sldId="366"/>
            <ac:spMk id="138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8:49.640" v="134" actId="164"/>
          <ac:spMkLst>
            <pc:docMk/>
            <pc:sldMk cId="1358374392" sldId="366"/>
            <ac:spMk id="139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8:49.640" v="134" actId="164"/>
          <ac:spMkLst>
            <pc:docMk/>
            <pc:sldMk cId="1358374392" sldId="366"/>
            <ac:spMk id="140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18:49.640" v="134" actId="164"/>
          <ac:spMkLst>
            <pc:docMk/>
            <pc:sldMk cId="1358374392" sldId="366"/>
            <ac:spMk id="141" creationId="{00000000-0000-0000-0000-000000000000}"/>
          </ac:spMkLst>
        </pc:spChg>
        <pc:grpChg chg="add mod">
          <ac:chgData name="Rafael Kuffner dos Anjos" userId="3925196f-71a7-46bf-baee-ed570243f2ce" providerId="ADAL" clId="{A1B8EEE4-B748-41F3-9C98-C01AF9B78855}" dt="2021-09-20T14:18:55.874" v="136" actId="1076"/>
          <ac:grpSpMkLst>
            <pc:docMk/>
            <pc:sldMk cId="1358374392" sldId="366"/>
            <ac:grpSpMk id="2" creationId="{E121FEB9-481C-449E-A108-8CA8E32C2EBE}"/>
          </ac:grpSpMkLst>
        </pc:grpChg>
        <pc:picChg chg="mod">
          <ac:chgData name="Rafael Kuffner dos Anjos" userId="3925196f-71a7-46bf-baee-ed570243f2ce" providerId="ADAL" clId="{A1B8EEE4-B748-41F3-9C98-C01AF9B78855}" dt="2021-09-20T14:18:49.640" v="134" actId="164"/>
          <ac:picMkLst>
            <pc:docMk/>
            <pc:sldMk cId="1358374392" sldId="366"/>
            <ac:picMk id="136" creationId="{00000000-0000-0000-0000-000000000000}"/>
          </ac:picMkLst>
        </pc:picChg>
        <pc:picChg chg="mod">
          <ac:chgData name="Rafael Kuffner dos Anjos" userId="3925196f-71a7-46bf-baee-ed570243f2ce" providerId="ADAL" clId="{A1B8EEE4-B748-41F3-9C98-C01AF9B78855}" dt="2021-09-20T14:18:42.260" v="131" actId="1076"/>
          <ac:picMkLst>
            <pc:docMk/>
            <pc:sldMk cId="1358374392" sldId="366"/>
            <ac:picMk id="137" creationId="{00000000-0000-0000-0000-000000000000}"/>
          </ac:picMkLst>
        </pc:picChg>
      </pc:sldChg>
      <pc:sldChg chg="addSp delSp modSp add del mod ord setBg">
        <pc:chgData name="Rafael Kuffner dos Anjos" userId="3925196f-71a7-46bf-baee-ed570243f2ce" providerId="ADAL" clId="{A1B8EEE4-B748-41F3-9C98-C01AF9B78855}" dt="2021-09-20T14:21:04.851" v="144" actId="14100"/>
        <pc:sldMkLst>
          <pc:docMk/>
          <pc:sldMk cId="722948791" sldId="367"/>
        </pc:sldMkLst>
        <pc:spChg chg="add del">
          <ac:chgData name="Rafael Kuffner dos Anjos" userId="3925196f-71a7-46bf-baee-ed570243f2ce" providerId="ADAL" clId="{A1B8EEE4-B748-41F3-9C98-C01AF9B78855}" dt="2021-09-20T14:20:59.698" v="142" actId="26606"/>
          <ac:spMkLst>
            <pc:docMk/>
            <pc:sldMk cId="722948791" sldId="367"/>
            <ac:spMk id="86" creationId="{9C867835-A917-4A2B-8424-3AFAF7436395}"/>
          </ac:spMkLst>
        </pc:spChg>
        <pc:spChg chg="add del">
          <ac:chgData name="Rafael Kuffner dos Anjos" userId="3925196f-71a7-46bf-baee-ed570243f2ce" providerId="ADAL" clId="{A1B8EEE4-B748-41F3-9C98-C01AF9B78855}" dt="2021-09-20T14:20:59.698" v="142" actId="26606"/>
          <ac:spMkLst>
            <pc:docMk/>
            <pc:sldMk cId="722948791" sldId="367"/>
            <ac:spMk id="88" creationId="{EED8D03E-F375-4E67-B932-FF9B007BB420}"/>
          </ac:spMkLst>
        </pc:spChg>
        <pc:spChg chg="mod">
          <ac:chgData name="Rafael Kuffner dos Anjos" userId="3925196f-71a7-46bf-baee-ed570243f2ce" providerId="ADAL" clId="{A1B8EEE4-B748-41F3-9C98-C01AF9B78855}" dt="2021-09-20T14:21:04.851" v="144" actId="14100"/>
          <ac:spMkLst>
            <pc:docMk/>
            <pc:sldMk cId="722948791" sldId="367"/>
            <ac:spMk id="143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4:20:44.134" v="138" actId="26606"/>
          <ac:spMkLst>
            <pc:docMk/>
            <pc:sldMk cId="722948791" sldId="367"/>
            <ac:spMk id="144" creationId="{00000000-0000-0000-0000-000000000000}"/>
          </ac:spMkLst>
        </pc:spChg>
        <pc:spChg chg="add">
          <ac:chgData name="Rafael Kuffner dos Anjos" userId="3925196f-71a7-46bf-baee-ed570243f2ce" providerId="ADAL" clId="{A1B8EEE4-B748-41F3-9C98-C01AF9B78855}" dt="2021-09-20T14:20:59.698" v="142" actId="26606"/>
          <ac:spMkLst>
            <pc:docMk/>
            <pc:sldMk cId="722948791" sldId="367"/>
            <ac:spMk id="150" creationId="{9C867835-A917-4A2B-8424-3AFAF7436395}"/>
          </ac:spMkLst>
        </pc:spChg>
        <pc:spChg chg="add">
          <ac:chgData name="Rafael Kuffner dos Anjos" userId="3925196f-71a7-46bf-baee-ed570243f2ce" providerId="ADAL" clId="{A1B8EEE4-B748-41F3-9C98-C01AF9B78855}" dt="2021-09-20T14:20:59.698" v="142" actId="26606"/>
          <ac:spMkLst>
            <pc:docMk/>
            <pc:sldMk cId="722948791" sldId="367"/>
            <ac:spMk id="152" creationId="{EED8D03E-F375-4E67-B932-FF9B007BB420}"/>
          </ac:spMkLst>
        </pc:spChg>
        <pc:picChg chg="mod">
          <ac:chgData name="Rafael Kuffner dos Anjos" userId="3925196f-71a7-46bf-baee-ed570243f2ce" providerId="ADAL" clId="{A1B8EEE4-B748-41F3-9C98-C01AF9B78855}" dt="2021-09-20T14:20:44.134" v="138" actId="26606"/>
          <ac:picMkLst>
            <pc:docMk/>
            <pc:sldMk cId="722948791" sldId="367"/>
            <ac:picMk id="145" creationId="{00000000-0000-0000-0000-000000000000}"/>
          </ac:picMkLst>
        </pc:picChg>
      </pc:sldChg>
      <pc:sldChg chg="addSp delSp modSp add del mod ord setBg">
        <pc:chgData name="Rafael Kuffner dos Anjos" userId="3925196f-71a7-46bf-baee-ed570243f2ce" providerId="ADAL" clId="{A1B8EEE4-B748-41F3-9C98-C01AF9B78855}" dt="2021-09-20T18:16:27.553" v="829" actId="478"/>
        <pc:sldMkLst>
          <pc:docMk/>
          <pc:sldMk cId="3985286281" sldId="368"/>
        </pc:sldMkLst>
        <pc:spChg chg="add del mod">
          <ac:chgData name="Rafael Kuffner dos Anjos" userId="3925196f-71a7-46bf-baee-ed570243f2ce" providerId="ADAL" clId="{A1B8EEE4-B748-41F3-9C98-C01AF9B78855}" dt="2021-09-20T18:16:27.553" v="829" actId="478"/>
          <ac:spMkLst>
            <pc:docMk/>
            <pc:sldMk cId="3985286281" sldId="368"/>
            <ac:spMk id="5" creationId="{76520A7E-1CD7-43C3-BFF7-DBE641A8FA2F}"/>
          </ac:spMkLst>
        </pc:spChg>
        <pc:spChg chg="mod">
          <ac:chgData name="Rafael Kuffner dos Anjos" userId="3925196f-71a7-46bf-baee-ed570243f2ce" providerId="ADAL" clId="{A1B8EEE4-B748-41F3-9C98-C01AF9B78855}" dt="2021-09-20T18:14:05.165" v="674" actId="20577"/>
          <ac:spMkLst>
            <pc:docMk/>
            <pc:sldMk cId="3985286281" sldId="368"/>
            <ac:spMk id="147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16:22.300" v="828" actId="20577"/>
          <ac:spMkLst>
            <pc:docMk/>
            <pc:sldMk cId="3985286281" sldId="368"/>
            <ac:spMk id="148" creationId="{00000000-0000-0000-0000-000000000000}"/>
          </ac:spMkLst>
        </pc:spChg>
        <pc:picChg chg="add del mod">
          <ac:chgData name="Rafael Kuffner dos Anjos" userId="3925196f-71a7-46bf-baee-ed570243f2ce" providerId="ADAL" clId="{A1B8EEE4-B748-41F3-9C98-C01AF9B78855}" dt="2021-09-20T18:16:16.940" v="822" actId="478"/>
          <ac:picMkLst>
            <pc:docMk/>
            <pc:sldMk cId="3985286281" sldId="368"/>
            <ac:picMk id="149" creationId="{00000000-0000-0000-0000-000000000000}"/>
          </ac:picMkLst>
        </pc:picChg>
      </pc:sldChg>
      <pc:sldChg chg="addSp modSp add del mod ord setBg">
        <pc:chgData name="Rafael Kuffner dos Anjos" userId="3925196f-71a7-46bf-baee-ed570243f2ce" providerId="ADAL" clId="{A1B8EEE4-B748-41F3-9C98-C01AF9B78855}" dt="2021-09-20T18:19:59.231" v="893" actId="403"/>
        <pc:sldMkLst>
          <pc:docMk/>
          <pc:sldMk cId="1362789854" sldId="369"/>
        </pc:sldMkLst>
        <pc:spChg chg="add">
          <ac:chgData name="Rafael Kuffner dos Anjos" userId="3925196f-71a7-46bf-baee-ed570243f2ce" providerId="ADAL" clId="{A1B8EEE4-B748-41F3-9C98-C01AF9B78855}" dt="2021-09-20T18:18:59.514" v="836" actId="26606"/>
          <ac:spMkLst>
            <pc:docMk/>
            <pc:sldMk cId="1362789854" sldId="369"/>
            <ac:spMk id="93" creationId="{C7FA33FF-088D-4F16-95A2-2C64D353DEA8}"/>
          </ac:spMkLst>
        </pc:spChg>
        <pc:spChg chg="add">
          <ac:chgData name="Rafael Kuffner dos Anjos" userId="3925196f-71a7-46bf-baee-ed570243f2ce" providerId="ADAL" clId="{A1B8EEE4-B748-41F3-9C98-C01AF9B78855}" dt="2021-09-20T18:18:59.514" v="836" actId="26606"/>
          <ac:spMkLst>
            <pc:docMk/>
            <pc:sldMk cId="1362789854" sldId="369"/>
            <ac:spMk id="95" creationId="{A376EFB1-01CF-419F-ABF1-2AF02BBFCBD1}"/>
          </ac:spMkLst>
        </pc:spChg>
        <pc:spChg chg="add">
          <ac:chgData name="Rafael Kuffner dos Anjos" userId="3925196f-71a7-46bf-baee-ed570243f2ce" providerId="ADAL" clId="{A1B8EEE4-B748-41F3-9C98-C01AF9B78855}" dt="2021-09-20T18:18:59.514" v="836" actId="26606"/>
          <ac:spMkLst>
            <pc:docMk/>
            <pc:sldMk cId="1362789854" sldId="369"/>
            <ac:spMk id="97" creationId="{FF9DEA15-78BD-4750-AA18-B9F28A6D5AB8}"/>
          </ac:spMkLst>
        </pc:spChg>
        <pc:spChg chg="mod">
          <ac:chgData name="Rafael Kuffner dos Anjos" userId="3925196f-71a7-46bf-baee-ed570243f2ce" providerId="ADAL" clId="{A1B8EEE4-B748-41F3-9C98-C01AF9B78855}" dt="2021-09-20T18:18:59.514" v="836" actId="26606"/>
          <ac:spMkLst>
            <pc:docMk/>
            <pc:sldMk cId="1362789854" sldId="369"/>
            <ac:spMk id="151" creationId="{00000000-0000-0000-0000-000000000000}"/>
          </ac:spMkLst>
        </pc:spChg>
        <pc:spChg chg="add mod">
          <ac:chgData name="Rafael Kuffner dos Anjos" userId="3925196f-71a7-46bf-baee-ed570243f2ce" providerId="ADAL" clId="{A1B8EEE4-B748-41F3-9C98-C01AF9B78855}" dt="2021-09-20T18:19:59.231" v="893" actId="403"/>
          <ac:spMkLst>
            <pc:docMk/>
            <pc:sldMk cId="1362789854" sldId="369"/>
            <ac:spMk id="152" creationId="{00000000-0000-0000-0000-000000000000}"/>
          </ac:spMkLst>
        </pc:spChg>
      </pc:sldChg>
      <pc:sldChg chg="addSp delSp modSp add del mod ord">
        <pc:chgData name="Rafael Kuffner dos Anjos" userId="3925196f-71a7-46bf-baee-ed570243f2ce" providerId="ADAL" clId="{A1B8EEE4-B748-41F3-9C98-C01AF9B78855}" dt="2021-09-20T18:55:54.254" v="1075"/>
        <pc:sldMkLst>
          <pc:docMk/>
          <pc:sldMk cId="3407592771" sldId="370"/>
        </pc:sldMkLst>
        <pc:spChg chg="add mod">
          <ac:chgData name="Rafael Kuffner dos Anjos" userId="3925196f-71a7-46bf-baee-ed570243f2ce" providerId="ADAL" clId="{A1B8EEE4-B748-41F3-9C98-C01AF9B78855}" dt="2021-09-20T18:55:54.254" v="1075"/>
          <ac:spMkLst>
            <pc:docMk/>
            <pc:sldMk cId="3407592771" sldId="370"/>
            <ac:spMk id="14" creationId="{F6D2185C-F639-421D-81B4-FC667CE90FBF}"/>
          </ac:spMkLst>
        </pc:spChg>
        <pc:spChg chg="mod">
          <ac:chgData name="Rafael Kuffner dos Anjos" userId="3925196f-71a7-46bf-baee-ed570243f2ce" providerId="ADAL" clId="{A1B8EEE4-B748-41F3-9C98-C01AF9B78855}" dt="2021-09-20T18:55:39.244" v="1072" actId="14100"/>
          <ac:spMkLst>
            <pc:docMk/>
            <pc:sldMk cId="3407592771" sldId="370"/>
            <ac:spMk id="77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5:25.444" v="1070" actId="1076"/>
          <ac:spMkLst>
            <pc:docMk/>
            <pc:sldMk cId="3407592771" sldId="370"/>
            <ac:spMk id="78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5:33.797" v="1071" actId="1076"/>
          <ac:spMkLst>
            <pc:docMk/>
            <pc:sldMk cId="3407592771" sldId="370"/>
            <ac:spMk id="80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5:33.797" v="1071" actId="1076"/>
          <ac:spMkLst>
            <pc:docMk/>
            <pc:sldMk cId="3407592771" sldId="370"/>
            <ac:spMk id="81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5:33.797" v="1071" actId="1076"/>
          <ac:spMkLst>
            <pc:docMk/>
            <pc:sldMk cId="3407592771" sldId="370"/>
            <ac:spMk id="82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5:33.797" v="1071" actId="1076"/>
          <ac:spMkLst>
            <pc:docMk/>
            <pc:sldMk cId="3407592771" sldId="370"/>
            <ac:spMk id="83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5:33.797" v="1071" actId="1076"/>
          <ac:spMkLst>
            <pc:docMk/>
            <pc:sldMk cId="3407592771" sldId="370"/>
            <ac:spMk id="84" creationId="{00000000-0000-0000-0000-000000000000}"/>
          </ac:spMkLst>
        </pc:spChg>
        <pc:spChg chg="mod">
          <ac:chgData name="Rafael Kuffner dos Anjos" userId="3925196f-71a7-46bf-baee-ed570243f2ce" providerId="ADAL" clId="{A1B8EEE4-B748-41F3-9C98-C01AF9B78855}" dt="2021-09-20T18:55:33.797" v="1071" actId="1076"/>
          <ac:spMkLst>
            <pc:docMk/>
            <pc:sldMk cId="3407592771" sldId="370"/>
            <ac:spMk id="85" creationId="{00000000-0000-0000-0000-000000000000}"/>
          </ac:spMkLst>
        </pc:spChg>
        <pc:picChg chg="mod">
          <ac:chgData name="Rafael Kuffner dos Anjos" userId="3925196f-71a7-46bf-baee-ed570243f2ce" providerId="ADAL" clId="{A1B8EEE4-B748-41F3-9C98-C01AF9B78855}" dt="2021-09-20T18:55:33.797" v="1071" actId="1076"/>
          <ac:picMkLst>
            <pc:docMk/>
            <pc:sldMk cId="3407592771" sldId="370"/>
            <ac:picMk id="79" creationId="{00000000-0000-0000-0000-000000000000}"/>
          </ac:picMkLst>
        </pc:picChg>
        <pc:picChg chg="mod">
          <ac:chgData name="Rafael Kuffner dos Anjos" userId="3925196f-71a7-46bf-baee-ed570243f2ce" providerId="ADAL" clId="{A1B8EEE4-B748-41F3-9C98-C01AF9B78855}" dt="2021-09-20T18:55:33.797" v="1071" actId="1076"/>
          <ac:picMkLst>
            <pc:docMk/>
            <pc:sldMk cId="3407592771" sldId="370"/>
            <ac:picMk id="86" creationId="{00000000-0000-0000-0000-000000000000}"/>
          </ac:picMkLst>
        </pc:picChg>
        <pc:picChg chg="add mod">
          <ac:chgData name="Rafael Kuffner dos Anjos" userId="3925196f-71a7-46bf-baee-ed570243f2ce" providerId="ADAL" clId="{A1B8EEE4-B748-41F3-9C98-C01AF9B78855}" dt="2021-09-20T18:55:20.192" v="1069" actId="167"/>
          <ac:picMkLst>
            <pc:docMk/>
            <pc:sldMk cId="3407592771" sldId="370"/>
            <ac:picMk id="4098" creationId="{45A6572C-8217-412C-93CB-2BF379752F48}"/>
          </ac:picMkLst>
        </pc:picChg>
        <pc:picChg chg="add del">
          <ac:chgData name="Rafael Kuffner dos Anjos" userId="3925196f-71a7-46bf-baee-ed570243f2ce" providerId="ADAL" clId="{A1B8EEE4-B748-41F3-9C98-C01AF9B78855}" dt="2021-09-20T18:55:47.306" v="1074"/>
          <ac:picMkLst>
            <pc:docMk/>
            <pc:sldMk cId="3407592771" sldId="370"/>
            <ac:picMk id="4100" creationId="{2395F68E-218A-4EFC-AA84-AC6AD9C8A517}"/>
          </ac:picMkLst>
        </pc:picChg>
      </pc:sldChg>
      <pc:sldChg chg="addSp delSp modSp add del mod ord">
        <pc:chgData name="Rafael Kuffner dos Anjos" userId="3925196f-71a7-46bf-baee-ed570243f2ce" providerId="ADAL" clId="{A1B8EEE4-B748-41F3-9C98-C01AF9B78855}" dt="2021-09-20T17:35:04.230" v="326" actId="1076"/>
        <pc:sldMkLst>
          <pc:docMk/>
          <pc:sldMk cId="2886985739" sldId="371"/>
        </pc:sldMkLst>
        <pc:spChg chg="mod">
          <ac:chgData name="Rafael Kuffner dos Anjos" userId="3925196f-71a7-46bf-baee-ed570243f2ce" providerId="ADAL" clId="{A1B8EEE4-B748-41F3-9C98-C01AF9B78855}" dt="2021-09-20T15:58:26.446" v="220" actId="20577"/>
          <ac:spMkLst>
            <pc:docMk/>
            <pc:sldMk cId="2886985739" sldId="371"/>
            <ac:spMk id="3" creationId="{2F653D6B-316C-3E4A-BE97-B4D03CFB5C81}"/>
          </ac:spMkLst>
        </pc:spChg>
        <pc:spChg chg="mod topLvl">
          <ac:chgData name="Rafael Kuffner dos Anjos" userId="3925196f-71a7-46bf-baee-ed570243f2ce" providerId="ADAL" clId="{A1B8EEE4-B748-41F3-9C98-C01AF9B78855}" dt="2021-09-20T17:31:47.302" v="315" actId="1076"/>
          <ac:spMkLst>
            <pc:docMk/>
            <pc:sldMk cId="2886985739" sldId="371"/>
            <ac:spMk id="5" creationId="{02119907-7F35-CC4C-ADDD-055908A7D9B0}"/>
          </ac:spMkLst>
        </pc:spChg>
        <pc:spChg chg="del mod topLvl">
          <ac:chgData name="Rafael Kuffner dos Anjos" userId="3925196f-71a7-46bf-baee-ed570243f2ce" providerId="ADAL" clId="{A1B8EEE4-B748-41F3-9C98-C01AF9B78855}" dt="2021-09-20T17:31:54.711" v="318" actId="478"/>
          <ac:spMkLst>
            <pc:docMk/>
            <pc:sldMk cId="2886985739" sldId="371"/>
            <ac:spMk id="6" creationId="{34FA1F9D-B072-9F48-AD73-07C44CD44417}"/>
          </ac:spMkLst>
        </pc:spChg>
        <pc:spChg chg="mod topLvl">
          <ac:chgData name="Rafael Kuffner dos Anjos" userId="3925196f-71a7-46bf-baee-ed570243f2ce" providerId="ADAL" clId="{A1B8EEE4-B748-41F3-9C98-C01AF9B78855}" dt="2021-09-20T14:05:13.975" v="53" actId="1076"/>
          <ac:spMkLst>
            <pc:docMk/>
            <pc:sldMk cId="2886985739" sldId="371"/>
            <ac:spMk id="7" creationId="{D96C36FD-E12A-C742-B64F-FBCB5A2CE0A8}"/>
          </ac:spMkLst>
        </pc:spChg>
        <pc:spChg chg="mod topLvl">
          <ac:chgData name="Rafael Kuffner dos Anjos" userId="3925196f-71a7-46bf-baee-ed570243f2ce" providerId="ADAL" clId="{A1B8EEE4-B748-41F3-9C98-C01AF9B78855}" dt="2021-09-20T14:05:08.846" v="52" actId="1076"/>
          <ac:spMkLst>
            <pc:docMk/>
            <pc:sldMk cId="2886985739" sldId="371"/>
            <ac:spMk id="8" creationId="{63470933-1943-0641-8FB5-076BED11B07D}"/>
          </ac:spMkLst>
        </pc:spChg>
        <pc:spChg chg="mod topLvl">
          <ac:chgData name="Rafael Kuffner dos Anjos" userId="3925196f-71a7-46bf-baee-ed570243f2ce" providerId="ADAL" clId="{A1B8EEE4-B748-41F3-9C98-C01AF9B78855}" dt="2021-09-20T14:05:06.214" v="51" actId="165"/>
          <ac:spMkLst>
            <pc:docMk/>
            <pc:sldMk cId="2886985739" sldId="371"/>
            <ac:spMk id="11" creationId="{CE7B390A-51A0-174E-A660-FD1D318586BF}"/>
          </ac:spMkLst>
        </pc:spChg>
        <pc:spChg chg="mod topLvl">
          <ac:chgData name="Rafael Kuffner dos Anjos" userId="3925196f-71a7-46bf-baee-ed570243f2ce" providerId="ADAL" clId="{A1B8EEE4-B748-41F3-9C98-C01AF9B78855}" dt="2021-09-20T14:05:06.214" v="51" actId="165"/>
          <ac:spMkLst>
            <pc:docMk/>
            <pc:sldMk cId="2886985739" sldId="371"/>
            <ac:spMk id="15" creationId="{0FE33011-55FC-A248-A85A-E91097304D91}"/>
          </ac:spMkLst>
        </pc:spChg>
        <pc:spChg chg="add mod">
          <ac:chgData name="Rafael Kuffner dos Anjos" userId="3925196f-71a7-46bf-baee-ed570243f2ce" providerId="ADAL" clId="{A1B8EEE4-B748-41F3-9C98-C01AF9B78855}" dt="2021-09-20T17:31:52.533" v="317" actId="1076"/>
          <ac:spMkLst>
            <pc:docMk/>
            <pc:sldMk cId="2886985739" sldId="371"/>
            <ac:spMk id="20" creationId="{3FA32DCC-262D-45A9-BCE3-B29BD30D2012}"/>
          </ac:spMkLst>
        </pc:spChg>
        <pc:spChg chg="mod topLvl">
          <ac:chgData name="Rafael Kuffner dos Anjos" userId="3925196f-71a7-46bf-baee-ed570243f2ce" providerId="ADAL" clId="{A1B8EEE4-B748-41F3-9C98-C01AF9B78855}" dt="2021-09-20T14:05:06.214" v="51" actId="165"/>
          <ac:spMkLst>
            <pc:docMk/>
            <pc:sldMk cId="2886985739" sldId="371"/>
            <ac:spMk id="22" creationId="{C435CC38-064F-0641-86D2-526BEDF9FADD}"/>
          </ac:spMkLst>
        </pc:spChg>
        <pc:spChg chg="add mod">
          <ac:chgData name="Rafael Kuffner dos Anjos" userId="3925196f-71a7-46bf-baee-ed570243f2ce" providerId="ADAL" clId="{A1B8EEE4-B748-41F3-9C98-C01AF9B78855}" dt="2021-09-20T17:35:04.230" v="326" actId="1076"/>
          <ac:spMkLst>
            <pc:docMk/>
            <pc:sldMk cId="2886985739" sldId="371"/>
            <ac:spMk id="24" creationId="{FDED769F-E071-416D-86AB-AFF672EE358B}"/>
          </ac:spMkLst>
        </pc:spChg>
        <pc:grpChg chg="add del mod">
          <ac:chgData name="Rafael Kuffner dos Anjos" userId="3925196f-71a7-46bf-baee-ed570243f2ce" providerId="ADAL" clId="{A1B8EEE4-B748-41F3-9C98-C01AF9B78855}" dt="2021-09-20T14:05:06.214" v="51" actId="165"/>
          <ac:grpSpMkLst>
            <pc:docMk/>
            <pc:sldMk cId="2886985739" sldId="371"/>
            <ac:grpSpMk id="4" creationId="{4072A8EC-BE72-44FB-9431-EC90024715B9}"/>
          </ac:grpSpMkLst>
        </pc:grpChg>
        <pc:cxnChg chg="mod topLvl">
          <ac:chgData name="Rafael Kuffner dos Anjos" userId="3925196f-71a7-46bf-baee-ed570243f2ce" providerId="ADAL" clId="{A1B8EEE4-B748-41F3-9C98-C01AF9B78855}" dt="2021-09-20T17:31:30.582" v="309" actId="1076"/>
          <ac:cxnSpMkLst>
            <pc:docMk/>
            <pc:sldMk cId="2886985739" sldId="371"/>
            <ac:cxnSpMk id="10" creationId="{9EFEDAA1-0E46-2145-9F45-27F4168C147B}"/>
          </ac:cxnSpMkLst>
        </pc:cxnChg>
        <pc:cxnChg chg="mod topLvl">
          <ac:chgData name="Rafael Kuffner dos Anjos" userId="3925196f-71a7-46bf-baee-ed570243f2ce" providerId="ADAL" clId="{A1B8EEE4-B748-41F3-9C98-C01AF9B78855}" dt="2021-09-20T14:05:06.214" v="51" actId="165"/>
          <ac:cxnSpMkLst>
            <pc:docMk/>
            <pc:sldMk cId="2886985739" sldId="371"/>
            <ac:cxnSpMk id="12" creationId="{38DA34A9-1C00-FD40-9565-943D733CA62B}"/>
          </ac:cxnSpMkLst>
        </pc:cxnChg>
        <pc:cxnChg chg="mod topLvl">
          <ac:chgData name="Rafael Kuffner dos Anjos" userId="3925196f-71a7-46bf-baee-ed570243f2ce" providerId="ADAL" clId="{A1B8EEE4-B748-41F3-9C98-C01AF9B78855}" dt="2021-09-20T14:05:06.214" v="51" actId="165"/>
          <ac:cxnSpMkLst>
            <pc:docMk/>
            <pc:sldMk cId="2886985739" sldId="371"/>
            <ac:cxnSpMk id="16" creationId="{2B337761-8469-AA4D-A0C9-E73BE6BC4657}"/>
          </ac:cxnSpMkLst>
        </pc:cxnChg>
        <pc:cxnChg chg="mod topLvl">
          <ac:chgData name="Rafael Kuffner dos Anjos" userId="3925196f-71a7-46bf-baee-ed570243f2ce" providerId="ADAL" clId="{A1B8EEE4-B748-41F3-9C98-C01AF9B78855}" dt="2021-09-20T17:31:44.939" v="314" actId="1076"/>
          <ac:cxnSpMkLst>
            <pc:docMk/>
            <pc:sldMk cId="2886985739" sldId="371"/>
            <ac:cxnSpMk id="18" creationId="{39AFDB70-4FED-024F-BC76-71F133D3CCA5}"/>
          </ac:cxnSpMkLst>
        </pc:cxnChg>
        <pc:cxnChg chg="mod topLvl">
          <ac:chgData name="Rafael Kuffner dos Anjos" userId="3925196f-71a7-46bf-baee-ed570243f2ce" providerId="ADAL" clId="{A1B8EEE4-B748-41F3-9C98-C01AF9B78855}" dt="2021-09-20T14:05:06.214" v="51" actId="165"/>
          <ac:cxnSpMkLst>
            <pc:docMk/>
            <pc:sldMk cId="2886985739" sldId="371"/>
            <ac:cxnSpMk id="19" creationId="{0B248AEA-651C-D044-BC7F-C08EAE77DBF8}"/>
          </ac:cxnSpMkLst>
        </pc:cxnChg>
        <pc:cxnChg chg="mod topLvl">
          <ac:chgData name="Rafael Kuffner dos Anjos" userId="3925196f-71a7-46bf-baee-ed570243f2ce" providerId="ADAL" clId="{A1B8EEE4-B748-41F3-9C98-C01AF9B78855}" dt="2021-09-20T17:31:28.658" v="307" actId="1076"/>
          <ac:cxnSpMkLst>
            <pc:docMk/>
            <pc:sldMk cId="2886985739" sldId="371"/>
            <ac:cxnSpMk id="21" creationId="{DA78797A-D951-A445-A9F4-B5806F9993AA}"/>
          </ac:cxnSpMkLst>
        </pc:cxnChg>
        <pc:cxnChg chg="add mod">
          <ac:chgData name="Rafael Kuffner dos Anjos" userId="3925196f-71a7-46bf-baee-ed570243f2ce" providerId="ADAL" clId="{A1B8EEE4-B748-41F3-9C98-C01AF9B78855}" dt="2021-09-20T17:34:50.558" v="321" actId="14100"/>
          <ac:cxnSpMkLst>
            <pc:docMk/>
            <pc:sldMk cId="2886985739" sldId="371"/>
            <ac:cxnSpMk id="23" creationId="{77698465-8109-4EF1-841B-F0AC1876CFDD}"/>
          </ac:cxnSpMkLst>
        </pc:cxnChg>
      </pc:sldChg>
      <pc:sldChg chg="addSp modSp new mod">
        <pc:chgData name="Rafael Kuffner dos Anjos" userId="3925196f-71a7-46bf-baee-ed570243f2ce" providerId="ADAL" clId="{A1B8EEE4-B748-41F3-9C98-C01AF9B78855}" dt="2021-09-20T17:25:34.397" v="304" actId="20577"/>
        <pc:sldMkLst>
          <pc:docMk/>
          <pc:sldMk cId="1088656523" sldId="372"/>
        </pc:sldMkLst>
        <pc:spChg chg="mod">
          <ac:chgData name="Rafael Kuffner dos Anjos" userId="3925196f-71a7-46bf-baee-ed570243f2ce" providerId="ADAL" clId="{A1B8EEE4-B748-41F3-9C98-C01AF9B78855}" dt="2021-09-20T17:25:34.397" v="304" actId="20577"/>
          <ac:spMkLst>
            <pc:docMk/>
            <pc:sldMk cId="1088656523" sldId="372"/>
            <ac:spMk id="2" creationId="{48FC8D14-C6FF-4B45-A586-9A75D45D69B1}"/>
          </ac:spMkLst>
        </pc:spChg>
        <pc:spChg chg="add mod">
          <ac:chgData name="Rafael Kuffner dos Anjos" userId="3925196f-71a7-46bf-baee-ed570243f2ce" providerId="ADAL" clId="{A1B8EEE4-B748-41F3-9C98-C01AF9B78855}" dt="2021-09-20T14:08:35.365" v="72"/>
          <ac:spMkLst>
            <pc:docMk/>
            <pc:sldMk cId="1088656523" sldId="372"/>
            <ac:spMk id="5" creationId="{235D71F1-D1D0-4595-9AD3-DA5E0FCA107D}"/>
          </ac:spMkLst>
        </pc:spChg>
        <pc:picChg chg="add mod">
          <ac:chgData name="Rafael Kuffner dos Anjos" userId="3925196f-71a7-46bf-baee-ed570243f2ce" providerId="ADAL" clId="{A1B8EEE4-B748-41F3-9C98-C01AF9B78855}" dt="2021-09-20T14:08:35.365" v="72"/>
          <ac:picMkLst>
            <pc:docMk/>
            <pc:sldMk cId="1088656523" sldId="372"/>
            <ac:picMk id="4" creationId="{5E90A80D-C133-4548-815A-7686E44A40A3}"/>
          </ac:picMkLst>
        </pc:picChg>
      </pc:sldChg>
      <pc:sldChg chg="addSp modSp new del mod">
        <pc:chgData name="Rafael Kuffner dos Anjos" userId="3925196f-71a7-46bf-baee-ed570243f2ce" providerId="ADAL" clId="{A1B8EEE4-B748-41F3-9C98-C01AF9B78855}" dt="2021-09-20T18:00:34.779" v="430" actId="47"/>
        <pc:sldMkLst>
          <pc:docMk/>
          <pc:sldMk cId="1011482306" sldId="373"/>
        </pc:sldMkLst>
        <pc:spChg chg="mod">
          <ac:chgData name="Rafael Kuffner dos Anjos" userId="3925196f-71a7-46bf-baee-ed570243f2ce" providerId="ADAL" clId="{A1B8EEE4-B748-41F3-9C98-C01AF9B78855}" dt="2021-09-20T18:00:02.649" v="407" actId="5793"/>
          <ac:spMkLst>
            <pc:docMk/>
            <pc:sldMk cId="1011482306" sldId="373"/>
            <ac:spMk id="2" creationId="{696C5E16-ECB6-4F9D-8E4F-EF126CB38384}"/>
          </ac:spMkLst>
        </pc:spChg>
        <pc:spChg chg="mod">
          <ac:chgData name="Rafael Kuffner dos Anjos" userId="3925196f-71a7-46bf-baee-ed570243f2ce" providerId="ADAL" clId="{A1B8EEE4-B748-41F3-9C98-C01AF9B78855}" dt="2021-09-20T18:00:17.670" v="428" actId="14100"/>
          <ac:spMkLst>
            <pc:docMk/>
            <pc:sldMk cId="1011482306" sldId="373"/>
            <ac:spMk id="3" creationId="{237EF4B9-7E5F-4B08-BD81-883D21A9A91D}"/>
          </ac:spMkLst>
        </pc:spChg>
        <pc:picChg chg="add mod">
          <ac:chgData name="Rafael Kuffner dos Anjos" userId="3925196f-71a7-46bf-baee-ed570243f2ce" providerId="ADAL" clId="{A1B8EEE4-B748-41F3-9C98-C01AF9B78855}" dt="2021-09-20T18:00:21.353" v="429"/>
          <ac:picMkLst>
            <pc:docMk/>
            <pc:sldMk cId="1011482306" sldId="373"/>
            <ac:picMk id="4" creationId="{B7F0F18A-D0B6-493E-81EE-FBFEA9D362B2}"/>
          </ac:picMkLst>
        </pc:picChg>
      </pc:sldChg>
      <pc:sldChg chg="new del">
        <pc:chgData name="Rafael Kuffner dos Anjos" userId="3925196f-71a7-46bf-baee-ed570243f2ce" providerId="ADAL" clId="{A1B8EEE4-B748-41F3-9C98-C01AF9B78855}" dt="2021-09-20T14:11:20.063" v="79" actId="680"/>
        <pc:sldMkLst>
          <pc:docMk/>
          <pc:sldMk cId="1378563434" sldId="373"/>
        </pc:sldMkLst>
      </pc:sldChg>
      <pc:sldChg chg="addSp delSp modSp new mod setBg">
        <pc:chgData name="Rafael Kuffner dos Anjos" userId="3925196f-71a7-46bf-baee-ed570243f2ce" providerId="ADAL" clId="{A1B8EEE4-B748-41F3-9C98-C01AF9B78855}" dt="2021-09-20T18:12:26.383" v="656" actId="14100"/>
        <pc:sldMkLst>
          <pc:docMk/>
          <pc:sldMk cId="1519559077" sldId="373"/>
        </pc:sldMkLst>
        <pc:spChg chg="mod">
          <ac:chgData name="Rafael Kuffner dos Anjos" userId="3925196f-71a7-46bf-baee-ed570243f2ce" providerId="ADAL" clId="{A1B8EEE4-B748-41F3-9C98-C01AF9B78855}" dt="2021-09-20T18:11:50.085" v="648" actId="26606"/>
          <ac:spMkLst>
            <pc:docMk/>
            <pc:sldMk cId="1519559077" sldId="373"/>
            <ac:spMk id="2" creationId="{8866640F-E005-4FE2-8ADB-2EEBB838B139}"/>
          </ac:spMkLst>
        </pc:spChg>
        <pc:spChg chg="mod">
          <ac:chgData name="Rafael Kuffner dos Anjos" userId="3925196f-71a7-46bf-baee-ed570243f2ce" providerId="ADAL" clId="{A1B8EEE4-B748-41F3-9C98-C01AF9B78855}" dt="2021-09-20T18:11:50.085" v="648" actId="26606"/>
          <ac:spMkLst>
            <pc:docMk/>
            <pc:sldMk cId="1519559077" sldId="373"/>
            <ac:spMk id="3" creationId="{CDB8F593-0D32-4E1B-8620-81B2BA2FE29E}"/>
          </ac:spMkLst>
        </pc:spChg>
        <pc:spChg chg="add del mod ord">
          <ac:chgData name="Rafael Kuffner dos Anjos" userId="3925196f-71a7-46bf-baee-ed570243f2ce" providerId="ADAL" clId="{A1B8EEE4-B748-41F3-9C98-C01AF9B78855}" dt="2021-09-20T18:12:20.920" v="655" actId="478"/>
          <ac:spMkLst>
            <pc:docMk/>
            <pc:sldMk cId="1519559077" sldId="373"/>
            <ac:spMk id="6" creationId="{AAF765C0-1FA5-4289-8781-B1B55D9CA088}"/>
          </ac:spMkLst>
        </pc:spChg>
        <pc:picChg chg="add mod">
          <ac:chgData name="Rafael Kuffner dos Anjos" userId="3925196f-71a7-46bf-baee-ed570243f2ce" providerId="ADAL" clId="{A1B8EEE4-B748-41F3-9C98-C01AF9B78855}" dt="2021-09-20T18:12:26.383" v="656" actId="14100"/>
          <ac:picMkLst>
            <pc:docMk/>
            <pc:sldMk cId="1519559077" sldId="373"/>
            <ac:picMk id="1026" creationId="{8CABDD77-F33C-4CA2-856D-50B1E790A535}"/>
          </ac:picMkLst>
        </pc:picChg>
        <pc:cxnChg chg="add">
          <ac:chgData name="Rafael Kuffner dos Anjos" userId="3925196f-71a7-46bf-baee-ed570243f2ce" providerId="ADAL" clId="{A1B8EEE4-B748-41F3-9C98-C01AF9B78855}" dt="2021-09-20T18:11:50.085" v="648" actId="26606"/>
          <ac:cxnSpMkLst>
            <pc:docMk/>
            <pc:sldMk cId="1519559077" sldId="373"/>
            <ac:cxnSpMk id="71" creationId="{A7F400EE-A8A5-48AF-B4D6-291B52C6F0B0}"/>
          </ac:cxnSpMkLst>
        </pc:cxnChg>
      </pc:sldChg>
      <pc:sldChg chg="addSp delSp modSp new del mod setBg setClrOvrMap">
        <pc:chgData name="Rafael Kuffner dos Anjos" userId="3925196f-71a7-46bf-baee-ed570243f2ce" providerId="ADAL" clId="{A1B8EEE4-B748-41F3-9C98-C01AF9B78855}" dt="2021-09-20T18:05:38.848" v="526" actId="47"/>
        <pc:sldMkLst>
          <pc:docMk/>
          <pc:sldMk cId="1630057395" sldId="373"/>
        </pc:sldMkLst>
        <pc:spChg chg="mod">
          <ac:chgData name="Rafael Kuffner dos Anjos" userId="3925196f-71a7-46bf-baee-ed570243f2ce" providerId="ADAL" clId="{A1B8EEE4-B748-41F3-9C98-C01AF9B78855}" dt="2021-09-20T18:05:25.083" v="518" actId="26606"/>
          <ac:spMkLst>
            <pc:docMk/>
            <pc:sldMk cId="1630057395" sldId="373"/>
            <ac:spMk id="2" creationId="{564405F3-02B6-46C2-B9B2-2C7BDD290A0A}"/>
          </ac:spMkLst>
        </pc:spChg>
        <pc:spChg chg="add del">
          <ac:chgData name="Rafael Kuffner dos Anjos" userId="3925196f-71a7-46bf-baee-ed570243f2ce" providerId="ADAL" clId="{A1B8EEE4-B748-41F3-9C98-C01AF9B78855}" dt="2021-09-20T18:05:25.083" v="518" actId="26606"/>
          <ac:spMkLst>
            <pc:docMk/>
            <pc:sldMk cId="1630057395" sldId="373"/>
            <ac:spMk id="3" creationId="{AAED41E6-A2E0-42AD-A81A-F0FB3552A086}"/>
          </ac:spMkLst>
        </pc:spChg>
        <pc:spChg chg="add del">
          <ac:chgData name="Rafael Kuffner dos Anjos" userId="3925196f-71a7-46bf-baee-ed570243f2ce" providerId="ADAL" clId="{A1B8EEE4-B748-41F3-9C98-C01AF9B78855}" dt="2021-09-20T18:05:25.083" v="518" actId="26606"/>
          <ac:spMkLst>
            <pc:docMk/>
            <pc:sldMk cId="1630057395" sldId="373"/>
            <ac:spMk id="9" creationId="{71B2258F-86CA-4D4D-8270-BC05FCDEBFB3}"/>
          </ac:spMkLst>
        </pc:spChg>
        <pc:picChg chg="add del">
          <ac:chgData name="Rafael Kuffner dos Anjos" userId="3925196f-71a7-46bf-baee-ed570243f2ce" providerId="ADAL" clId="{A1B8EEE4-B748-41F3-9C98-C01AF9B78855}" dt="2021-09-20T18:05:25.083" v="518" actId="26606"/>
          <ac:picMkLst>
            <pc:docMk/>
            <pc:sldMk cId="1630057395" sldId="373"/>
            <ac:picMk id="5" creationId="{3418BFCF-01E6-4823-ABA7-6BB8ABC558A8}"/>
          </ac:picMkLst>
        </pc:picChg>
      </pc:sldChg>
      <pc:sldChg chg="addSp delSp modSp new mod setBg">
        <pc:chgData name="Rafael Kuffner dos Anjos" userId="3925196f-71a7-46bf-baee-ed570243f2ce" providerId="ADAL" clId="{A1B8EEE4-B748-41F3-9C98-C01AF9B78855}" dt="2021-09-20T18:31:17.811" v="912" actId="26606"/>
        <pc:sldMkLst>
          <pc:docMk/>
          <pc:sldMk cId="2027294371" sldId="374"/>
        </pc:sldMkLst>
        <pc:spChg chg="mod">
          <ac:chgData name="Rafael Kuffner dos Anjos" userId="3925196f-71a7-46bf-baee-ed570243f2ce" providerId="ADAL" clId="{A1B8EEE4-B748-41F3-9C98-C01AF9B78855}" dt="2021-09-20T18:31:17.811" v="912" actId="26606"/>
          <ac:spMkLst>
            <pc:docMk/>
            <pc:sldMk cId="2027294371" sldId="374"/>
            <ac:spMk id="2" creationId="{6EB0EC3B-2922-403A-B3EB-D86DBC72CA5B}"/>
          </ac:spMkLst>
        </pc:spChg>
        <pc:spChg chg="del">
          <ac:chgData name="Rafael Kuffner dos Anjos" userId="3925196f-71a7-46bf-baee-ed570243f2ce" providerId="ADAL" clId="{A1B8EEE4-B748-41F3-9C98-C01AF9B78855}" dt="2021-09-20T18:31:14.683" v="911" actId="478"/>
          <ac:spMkLst>
            <pc:docMk/>
            <pc:sldMk cId="2027294371" sldId="374"/>
            <ac:spMk id="3" creationId="{F7692C37-B685-4CF1-B25F-D33E241FDF48}"/>
          </ac:spMkLst>
        </pc:spChg>
        <pc:spChg chg="add">
          <ac:chgData name="Rafael Kuffner dos Anjos" userId="3925196f-71a7-46bf-baee-ed570243f2ce" providerId="ADAL" clId="{A1B8EEE4-B748-41F3-9C98-C01AF9B78855}" dt="2021-09-20T18:31:17.811" v="912" actId="26606"/>
          <ac:spMkLst>
            <pc:docMk/>
            <pc:sldMk cId="2027294371" sldId="374"/>
            <ac:spMk id="9" creationId="{D4771268-CB57-404A-9271-370EB28F6090}"/>
          </ac:spMkLst>
        </pc:spChg>
        <pc:picChg chg="add mod modCrop">
          <ac:chgData name="Rafael Kuffner dos Anjos" userId="3925196f-71a7-46bf-baee-ed570243f2ce" providerId="ADAL" clId="{A1B8EEE4-B748-41F3-9C98-C01AF9B78855}" dt="2021-09-20T18:31:17.811" v="912" actId="26606"/>
          <ac:picMkLst>
            <pc:docMk/>
            <pc:sldMk cId="2027294371" sldId="374"/>
            <ac:picMk id="4" creationId="{550D35F3-654B-41E6-90A2-D208F70D03C6}"/>
          </ac:picMkLst>
        </pc:picChg>
      </pc:sldChg>
      <pc:sldChg chg="modSp new mod">
        <pc:chgData name="Rafael Kuffner dos Anjos" userId="3925196f-71a7-46bf-baee-ed570243f2ce" providerId="ADAL" clId="{A1B8EEE4-B748-41F3-9C98-C01AF9B78855}" dt="2021-09-20T19:02:22.899" v="1289" actId="20577"/>
        <pc:sldMkLst>
          <pc:docMk/>
          <pc:sldMk cId="1763487658" sldId="375"/>
        </pc:sldMkLst>
        <pc:spChg chg="mod">
          <ac:chgData name="Rafael Kuffner dos Anjos" userId="3925196f-71a7-46bf-baee-ed570243f2ce" providerId="ADAL" clId="{A1B8EEE4-B748-41F3-9C98-C01AF9B78855}" dt="2021-09-20T19:02:22.899" v="1289" actId="20577"/>
          <ac:spMkLst>
            <pc:docMk/>
            <pc:sldMk cId="1763487658" sldId="375"/>
            <ac:spMk id="3" creationId="{D1140315-BEDF-4238-9E4D-C4CB47BA3704}"/>
          </ac:spMkLst>
        </pc:spChg>
      </pc:sldChg>
      <pc:sldMasterChg chg="modSldLayout">
        <pc:chgData name="Rafael Kuffner dos Anjos" userId="3925196f-71a7-46bf-baee-ed570243f2ce" providerId="ADAL" clId="{A1B8EEE4-B748-41F3-9C98-C01AF9B78855}" dt="2021-09-20T13:57:55.798" v="20"/>
        <pc:sldMasterMkLst>
          <pc:docMk/>
          <pc:sldMasterMk cId="1284826330" sldId="2147483648"/>
        </pc:sldMasterMkLst>
        <pc:sldLayoutChg chg="addSp delSp modSp mod">
          <pc:chgData name="Rafael Kuffner dos Anjos" userId="3925196f-71a7-46bf-baee-ed570243f2ce" providerId="ADAL" clId="{A1B8EEE4-B748-41F3-9C98-C01AF9B78855}" dt="2021-09-20T13:57:55.798" v="20"/>
          <pc:sldLayoutMkLst>
            <pc:docMk/>
            <pc:sldMasterMk cId="1284826330" sldId="2147483648"/>
            <pc:sldLayoutMk cId="582446505" sldId="2147483660"/>
          </pc:sldLayoutMkLst>
          <pc:spChg chg="add mod">
            <ac:chgData name="Rafael Kuffner dos Anjos" userId="3925196f-71a7-46bf-baee-ed570243f2ce" providerId="ADAL" clId="{A1B8EEE4-B748-41F3-9C98-C01AF9B78855}" dt="2021-09-20T13:57:55.798" v="20"/>
            <ac:spMkLst>
              <pc:docMk/>
              <pc:sldMasterMk cId="1284826330" sldId="2147483648"/>
              <pc:sldLayoutMk cId="582446505" sldId="2147483660"/>
              <ac:spMk id="8" creationId="{6473D9F3-2494-4353-895B-67D52CA68079}"/>
            </ac:spMkLst>
          </pc:spChg>
          <pc:spChg chg="del">
            <ac:chgData name="Rafael Kuffner dos Anjos" userId="3925196f-71a7-46bf-baee-ed570243f2ce" providerId="ADAL" clId="{A1B8EEE4-B748-41F3-9C98-C01AF9B78855}" dt="2021-09-20T13:57:46.990" v="19" actId="478"/>
            <ac:spMkLst>
              <pc:docMk/>
              <pc:sldMasterMk cId="1284826330" sldId="2147483648"/>
              <pc:sldLayoutMk cId="582446505" sldId="2147483660"/>
              <ac:spMk id="23" creationId="{00000000-0000-0000-0000-000000000000}"/>
            </ac:spMkLst>
          </pc:spChg>
          <pc:picChg chg="add mod">
            <ac:chgData name="Rafael Kuffner dos Anjos" userId="3925196f-71a7-46bf-baee-ed570243f2ce" providerId="ADAL" clId="{A1B8EEE4-B748-41F3-9C98-C01AF9B78855}" dt="2021-09-20T13:57:38.572" v="17"/>
            <ac:picMkLst>
              <pc:docMk/>
              <pc:sldMasterMk cId="1284826330" sldId="2147483648"/>
              <pc:sldLayoutMk cId="582446505" sldId="2147483660"/>
              <ac:picMk id="7" creationId="{CF371024-F825-499F-831B-B270276D06A7}"/>
            </ac:picMkLst>
          </pc:picChg>
          <pc:picChg chg="add del">
            <ac:chgData name="Rafael Kuffner dos Anjos" userId="3925196f-71a7-46bf-baee-ed570243f2ce" providerId="ADAL" clId="{A1B8EEE4-B748-41F3-9C98-C01AF9B78855}" dt="2021-09-20T13:57:40.988" v="18" actId="478"/>
            <ac:picMkLst>
              <pc:docMk/>
              <pc:sldMasterMk cId="1284826330" sldId="2147483648"/>
              <pc:sldLayoutMk cId="582446505" sldId="2147483660"/>
              <ac:picMk id="22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79AC-81FF-4946-A279-8293BEF89968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844-5DF4-4518-9344-81B4ADA867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9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82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86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773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10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857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27EF-43C9-444E-A000-214ACFAB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436CC-B09F-4F8D-9E5E-04CD1765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08F420-57EE-47DD-A74B-09E61E2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A23DE-CA4C-437D-A880-02F42F55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F44274-8502-4887-BB4B-DEBF6EA6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3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0E2E-470F-4F33-9F25-8DFE5D97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65C6A5-BF00-4DCC-B222-DF50049C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89B41-8D45-488E-9430-C9A69583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4F812F-5907-4AEC-8B1F-009A9FCF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CA54F2-1A68-4C22-9DD4-72DB8179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29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6854C-27FA-4152-B471-4C8F1F31A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112505-5962-46C5-A9A0-1B8E2AF8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C2C3C0-0EC9-4B40-A6A4-A7F8F37C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EFA8AB-E0CE-4993-85A9-CCA43A1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CCF47C-013A-4C32-BBE0-7020295E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02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78594" y="44652"/>
            <a:ext cx="11834813" cy="1014392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857262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78594" y="1062633"/>
            <a:ext cx="11834813" cy="5331023"/>
          </a:xfrm>
          <a:prstGeom prst="rect">
            <a:avLst/>
          </a:prstGeom>
        </p:spPr>
        <p:txBody>
          <a:bodyPr anchor="ctr"/>
          <a:lstStyle>
            <a:lvl1pPr marL="516564" indent="-337968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116227" algn="l"/>
              </a:tabLst>
            </a:lvl1pPr>
            <a:lvl2pPr marL="766599" indent="-337968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437700" algn="l"/>
              </a:tabLst>
            </a:lvl2pPr>
            <a:lvl3pPr marL="1007704" indent="-337968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741314" algn="l"/>
              </a:tabLst>
            </a:lvl3pPr>
            <a:lvl4pPr marL="1248809" indent="-337968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053858" algn="l"/>
              </a:tabLst>
            </a:lvl4pPr>
            <a:lvl5pPr marL="1498844" indent="-337968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375331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5902199" y="6632580"/>
            <a:ext cx="375704" cy="225423"/>
          </a:xfrm>
          <a:prstGeom prst="rect">
            <a:avLst/>
          </a:prstGeom>
        </p:spPr>
        <p:txBody>
          <a:bodyPr/>
          <a:lstStyle>
            <a:lvl1pPr>
              <a:tabLst>
                <a:tab pos="750104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Leeds_logo_new.png">
            <a:extLst>
              <a:ext uri="{FF2B5EF4-FFF2-40B4-BE49-F238E27FC236}">
                <a16:creationId xmlns:a16="http://schemas.microsoft.com/office/drawing/2014/main" id="{CF371024-F825-499F-831B-B270276D06A7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3">
            <a:extLst>
              <a:ext uri="{FF2B5EF4-FFF2-40B4-BE49-F238E27FC236}">
                <a16:creationId xmlns:a16="http://schemas.microsoft.com/office/drawing/2014/main" id="{6473D9F3-2494-4353-895B-67D52CA68079}"/>
              </a:ext>
            </a:extLst>
          </p:cNvPr>
          <p:cNvSpPr/>
          <p:nvPr userDrawn="1"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465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B9C90-20B9-42A1-A8C8-2DA36ABB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97CE9E-322F-4F1F-B38F-07D1547F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D9A034-F30F-4FD9-AA90-69233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9D7552-FD1D-45A0-BB86-9FA1881C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8EEBD8-4D1C-448C-A7A4-5B1E3CE9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9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4C74-BF9A-49D0-BA51-7063DFA8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CABFF5-3B02-4927-815A-722DAC92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F70028-96D7-4EB5-A32A-71977A14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746C20-4AB5-49DE-97AF-7205766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5CF59F-2A4D-43C3-AF55-157DFD0E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5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3A578-155B-4555-B203-04088D45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215DA-2B9F-4BC7-BE56-BE24A131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F9BB28-FE55-4C03-B173-91052A08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FE721D-0089-47AB-8DA9-37A701A8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3258D9-7803-444F-8908-E71FBE5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8C4B28-9ABB-41EE-B728-B0139491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B0FB-8DB4-44C5-BD83-F9578998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CBAA49-97DB-421E-994B-F08D7370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016272B-25DA-40A1-9CB9-4BCAD463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D8584DD-D695-491D-9C5E-54F3654CD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274099F-6A43-425D-A73C-F840DF9F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FC09CB-942F-4F59-BAAD-21D0DB27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7ADA6F1-7E50-44C8-A811-F2EFC2D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486289-A44A-40F0-8FC4-0C2BA3C6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6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269DF-C690-4951-882B-AECD907F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E7B543C-9E14-453D-810C-CE9B8796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335C5D0-D25B-44D2-B581-D9FC3CE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C19B44-452C-44D0-9055-96AD4018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8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9CAE428-3DA9-4F9F-BF13-EDF63B2F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D662473-864D-4088-95EF-91916768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809100-5C84-44BF-BAD2-A92FE78C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3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A4AFD-A37E-4198-8791-D1832F06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235925-8660-4131-89A6-B1C51619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C51F16-0976-4E78-9677-12E8DABC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3E6305-B5F6-41E0-998E-29BC6727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F7EC67-A136-45A9-A176-0C0A203B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AA28BE-0A9B-4F81-89B9-391C1D30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8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11A6-9AF2-4726-8B89-906B4055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5CF181-CF49-4785-B441-D70CFE48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DC0E0F-6A56-4FF7-90DA-EF844476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B972CE-3F17-41D7-B0CD-1A90247B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27/09/2021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54CB34-0072-4936-9FF4-43A658BA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7C89AE-657B-4E32-AE68-E5DC92C4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0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7DCBA35-8C80-470C-82A1-4BA337A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3341BF-513D-4119-BA3B-1AFD4275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pic>
        <p:nvPicPr>
          <p:cNvPr id="7" name="Leeds_logo_new.png">
            <a:extLst>
              <a:ext uri="{FF2B5EF4-FFF2-40B4-BE49-F238E27FC236}">
                <a16:creationId xmlns:a16="http://schemas.microsoft.com/office/drawing/2014/main" id="{E545305B-3D13-4B5A-8D72-6CF1722C1D4E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3">
            <a:extLst>
              <a:ext uri="{FF2B5EF4-FFF2-40B4-BE49-F238E27FC236}">
                <a16:creationId xmlns:a16="http://schemas.microsoft.com/office/drawing/2014/main" id="{830915D2-3B71-4FC6-97DC-3C1779CAA18F}"/>
              </a:ext>
            </a:extLst>
          </p:cNvPr>
          <p:cNvSpPr/>
          <p:nvPr userDrawn="1"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7183EBA5-FB24-4E87-8464-6202E91B33BF}"/>
              </a:ext>
            </a:extLst>
          </p:cNvPr>
          <p:cNvSpPr txBox="1">
            <a:spLocks/>
          </p:cNvSpPr>
          <p:nvPr userDrawn="1"/>
        </p:nvSpPr>
        <p:spPr>
          <a:xfrm>
            <a:off x="5935699" y="6571446"/>
            <a:ext cx="320601" cy="30066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lnSpc>
                <a:spcPts val="1900"/>
              </a:lnSpc>
              <a:tabLst>
                <a:tab pos="1066800" algn="l"/>
              </a:tabLst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GB" sz="1200" smtClean="0"/>
              <a:pPr/>
              <a:t>‹#›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848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4v"/><Relationship Id="rId1" Type="http://schemas.microsoft.com/office/2007/relationships/media" Target="../media/media2.m4v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4v"/><Relationship Id="rId1" Type="http://schemas.microsoft.com/office/2007/relationships/media" Target="../media/media3.m4v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4.mov"/><Relationship Id="rId1" Type="http://schemas.microsoft.com/office/2007/relationships/media" Target="../media/media4.mov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iff"/><Relationship Id="rId2" Type="http://schemas.openxmlformats.org/officeDocument/2006/relationships/image" Target="../media/image50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tiff"/><Relationship Id="rId4" Type="http://schemas.openxmlformats.org/officeDocument/2006/relationships/image" Target="../media/image52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CD96-C14B-44A5-91B1-55D9A4992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Rasterisation</a:t>
            </a:r>
            <a:r>
              <a:rPr lang="pt-PT" dirty="0"/>
              <a:t> &amp;</a:t>
            </a:r>
            <a:br>
              <a:rPr lang="pt-PT" dirty="0"/>
            </a:br>
            <a:r>
              <a:rPr lang="pt-PT" dirty="0" err="1"/>
              <a:t>Blinn-Phong</a:t>
            </a:r>
            <a:r>
              <a:rPr lang="pt-PT" dirty="0"/>
              <a:t> </a:t>
            </a:r>
            <a:r>
              <a:rPr lang="pt-PT" dirty="0" err="1"/>
              <a:t>Lighting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40BA7-A451-4F23-B148-43665CC7B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Dr. Hamish Carr &amp; Dr. Rafael Kuffner dos Anjos</a:t>
            </a:r>
          </a:p>
        </p:txBody>
      </p:sp>
    </p:spTree>
    <p:extLst>
      <p:ext uri="{BB962C8B-B14F-4D97-AF65-F5344CB8AC3E}">
        <p14:creationId xmlns:p14="http://schemas.microsoft.com/office/powerpoint/2010/main" val="2250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pt-PT"/>
              <a:t>Explicit Form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0" y="593824"/>
            <a:ext cx="9135070" cy="5331024"/>
          </a:xfrm>
          <a:prstGeom prst="rect">
            <a:avLst/>
          </a:prstGeom>
        </p:spPr>
        <p:txBody>
          <a:bodyPr/>
          <a:lstStyle/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latin typeface="Palatino" charset="0"/>
                <a:ea typeface="+mn-ea"/>
                <a:cs typeface="+mn-cs"/>
                <a:sym typeface="Palatino"/>
              </a:rPr>
              <a:t>For any </a:t>
            </a:r>
            <a:r>
              <a:rPr lang="en-US" i="1" dirty="0">
                <a:latin typeface="Palatino" charset="0"/>
                <a:ea typeface="+mn-ea"/>
                <a:cs typeface="+mn-cs"/>
                <a:sym typeface="Palatino"/>
              </a:rPr>
              <a:t>x</a:t>
            </a:r>
            <a:r>
              <a:rPr lang="en-US" dirty="0">
                <a:latin typeface="Palatino" charset="0"/>
                <a:ea typeface="+mn-ea"/>
                <a:cs typeface="+mn-cs"/>
                <a:sym typeface="Palatino"/>
              </a:rPr>
              <a:t>, specify valid </a:t>
            </a:r>
            <a:r>
              <a:rPr lang="en-US" i="1" dirty="0">
                <a:latin typeface="Palatino" charset="0"/>
                <a:ea typeface="+mn-ea"/>
                <a:cs typeface="+mn-cs"/>
                <a:sym typeface="Palatino"/>
              </a:rPr>
              <a:t>y</a:t>
            </a:r>
            <a:endParaRPr lang="en-US" dirty="0">
              <a:latin typeface="Palatino" charset="0"/>
              <a:ea typeface="+mn-ea"/>
              <a:cs typeface="+mn-cs"/>
              <a:sym typeface="Palatino"/>
            </a:endParaRP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latin typeface="Palatino" charset="0"/>
              <a:ea typeface="+mn-ea"/>
              <a:cs typeface="+mn-cs"/>
              <a:sym typeface="Palatino"/>
            </a:endParaRP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latin typeface="Palatino" charset="0"/>
              <a:ea typeface="+mn-ea"/>
              <a:cs typeface="+mn-cs"/>
              <a:sym typeface="Palatino"/>
            </a:endParaRP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latin typeface="Palatino" charset="0"/>
                <a:ea typeface="+mn-ea"/>
                <a:cs typeface="+mn-cs"/>
                <a:sym typeface="Palatino"/>
              </a:rPr>
              <a:t>Assumes B is above AC</a:t>
            </a:r>
          </a:p>
        </p:txBody>
      </p:sp>
      <p:pic>
        <p:nvPicPr>
          <p:cNvPr id="88" name="pasted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0" y="2704406"/>
            <a:ext cx="4455914" cy="982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asted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13" y="758821"/>
            <a:ext cx="4892786" cy="48020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577985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Explicit Form, II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-150317" y="1508876"/>
            <a:ext cx="9135070" cy="2810585"/>
          </a:xfrm>
          <a:prstGeom prst="rect">
            <a:avLst/>
          </a:prstGeom>
        </p:spPr>
        <p:txBody>
          <a:bodyPr>
            <a:normAutofit/>
          </a:bodyPr>
          <a:lstStyle>
            <a:lvl1pPr marL="1255358" indent="-480658">
              <a:tabLst>
                <a:tab pos="1587500" algn="l"/>
              </a:tabLst>
            </a:lvl1pPr>
          </a:lstStyle>
          <a:p>
            <a:r>
              <a:rPr sz="3600" dirty="0"/>
              <a:t>If B is below AC:</a:t>
            </a:r>
          </a:p>
        </p:txBody>
      </p:sp>
      <p:pic>
        <p:nvPicPr>
          <p:cNvPr id="93" name="pasted4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715" y="1987045"/>
            <a:ext cx="3729645" cy="3656823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 flipH="1">
            <a:off x="8590550" y="2511695"/>
            <a:ext cx="12537" cy="26316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7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pic>
        <p:nvPicPr>
          <p:cNvPr id="95" name="pasted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90" y="3220237"/>
            <a:ext cx="4455914" cy="9822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136484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Raster Scan Algorithm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sz="half" idx="1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+mn-lt"/>
                <a:ea typeface="+mn-ea"/>
                <a:sym typeface="Palatino"/>
              </a:rPr>
              <a:t>Algorithm scans one line at a time</a:t>
            </a:r>
          </a:p>
          <a:p>
            <a:pPr marL="119523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</a:rPr>
              <a:t>raster scan (raster is Latin for a rake)</a:t>
            </a:r>
          </a:p>
          <a:p>
            <a:pPr marL="119523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</a:rPr>
              <a:t>scan conversion of triangles to pixels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astersca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5743" y="807593"/>
            <a:ext cx="5239568" cy="5239568"/>
          </a:xfrm>
          <a:prstGeom prst="rect">
            <a:avLst/>
          </a:prstGeom>
          <a:effectLst/>
        </p:spPr>
      </p:pic>
      <p:pic>
        <p:nvPicPr>
          <p:cNvPr id="7" name="Leeds_logo_new.png">
            <a:extLst>
              <a:ext uri="{FF2B5EF4-FFF2-40B4-BE49-F238E27FC236}">
                <a16:creationId xmlns:a16="http://schemas.microsoft.com/office/drawing/2014/main" id="{EE17F70B-FB12-49CD-8506-70A6F47356B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539137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Explicit Algorithm</a:t>
            </a:r>
          </a:p>
        </p:txBody>
      </p:sp>
      <p:sp>
        <p:nvSpPr>
          <p:cNvPr id="102" name="Shape 102"/>
          <p:cNvSpPr/>
          <p:nvPr/>
        </p:nvSpPr>
        <p:spPr>
          <a:xfrm>
            <a:off x="1004583" y="2843439"/>
            <a:ext cx="6107906" cy="2894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spAutoFit/>
          </a:bodyPr>
          <a:lstStyle/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Sort A, B, C so Ax &lt; Bx &lt; </a:t>
            </a:r>
            <a:r>
              <a:rPr sz="1687" dirty="0" err="1"/>
              <a:t>Cx</a:t>
            </a:r>
            <a:endParaRPr sz="1687" dirty="0"/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Find slopes </a:t>
            </a:r>
            <a:r>
              <a:rPr sz="1687" dirty="0" err="1"/>
              <a:t>mAB</a:t>
            </a:r>
            <a:r>
              <a:rPr sz="1687" dirty="0"/>
              <a:t>, </a:t>
            </a:r>
            <a:r>
              <a:rPr sz="1687" dirty="0" err="1"/>
              <a:t>mAC</a:t>
            </a:r>
            <a:r>
              <a:rPr sz="1687" dirty="0"/>
              <a:t>, </a:t>
            </a:r>
            <a:r>
              <a:rPr sz="1687" dirty="0" err="1"/>
              <a:t>mBC</a:t>
            </a:r>
            <a:r>
              <a:rPr sz="1687" dirty="0"/>
              <a:t>, </a:t>
            </a:r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Find y-intercepts </a:t>
            </a:r>
            <a:r>
              <a:rPr sz="1687" dirty="0" err="1"/>
              <a:t>cAB</a:t>
            </a:r>
            <a:r>
              <a:rPr sz="1687" dirty="0"/>
              <a:t>, </a:t>
            </a:r>
            <a:r>
              <a:rPr sz="1687" dirty="0" err="1"/>
              <a:t>cAC</a:t>
            </a:r>
            <a:r>
              <a:rPr sz="1687" dirty="0"/>
              <a:t>, </a:t>
            </a:r>
            <a:r>
              <a:rPr sz="1687" dirty="0" err="1"/>
              <a:t>cBC</a:t>
            </a:r>
            <a:endParaRPr sz="1687" dirty="0"/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for (x = Ax; x &lt;= Bx; x++)</a:t>
            </a:r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{ // for each column</a:t>
            </a:r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</a:t>
            </a:r>
            <a:r>
              <a:rPr sz="1687" dirty="0" err="1"/>
              <a:t>yMin</a:t>
            </a:r>
            <a:r>
              <a:rPr sz="1687" dirty="0"/>
              <a:t> = </a:t>
            </a:r>
            <a:r>
              <a:rPr sz="1687" dirty="0" err="1"/>
              <a:t>mAC</a:t>
            </a:r>
            <a:r>
              <a:rPr sz="1687" dirty="0"/>
              <a:t> * x + </a:t>
            </a:r>
            <a:r>
              <a:rPr sz="1687" dirty="0" err="1"/>
              <a:t>cAC</a:t>
            </a:r>
            <a:r>
              <a:rPr sz="1687" dirty="0"/>
              <a:t>; </a:t>
            </a:r>
            <a:r>
              <a:rPr sz="1687" dirty="0" err="1"/>
              <a:t>yMax</a:t>
            </a:r>
            <a:r>
              <a:rPr sz="1687" dirty="0"/>
              <a:t> = </a:t>
            </a:r>
            <a:r>
              <a:rPr sz="1687" dirty="0" err="1"/>
              <a:t>mAB</a:t>
            </a:r>
            <a:r>
              <a:rPr sz="1687" dirty="0"/>
              <a:t> * x + </a:t>
            </a:r>
            <a:r>
              <a:rPr sz="1687" dirty="0" err="1"/>
              <a:t>cAB</a:t>
            </a:r>
            <a:r>
              <a:rPr sz="1687" dirty="0"/>
              <a:t>;</a:t>
            </a:r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if (</a:t>
            </a:r>
            <a:r>
              <a:rPr sz="1687" dirty="0" err="1"/>
              <a:t>yMin</a:t>
            </a:r>
            <a:r>
              <a:rPr sz="1687" dirty="0"/>
              <a:t> &lt; </a:t>
            </a:r>
            <a:r>
              <a:rPr sz="1687" dirty="0" err="1"/>
              <a:t>yMax</a:t>
            </a:r>
            <a:r>
              <a:rPr sz="1687" dirty="0"/>
              <a:t>)</a:t>
            </a:r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swap(</a:t>
            </a:r>
            <a:r>
              <a:rPr sz="1687" dirty="0" err="1"/>
              <a:t>yMin</a:t>
            </a:r>
            <a:r>
              <a:rPr sz="1687" dirty="0"/>
              <a:t>, </a:t>
            </a:r>
            <a:r>
              <a:rPr sz="1687" dirty="0" err="1"/>
              <a:t>yMax</a:t>
            </a:r>
            <a:r>
              <a:rPr sz="1687" dirty="0"/>
              <a:t>);    </a:t>
            </a:r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for (y = </a:t>
            </a:r>
            <a:r>
              <a:rPr sz="1687" dirty="0" err="1"/>
              <a:t>yMin</a:t>
            </a:r>
            <a:r>
              <a:rPr sz="1687" dirty="0"/>
              <a:t>; y &lt;= </a:t>
            </a:r>
            <a:r>
              <a:rPr sz="1687" dirty="0" err="1"/>
              <a:t>yMax</a:t>
            </a:r>
            <a:r>
              <a:rPr sz="1687" dirty="0"/>
              <a:t>; y++)</a:t>
            </a:r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  </a:t>
            </a:r>
            <a:r>
              <a:rPr sz="1687" dirty="0" err="1"/>
              <a:t>setPixel</a:t>
            </a:r>
            <a:r>
              <a:rPr sz="1687" dirty="0"/>
              <a:t>(</a:t>
            </a:r>
            <a:r>
              <a:rPr sz="1687" dirty="0" err="1"/>
              <a:t>x,y</a:t>
            </a:r>
            <a:r>
              <a:rPr sz="1687" dirty="0"/>
              <a:t>);</a:t>
            </a:r>
          </a:p>
          <a:p>
            <a:pPr defTabSz="321473">
              <a:lnSpc>
                <a:spcPts val="1969"/>
              </a:lnSpc>
              <a:tabLst>
                <a:tab pos="750104" algn="l"/>
                <a:tab pos="6125854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} // for each column</a:t>
            </a:r>
          </a:p>
        </p:txBody>
      </p:sp>
      <p:pic>
        <p:nvPicPr>
          <p:cNvPr id="103" name="pasted3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051" y="2103112"/>
            <a:ext cx="3053973" cy="3040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>
            <a:spLocks noGrp="1"/>
          </p:cNvSpPr>
          <p:nvPr>
            <p:ph type="body" sz="half" idx="1"/>
          </p:nvPr>
        </p:nvSpPr>
        <p:spPr>
          <a:xfrm>
            <a:off x="0" y="1168675"/>
            <a:ext cx="9135070" cy="1981031"/>
          </a:xfrm>
          <a:prstGeom prst="rect">
            <a:avLst/>
          </a:prstGeom>
        </p:spPr>
        <p:txBody>
          <a:bodyPr/>
          <a:lstStyle/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pitchFamily="2" charset="77"/>
                <a:ea typeface="Palatino" pitchFamily="2" charset="77"/>
                <a:sym typeface="Palatino"/>
              </a:rPr>
              <a:t>Also called </a:t>
            </a:r>
            <a:r>
              <a:rPr i="1" dirty="0">
                <a:latin typeface="Palatino" pitchFamily="2" charset="77"/>
                <a:ea typeface="Palatino" pitchFamily="2" charset="77"/>
                <a:sym typeface="Palatino"/>
              </a:rPr>
              <a:t>linewise</a:t>
            </a:r>
            <a:r>
              <a:rPr dirty="0">
                <a:latin typeface="Palatino" pitchFamily="2" charset="77"/>
                <a:ea typeface="Palatino" pitchFamily="2" charset="77"/>
                <a:sym typeface="Palatino"/>
              </a:rPr>
              <a:t> scan or </a:t>
            </a:r>
            <a:r>
              <a:rPr i="1" dirty="0">
                <a:latin typeface="Palatino" pitchFamily="2" charset="77"/>
                <a:ea typeface="Palatino" pitchFamily="2" charset="77"/>
                <a:sym typeface="Palatino"/>
              </a:rPr>
              <a:t>raster scan</a:t>
            </a:r>
            <a:endParaRPr dirty="0">
              <a:latin typeface="Palatino" pitchFamily="2" charset="77"/>
              <a:ea typeface="Palatino" pitchFamily="2" charset="77"/>
              <a:sym typeface="Palatino"/>
            </a:endParaRP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pitchFamily="2" charset="77"/>
                <a:ea typeface="Palatino" pitchFamily="2" charset="77"/>
                <a:sym typeface="Palatino"/>
              </a:rPr>
              <a:t>usually loops horizontally, not vertically</a:t>
            </a:r>
          </a:p>
        </p:txBody>
      </p:sp>
    </p:spTree>
    <p:extLst>
      <p:ext uri="{BB962C8B-B14F-4D97-AF65-F5344CB8AC3E}">
        <p14:creationId xmlns:p14="http://schemas.microsoft.com/office/powerpoint/2010/main" val="163352166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Linewise Interpolation</a:t>
            </a:r>
          </a:p>
        </p:txBody>
      </p:sp>
      <p:sp>
        <p:nvSpPr>
          <p:cNvPr id="117" name="Rectangle 11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linewiseInterpo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17" y="877824"/>
            <a:ext cx="2436373" cy="5102352"/>
          </a:xfrm>
          <a:prstGeom prst="rect">
            <a:avLst/>
          </a:prstGeom>
          <a:effectLst/>
        </p:spPr>
      </p:pic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5214581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+mn-lt"/>
                <a:ea typeface="+mn-ea"/>
                <a:sym typeface="Palatino"/>
              </a:rPr>
              <a:t>To compute </a:t>
            </a:r>
            <a:r>
              <a:rPr lang="en-US" sz="2000" i="1" dirty="0">
                <a:latin typeface="+mn-lt"/>
                <a:ea typeface="+mn-ea"/>
                <a:sym typeface="Palatino"/>
              </a:rPr>
              <a:t>f(G)</a:t>
            </a:r>
            <a:r>
              <a:rPr lang="en-US" sz="2000" dirty="0">
                <a:latin typeface="+mn-lt"/>
                <a:ea typeface="+mn-ea"/>
                <a:sym typeface="Palatino"/>
              </a:rPr>
              <a:t>:</a:t>
            </a: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+mn-lt"/>
                <a:ea typeface="+mn-ea"/>
                <a:sym typeface="Palatino"/>
              </a:rPr>
              <a:t>Interpolate </a:t>
            </a:r>
            <a:r>
              <a:rPr lang="en-US" sz="2000" i="1" dirty="0">
                <a:latin typeface="+mn-lt"/>
                <a:ea typeface="+mn-ea"/>
                <a:sym typeface="Palatino"/>
              </a:rPr>
              <a:t>f(E)</a:t>
            </a:r>
            <a:r>
              <a:rPr lang="en-US" sz="2000" dirty="0">
                <a:latin typeface="+mn-lt"/>
                <a:ea typeface="+mn-ea"/>
                <a:sym typeface="Palatino"/>
              </a:rPr>
              <a:t> from </a:t>
            </a:r>
            <a:r>
              <a:rPr lang="en-US" sz="2000" i="1" dirty="0">
                <a:latin typeface="+mn-lt"/>
                <a:ea typeface="+mn-ea"/>
                <a:sym typeface="Palatino"/>
              </a:rPr>
              <a:t>f(A)</a:t>
            </a:r>
            <a:r>
              <a:rPr lang="en-US" sz="2000" dirty="0">
                <a:latin typeface="+mn-lt"/>
                <a:ea typeface="+mn-ea"/>
                <a:sym typeface="Palatino"/>
              </a:rPr>
              <a:t>,</a:t>
            </a:r>
            <a:r>
              <a:rPr lang="en-US" sz="2000" i="1" dirty="0">
                <a:latin typeface="+mn-lt"/>
                <a:ea typeface="+mn-ea"/>
                <a:sym typeface="Palatino"/>
              </a:rPr>
              <a:t> f(B)</a:t>
            </a:r>
            <a:endParaRPr lang="en-US" sz="2000" dirty="0">
              <a:latin typeface="+mn-lt"/>
              <a:ea typeface="+mn-ea"/>
              <a:sym typeface="Palatino"/>
            </a:endParaRP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+mn-lt"/>
                <a:ea typeface="+mn-ea"/>
                <a:sym typeface="Palatino"/>
              </a:rPr>
              <a:t>Interpolate </a:t>
            </a:r>
            <a:r>
              <a:rPr lang="en-US" sz="2000" i="1" dirty="0">
                <a:latin typeface="+mn-lt"/>
                <a:ea typeface="+mn-ea"/>
                <a:sym typeface="Palatino"/>
              </a:rPr>
              <a:t>f(F)</a:t>
            </a:r>
            <a:r>
              <a:rPr lang="en-US" sz="2000" dirty="0">
                <a:latin typeface="+mn-lt"/>
                <a:ea typeface="+mn-ea"/>
                <a:sym typeface="Palatino"/>
              </a:rPr>
              <a:t> from </a:t>
            </a:r>
            <a:r>
              <a:rPr lang="en-US" sz="2000" i="1" dirty="0">
                <a:latin typeface="+mn-lt"/>
                <a:ea typeface="+mn-ea"/>
                <a:sym typeface="Palatino"/>
              </a:rPr>
              <a:t>f(A)</a:t>
            </a:r>
            <a:r>
              <a:rPr lang="en-US" sz="2000" dirty="0">
                <a:latin typeface="+mn-lt"/>
                <a:ea typeface="+mn-ea"/>
                <a:sym typeface="Palatino"/>
              </a:rPr>
              <a:t>,</a:t>
            </a:r>
            <a:r>
              <a:rPr lang="en-US" sz="2000" i="1" dirty="0">
                <a:latin typeface="+mn-lt"/>
                <a:ea typeface="+mn-ea"/>
                <a:sym typeface="Palatino"/>
              </a:rPr>
              <a:t> f(C)</a:t>
            </a:r>
            <a:endParaRPr lang="en-US" sz="2000" dirty="0">
              <a:latin typeface="+mn-lt"/>
              <a:ea typeface="+mn-ea"/>
              <a:sym typeface="Palatino"/>
            </a:endParaRP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+mn-lt"/>
                <a:ea typeface="+mn-ea"/>
                <a:sym typeface="Palatino"/>
              </a:rPr>
              <a:t>Interpolate </a:t>
            </a:r>
            <a:r>
              <a:rPr lang="en-US" sz="2000" i="1" dirty="0">
                <a:latin typeface="+mn-lt"/>
                <a:ea typeface="+mn-ea"/>
                <a:sym typeface="Palatino"/>
              </a:rPr>
              <a:t>f(G)</a:t>
            </a:r>
            <a:r>
              <a:rPr lang="en-US" sz="2000" dirty="0">
                <a:latin typeface="+mn-lt"/>
                <a:ea typeface="+mn-ea"/>
                <a:sym typeface="Palatino"/>
              </a:rPr>
              <a:t> from </a:t>
            </a:r>
            <a:r>
              <a:rPr lang="en-US" sz="2000" i="1" dirty="0">
                <a:latin typeface="+mn-lt"/>
                <a:ea typeface="+mn-ea"/>
                <a:sym typeface="Palatino"/>
              </a:rPr>
              <a:t>f(E)</a:t>
            </a:r>
            <a:r>
              <a:rPr lang="en-US" sz="2000" dirty="0">
                <a:latin typeface="+mn-lt"/>
                <a:ea typeface="+mn-ea"/>
                <a:sym typeface="Palatino"/>
              </a:rPr>
              <a:t>,</a:t>
            </a:r>
            <a:r>
              <a:rPr lang="en-US" sz="2000" i="1" dirty="0">
                <a:latin typeface="+mn-lt"/>
                <a:ea typeface="+mn-ea"/>
                <a:sym typeface="Palatino"/>
              </a:rPr>
              <a:t> f(F)</a:t>
            </a:r>
            <a:endParaRPr lang="en-US" sz="2000" dirty="0">
              <a:latin typeface="+mn-lt"/>
              <a:ea typeface="+mn-ea"/>
              <a:sym typeface="Palatino"/>
            </a:endParaRPr>
          </a:p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+mn-lt"/>
                <a:ea typeface="+mn-ea"/>
                <a:sym typeface="Palatino"/>
              </a:rPr>
              <a:t>Perform for each of </a:t>
            </a:r>
            <a:r>
              <a:rPr lang="en-US" sz="2000" i="1" dirty="0">
                <a:latin typeface="+mn-lt"/>
                <a:ea typeface="+mn-ea"/>
                <a:sym typeface="Palatino"/>
              </a:rPr>
              <a:t>R</a:t>
            </a:r>
            <a:r>
              <a:rPr lang="en-US" sz="2000" dirty="0">
                <a:latin typeface="+mn-lt"/>
                <a:ea typeface="+mn-ea"/>
                <a:sym typeface="Palatino"/>
              </a:rPr>
              <a:t>,</a:t>
            </a:r>
            <a:r>
              <a:rPr lang="en-US" sz="2000" i="1" dirty="0">
                <a:latin typeface="+mn-lt"/>
                <a:ea typeface="+mn-ea"/>
                <a:sym typeface="Palatino"/>
              </a:rPr>
              <a:t>G</a:t>
            </a:r>
            <a:r>
              <a:rPr lang="en-US" sz="2000" dirty="0">
                <a:latin typeface="+mn-lt"/>
                <a:ea typeface="+mn-ea"/>
                <a:sym typeface="Palatino"/>
              </a:rPr>
              <a:t>,</a:t>
            </a:r>
            <a:r>
              <a:rPr lang="en-US" sz="2000" i="1" dirty="0">
                <a:latin typeface="+mn-lt"/>
                <a:ea typeface="+mn-ea"/>
                <a:sym typeface="Palatino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5763844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704420" y="285131"/>
            <a:ext cx="8567988" cy="1071563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Implicit / Normal Form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Based on </a:t>
            </a:r>
            <a:r>
              <a:rPr i="1" dirty="0">
                <a:latin typeface="Palatino" charset="0"/>
                <a:ea typeface="+mn-ea"/>
                <a:cs typeface="+mn-cs"/>
                <a:sym typeface="Palatino"/>
              </a:rPr>
              <a:t>normal</a:t>
            </a: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 form of lines:</a:t>
            </a: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Palatino" charset="0"/>
              <a:ea typeface="+mn-ea"/>
              <a:cs typeface="+mn-cs"/>
              <a:sym typeface="Palatino"/>
            </a:endParaRP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Palatino" charset="0"/>
              <a:ea typeface="+mn-ea"/>
              <a:cs typeface="+mn-cs"/>
              <a:sym typeface="Palatino"/>
            </a:endParaRP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Palatino" charset="0"/>
              <a:ea typeface="+mn-ea"/>
              <a:cs typeface="+mn-cs"/>
              <a:sym typeface="Palatino"/>
            </a:endParaRP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Also known as the </a:t>
            </a:r>
            <a:r>
              <a:rPr i="1" dirty="0">
                <a:latin typeface="Palatino" charset="0"/>
                <a:ea typeface="+mn-ea"/>
                <a:cs typeface="+mn-cs"/>
                <a:sym typeface="Palatino"/>
              </a:rPr>
              <a:t>half</a:t>
            </a: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-</a:t>
            </a:r>
            <a:r>
              <a:rPr i="1" dirty="0">
                <a:latin typeface="Palatino" charset="0"/>
                <a:ea typeface="+mn-ea"/>
                <a:cs typeface="+mn-cs"/>
                <a:sym typeface="Palatino"/>
              </a:rPr>
              <a:t>plane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33" y="2808623"/>
            <a:ext cx="4977579" cy="192881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F2D780-DE9D-41A5-A723-AB1869DC1395}"/>
              </a:ext>
            </a:extLst>
          </p:cNvPr>
          <p:cNvSpPr txBox="1"/>
          <p:nvPr/>
        </p:nvSpPr>
        <p:spPr>
          <a:xfrm>
            <a:off x="8612373" y="5426035"/>
            <a:ext cx="295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Look </a:t>
            </a:r>
            <a:r>
              <a:rPr lang="pt-PT" dirty="0" err="1"/>
              <a:t>up</a:t>
            </a:r>
            <a:r>
              <a:rPr lang="pt-PT" dirty="0"/>
              <a:t> L1:S10!</a:t>
            </a:r>
          </a:p>
        </p:txBody>
      </p:sp>
    </p:spTree>
    <p:extLst>
      <p:ext uri="{BB962C8B-B14F-4D97-AF65-F5344CB8AC3E}">
        <p14:creationId xmlns:p14="http://schemas.microsoft.com/office/powerpoint/2010/main" val="1422355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Winding Order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838201" y="2013625"/>
            <a:ext cx="5257799" cy="416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82687" indent="-228600">
              <a:buFont typeface="Arial" panose="020B0604020202020204" pitchFamily="34" charset="0"/>
              <a:buChar char="•"/>
              <a:defRPr i="1"/>
            </a:pPr>
            <a:r>
              <a:rPr lang="en-US" sz="2000">
                <a:latin typeface="+mn-lt"/>
                <a:ea typeface="+mn-ea"/>
              </a:rPr>
              <a:t>Inside</a:t>
            </a:r>
            <a:r>
              <a:rPr lang="en-US" sz="2000" i="0">
                <a:latin typeface="+mn-lt"/>
                <a:ea typeface="+mn-ea"/>
              </a:rPr>
              <a:t> depends on the </a:t>
            </a:r>
            <a:r>
              <a:rPr lang="en-US" sz="2000">
                <a:latin typeface="+mn-lt"/>
                <a:ea typeface="+mn-ea"/>
              </a:rPr>
              <a:t>winding order</a:t>
            </a: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which direction we </a:t>
            </a:r>
            <a:r>
              <a:rPr lang="en-US" sz="2000" i="1">
                <a:latin typeface="+mn-lt"/>
                <a:ea typeface="+mn-ea"/>
                <a:sym typeface="Palatino"/>
              </a:rPr>
              <a:t>wind</a:t>
            </a:r>
            <a:endParaRPr lang="en-US" sz="2000">
              <a:latin typeface="+mn-lt"/>
              <a:ea typeface="+mn-ea"/>
              <a:sym typeface="Palatino"/>
            </a:endParaRP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ABC is clockwise (CW)</a:t>
            </a:r>
          </a:p>
          <a:p>
            <a:pPr marL="1507773" lvl="2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>
                <a:latin typeface="+mn-lt"/>
                <a:ea typeface="+mn-ea"/>
                <a:sym typeface="Palatino"/>
              </a:rPr>
              <a:t>inside on right</a:t>
            </a: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ACB is counterclockwise (CCW)</a:t>
            </a:r>
          </a:p>
          <a:p>
            <a:pPr marL="1507773" lvl="2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>
                <a:latin typeface="+mn-lt"/>
                <a:ea typeface="+mn-ea"/>
                <a:sym typeface="Palatino"/>
              </a:rPr>
              <a:t>inside on left</a:t>
            </a:r>
          </a:p>
        </p:txBody>
      </p:sp>
      <p:pic>
        <p:nvPicPr>
          <p:cNvPr id="116" name="pasted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46" y="2766817"/>
            <a:ext cx="2751667" cy="2751667"/>
          </a:xfrm>
          <a:prstGeom prst="rect">
            <a:avLst/>
          </a:prstGeom>
        </p:spPr>
      </p:pic>
      <p:pic>
        <p:nvPicPr>
          <p:cNvPr id="8" name="Leeds_logo_new.png">
            <a:extLst>
              <a:ext uri="{FF2B5EF4-FFF2-40B4-BE49-F238E27FC236}">
                <a16:creationId xmlns:a16="http://schemas.microsoft.com/office/drawing/2014/main" id="{4D59DA28-4E66-4435-A84E-5A79AD632C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3">
            <a:extLst>
              <a:ext uri="{FF2B5EF4-FFF2-40B4-BE49-F238E27FC236}">
                <a16:creationId xmlns:a16="http://schemas.microsoft.com/office/drawing/2014/main" id="{28914CDA-9E2D-4428-B06E-96D1163CB8ED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8473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78594" y="44652"/>
            <a:ext cx="10624085" cy="1014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Half-Plane Test</a:t>
            </a:r>
            <a:r>
              <a:rPr lang="pt-PT" dirty="0"/>
              <a:t>: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inside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triangle</a:t>
            </a:r>
            <a:r>
              <a:rPr lang="pt-PT" dirty="0"/>
              <a:t>?</a:t>
            </a:r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0" y="1059044"/>
            <a:ext cx="5062017" cy="5331023"/>
          </a:xfrm>
          <a:prstGeom prst="rect">
            <a:avLst/>
          </a:prstGeom>
        </p:spPr>
        <p:txBody>
          <a:bodyPr/>
          <a:lstStyle/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Each test divides plane in half:</a:t>
            </a: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Red vs. Not-Red</a:t>
            </a: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Green vs. Not-Green</a:t>
            </a: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Blue vs. Not-Blue</a:t>
            </a: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Triangle is </a:t>
            </a:r>
            <a:r>
              <a:rPr i="1" dirty="0">
                <a:latin typeface="Palatino" charset="0"/>
                <a:ea typeface="+mn-ea"/>
                <a:cs typeface="+mn-cs"/>
                <a:sym typeface="Palatino"/>
              </a:rPr>
              <a:t>inside</a:t>
            </a: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 each</a:t>
            </a:r>
          </a:p>
        </p:txBody>
      </p:sp>
      <p:pic>
        <p:nvPicPr>
          <p:cNvPr id="2" name="halfplane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127248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153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Implicit Algorithm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-177209" y="927168"/>
            <a:ext cx="9144000" cy="5576637"/>
          </a:xfrm>
          <a:prstGeom prst="rect">
            <a:avLst/>
          </a:prstGeom>
        </p:spPr>
        <p:txBody>
          <a:bodyPr/>
          <a:lstStyle/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Assume CCW winding order (left is inside)</a:t>
            </a: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Palatino Linotype" charset="0"/>
              <a:ea typeface="+mn-ea"/>
              <a:cs typeface="+mn-cs"/>
              <a:sym typeface="Palatino"/>
            </a:endParaRP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Palatino Linotype" charset="0"/>
              <a:ea typeface="+mn-ea"/>
              <a:cs typeface="+mn-cs"/>
              <a:sym typeface="Palatino"/>
            </a:endParaRP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Palatino Linotype" charset="0"/>
              <a:ea typeface="+mn-ea"/>
              <a:cs typeface="+mn-cs"/>
              <a:sym typeface="Palatino"/>
            </a:endParaRP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pt-PT" dirty="0">
              <a:latin typeface="Palatino Linotype" charset="0"/>
              <a:ea typeface="+mn-ea"/>
              <a:cs typeface="+mn-cs"/>
              <a:sym typeface="Palatino"/>
            </a:endParaRP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But what about colour interpolation?</a:t>
            </a: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As with lines, we need </a:t>
            </a:r>
            <a:r>
              <a:rPr i="1" dirty="0">
                <a:latin typeface="Palatino Linotype" charset="0"/>
                <a:ea typeface="+mn-ea"/>
                <a:cs typeface="+mn-cs"/>
                <a:sym typeface="Palatino"/>
              </a:rPr>
              <a:t>parametric</a:t>
            </a: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 form</a:t>
            </a:r>
          </a:p>
        </p:txBody>
      </p:sp>
      <p:sp>
        <p:nvSpPr>
          <p:cNvPr id="125" name="Shape 125"/>
          <p:cNvSpPr/>
          <p:nvPr/>
        </p:nvSpPr>
        <p:spPr>
          <a:xfrm>
            <a:off x="466975" y="2238193"/>
            <a:ext cx="7465219" cy="2381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spAutoFit/>
          </a:bodyPr>
          <a:lstStyle/>
          <a:p>
            <a:pPr defTabSz="321473">
              <a:lnSpc>
                <a:spcPts val="3024"/>
              </a:lnSpc>
              <a:tabLst>
                <a:tab pos="750104" algn="l"/>
                <a:tab pos="7483186" algn="l"/>
              </a:tabLst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 sz="2531" dirty="0"/>
              <a:t>for (x = xMin; x &lt; xMax; x++)</a:t>
            </a:r>
          </a:p>
          <a:p>
            <a:pPr defTabSz="321473">
              <a:lnSpc>
                <a:spcPts val="3024"/>
              </a:lnSpc>
              <a:tabLst>
                <a:tab pos="750104" algn="l"/>
                <a:tab pos="7483186" algn="l"/>
              </a:tabLst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 sz="2531" dirty="0"/>
              <a:t>    for (y = yMin; y &lt; yMax; y++)</a:t>
            </a:r>
          </a:p>
          <a:p>
            <a:pPr defTabSz="321473">
              <a:lnSpc>
                <a:spcPts val="3024"/>
              </a:lnSpc>
              <a:tabLst>
                <a:tab pos="750104" algn="l"/>
                <a:tab pos="7483186" algn="l"/>
              </a:tabLst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 sz="2531" dirty="0"/>
              <a:t>        if (  (x,y) leftOf (A,B) &amp;&amp;</a:t>
            </a:r>
          </a:p>
          <a:p>
            <a:pPr defTabSz="321473">
              <a:lnSpc>
                <a:spcPts val="3024"/>
              </a:lnSpc>
              <a:tabLst>
                <a:tab pos="750104" algn="l"/>
                <a:tab pos="7483186" algn="l"/>
              </a:tabLst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 sz="2531" dirty="0"/>
              <a:t>              (x,y) leftOf (B,C) &amp;&amp;</a:t>
            </a:r>
          </a:p>
          <a:p>
            <a:pPr defTabSz="321473">
              <a:lnSpc>
                <a:spcPts val="3024"/>
              </a:lnSpc>
              <a:tabLst>
                <a:tab pos="750104" algn="l"/>
                <a:tab pos="7483186" algn="l"/>
              </a:tabLst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 sz="2531" dirty="0"/>
              <a:t>              (x,y) leftOf (C,A))</a:t>
            </a:r>
          </a:p>
          <a:p>
            <a:pPr defTabSz="321473">
              <a:lnSpc>
                <a:spcPts val="3024"/>
              </a:lnSpc>
              <a:tabLst>
                <a:tab pos="750104" algn="l"/>
                <a:tab pos="7483186" algn="l"/>
              </a:tabLst>
              <a:defRPr sz="3600">
                <a:latin typeface="Courier"/>
                <a:ea typeface="Courier"/>
                <a:cs typeface="Courier"/>
                <a:sym typeface="Courier"/>
              </a:defRPr>
            </a:pPr>
            <a:r>
              <a:rPr sz="2531" dirty="0"/>
              <a:t>            setPixel(x,y);</a:t>
            </a:r>
          </a:p>
        </p:txBody>
      </p:sp>
    </p:spTree>
    <p:extLst>
      <p:ext uri="{BB962C8B-B14F-4D97-AF65-F5344CB8AC3E}">
        <p14:creationId xmlns:p14="http://schemas.microsoft.com/office/powerpoint/2010/main" val="249946085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6640F-E005-4FE2-8ADB-2EEBB838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Parametric Form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B8F593-0D32-4E1B-8620-81B2BA2F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For a line </a:t>
            </a:r>
            <a:r>
              <a:rPr lang="en-US" sz="2000" i="1">
                <a:latin typeface="+mn-lt"/>
                <a:ea typeface="+mn-ea"/>
                <a:sym typeface="Palatino"/>
              </a:rPr>
              <a:t>pq</a:t>
            </a:r>
            <a:r>
              <a:rPr lang="en-US" sz="2000">
                <a:latin typeface="+mn-lt"/>
                <a:ea typeface="+mn-ea"/>
                <a:sym typeface="Palatino"/>
              </a:rPr>
              <a:t>, </a:t>
            </a:r>
            <a:r>
              <a:rPr lang="en-US" sz="2000" i="1">
                <a:latin typeface="+mn-lt"/>
                <a:ea typeface="+mn-ea"/>
                <a:sym typeface="Palatino"/>
              </a:rPr>
              <a:t>t </a:t>
            </a:r>
            <a:r>
              <a:rPr lang="en-US" sz="2000">
                <a:latin typeface="+mn-lt"/>
                <a:ea typeface="+mn-ea"/>
                <a:sym typeface="Palatino"/>
              </a:rPr>
              <a:t>= 0.0 at </a:t>
            </a:r>
            <a:r>
              <a:rPr lang="en-US" sz="2000" i="1">
                <a:latin typeface="+mn-lt"/>
                <a:ea typeface="+mn-ea"/>
                <a:sym typeface="Palatino"/>
              </a:rPr>
              <a:t>p</a:t>
            </a:r>
            <a:r>
              <a:rPr lang="en-US" sz="2000">
                <a:latin typeface="+mn-lt"/>
                <a:ea typeface="+mn-ea"/>
                <a:sym typeface="Palatino"/>
              </a:rPr>
              <a:t>,</a:t>
            </a:r>
            <a:r>
              <a:rPr lang="en-US" sz="2000" i="1">
                <a:latin typeface="+mn-lt"/>
                <a:ea typeface="+mn-ea"/>
                <a:sym typeface="Palatino"/>
              </a:rPr>
              <a:t> t</a:t>
            </a:r>
            <a:r>
              <a:rPr lang="en-US" sz="2000">
                <a:latin typeface="+mn-lt"/>
                <a:ea typeface="+mn-ea"/>
                <a:sym typeface="Palatino"/>
              </a:rPr>
              <a:t> = 1.0 at </a:t>
            </a:r>
            <a:r>
              <a:rPr lang="en-US" sz="2000" i="1">
                <a:latin typeface="+mn-lt"/>
                <a:ea typeface="+mn-ea"/>
                <a:sym typeface="Palatino"/>
              </a:rPr>
              <a:t>q</a:t>
            </a:r>
            <a:endParaRPr lang="en-US" sz="2000">
              <a:latin typeface="+mn-lt"/>
              <a:ea typeface="+mn-ea"/>
              <a:sym typeface="Palatino"/>
            </a:endParaRPr>
          </a:p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How can we parameterize a triangle for interpolation?</a:t>
            </a:r>
          </a:p>
        </p:txBody>
      </p:sp>
      <p:pic>
        <p:nvPicPr>
          <p:cNvPr id="1026" name="Picture 2" descr="person holding triangle glass panel">
            <a:extLst>
              <a:ext uri="{FF2B5EF4-FFF2-40B4-BE49-F238E27FC236}">
                <a16:creationId xmlns:a16="http://schemas.microsoft.com/office/drawing/2014/main" id="{8CABDD77-F33C-4CA2-856D-50B1E790A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 r="2" b="2"/>
          <a:stretch/>
        </p:blipFill>
        <p:spPr bwMode="auto">
          <a:xfrm>
            <a:off x="20" y="10"/>
            <a:ext cx="4635571" cy="66027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9A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590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C8D14-C6FF-4B45-A586-9A75D45D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9B9493-FD67-4DD7-9A90-7A923DAA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Line Interpolation</a:t>
            </a:r>
          </a:p>
          <a:p>
            <a:r>
              <a:rPr lang="pt-PT" dirty="0"/>
              <a:t>Triangle Interpolation</a:t>
            </a:r>
          </a:p>
          <a:p>
            <a:r>
              <a:rPr lang="pt-PT" dirty="0"/>
              <a:t>Shading</a:t>
            </a:r>
          </a:p>
        </p:txBody>
      </p:sp>
      <p:pic>
        <p:nvPicPr>
          <p:cNvPr id="4" name="Leeds_logo_new.png">
            <a:extLst>
              <a:ext uri="{FF2B5EF4-FFF2-40B4-BE49-F238E27FC236}">
                <a16:creationId xmlns:a16="http://schemas.microsoft.com/office/drawing/2014/main" id="{5E90A80D-C133-4548-815A-7686E44A40A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3">
            <a:extLst>
              <a:ext uri="{FF2B5EF4-FFF2-40B4-BE49-F238E27FC236}">
                <a16:creationId xmlns:a16="http://schemas.microsoft.com/office/drawing/2014/main" id="{235D71F1-D1D0-4595-9AD3-DA5E0FCA107D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56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72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74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Triangle Interpolation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75666" y="1279604"/>
            <a:ext cx="5384199" cy="4390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latin typeface="+mn-lt"/>
                <a:ea typeface="+mn-ea"/>
                <a:sym typeface="Palatino"/>
              </a:rPr>
              <a:t>Pick a vertex </a:t>
            </a:r>
            <a:r>
              <a:rPr lang="en-US" i="1" dirty="0">
                <a:latin typeface="+mn-lt"/>
                <a:ea typeface="+mn-ea"/>
                <a:sym typeface="Palatino"/>
              </a:rPr>
              <a:t>A</a:t>
            </a:r>
            <a:endParaRPr lang="en-US" dirty="0">
              <a:latin typeface="+mn-lt"/>
              <a:ea typeface="+mn-ea"/>
              <a:sym typeface="Palatino"/>
            </a:endParaRP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dirty="0">
                <a:latin typeface="+mn-lt"/>
                <a:ea typeface="+mn-ea"/>
                <a:sym typeface="Palatino"/>
              </a:rPr>
              <a:t>Set 100% blue at A</a:t>
            </a: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dirty="0">
                <a:latin typeface="+mn-lt"/>
                <a:ea typeface="+mn-ea"/>
                <a:sym typeface="Palatino"/>
              </a:rPr>
              <a:t>Set 0% blue at CB</a:t>
            </a:r>
          </a:p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latin typeface="+mn-lt"/>
                <a:ea typeface="+mn-ea"/>
                <a:sym typeface="Palatino"/>
              </a:rPr>
              <a:t>In between, varies </a:t>
            </a:r>
            <a:r>
              <a:rPr lang="en-US" i="1" dirty="0">
                <a:latin typeface="+mn-lt"/>
                <a:ea typeface="+mn-ea"/>
                <a:sym typeface="Palatino"/>
              </a:rPr>
              <a:t>linearl</a:t>
            </a:r>
            <a:r>
              <a:rPr lang="en-US" dirty="0">
                <a:latin typeface="+mn-lt"/>
                <a:ea typeface="+mn-ea"/>
                <a:sym typeface="Palatino"/>
              </a:rPr>
              <a:t>y</a:t>
            </a: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dirty="0">
                <a:latin typeface="+mn-lt"/>
                <a:ea typeface="+mn-ea"/>
                <a:sym typeface="Palatino"/>
              </a:rPr>
              <a:t>perpendicular to CB</a:t>
            </a:r>
            <a:endParaRPr lang="en-US" sz="2000" dirty="0">
              <a:latin typeface="+mn-lt"/>
              <a:ea typeface="+mn-ea"/>
              <a:sym typeface="Palatino"/>
            </a:endParaRPr>
          </a:p>
        </p:txBody>
      </p:sp>
      <p:pic>
        <p:nvPicPr>
          <p:cNvPr id="132" name="pasted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46" y="2766817"/>
            <a:ext cx="2751667" cy="2751667"/>
          </a:xfrm>
          <a:prstGeom prst="rect">
            <a:avLst/>
          </a:prstGeom>
        </p:spPr>
      </p:pic>
      <p:pic>
        <p:nvPicPr>
          <p:cNvPr id="9" name="Leeds_logo_new.png">
            <a:extLst>
              <a:ext uri="{FF2B5EF4-FFF2-40B4-BE49-F238E27FC236}">
                <a16:creationId xmlns:a16="http://schemas.microsoft.com/office/drawing/2014/main" id="{AFE571DC-75B7-4732-A0CA-628CDFFB92B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">
            <a:extLst>
              <a:ext uri="{FF2B5EF4-FFF2-40B4-BE49-F238E27FC236}">
                <a16:creationId xmlns:a16="http://schemas.microsoft.com/office/drawing/2014/main" id="{23775E78-22C6-473C-9FB6-35CEC206B9BD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7508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lvl1pPr>
          </a:lstStyle>
          <a:p>
            <a:r>
              <a:t>The Parameter α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0" y="1159152"/>
            <a:ext cx="9135070" cy="3893169"/>
          </a:xfrm>
          <a:prstGeom prst="rect">
            <a:avLst/>
          </a:prstGeom>
        </p:spPr>
        <p:txBody>
          <a:bodyPr/>
          <a:lstStyle/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Colour depends on </a:t>
            </a:r>
            <a:r>
              <a:rPr i="1" dirty="0">
                <a:latin typeface="Palatino Linotype" charset="0"/>
                <a:ea typeface="+mn-ea"/>
                <a:cs typeface="+mn-cs"/>
                <a:sym typeface="Palatino"/>
              </a:rPr>
              <a:t>distance </a:t>
            </a: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from CB</a:t>
            </a: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Call this distance </a:t>
            </a:r>
            <a:r>
              <a:rPr sz="2531" dirty="0">
                <a:latin typeface="Palatino Linotype" charset="0"/>
              </a:rPr>
              <a:t>α</a:t>
            </a:r>
            <a:endParaRPr dirty="0">
              <a:latin typeface="Palatino Linotype" charset="0"/>
              <a:ea typeface="+mn-ea"/>
              <a:cs typeface="+mn-cs"/>
              <a:sym typeface="Palatino"/>
            </a:endParaRP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Parametrize so that:</a:t>
            </a:r>
          </a:p>
          <a:p>
            <a:pPr marL="1025563" lvl="2" indent="-355828">
              <a:lnSpc>
                <a:spcPts val="3516"/>
              </a:lnSpc>
              <a:tabLst>
                <a:tab pos="1660946" algn="l"/>
              </a:tabLst>
              <a:defRPr sz="3600">
                <a:latin typeface="Symbol"/>
                <a:ea typeface="Symbol"/>
                <a:cs typeface="Symbol"/>
                <a:sym typeface="Symbol"/>
              </a:defRPr>
            </a:pP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α </a:t>
            </a:r>
            <a:r>
              <a:rPr sz="2953" dirty="0">
                <a:latin typeface="Palatino Linotype" charset="0"/>
              </a:rPr>
              <a:t>= 1.0 at A</a:t>
            </a:r>
            <a:endParaRPr dirty="0">
              <a:latin typeface="Palatino Linotype" charset="0"/>
              <a:ea typeface="+mn-ea"/>
              <a:cs typeface="+mn-cs"/>
              <a:sym typeface="Palatino"/>
            </a:endParaRPr>
          </a:p>
          <a:p>
            <a:pPr marL="1025563" lvl="2" indent="-355828">
              <a:lnSpc>
                <a:spcPts val="3516"/>
              </a:lnSpc>
              <a:tabLst>
                <a:tab pos="1660946" algn="l"/>
              </a:tabLst>
              <a:defRPr sz="3600">
                <a:latin typeface="Symbol"/>
                <a:ea typeface="Symbol"/>
                <a:cs typeface="Symbol"/>
                <a:sym typeface="Symbol"/>
              </a:defRPr>
            </a:pPr>
            <a:r>
              <a:rPr dirty="0">
                <a:latin typeface="Palatino Linotype" charset="0"/>
                <a:ea typeface="+mn-ea"/>
                <a:cs typeface="+mn-cs"/>
                <a:sym typeface="Palatino"/>
              </a:rPr>
              <a:t>α </a:t>
            </a:r>
            <a:r>
              <a:rPr sz="2953" dirty="0">
                <a:latin typeface="Palatino Linotype" charset="0"/>
              </a:rPr>
              <a:t>= 0.0 at BC</a:t>
            </a:r>
          </a:p>
        </p:txBody>
      </p:sp>
      <p:pic>
        <p:nvPicPr>
          <p:cNvPr id="137" name="pasted8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17" y="5052321"/>
            <a:ext cx="2428875" cy="10358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E121FEB9-481C-449E-A108-8CA8E32C2EBE}"/>
              </a:ext>
            </a:extLst>
          </p:cNvPr>
          <p:cNvGrpSpPr/>
          <p:nvPr/>
        </p:nvGrpSpPr>
        <p:grpSpPr>
          <a:xfrm>
            <a:off x="7131005" y="1579958"/>
            <a:ext cx="4008129" cy="3990285"/>
            <a:chOff x="7283648" y="2259213"/>
            <a:chExt cx="2736951" cy="2724766"/>
          </a:xfrm>
        </p:grpSpPr>
        <p:pic>
          <p:nvPicPr>
            <p:cNvPr id="136" name="pasted6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3648" y="2259213"/>
              <a:ext cx="2736951" cy="272476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8" name="Shape 138"/>
            <p:cNvSpPr/>
            <p:nvPr/>
          </p:nvSpPr>
          <p:spPr>
            <a:xfrm>
              <a:off x="8721328" y="3795117"/>
              <a:ext cx="160734" cy="16073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defTabSz="321473">
                <a:lnSpc>
                  <a:spcPts val="3516"/>
                </a:lnSpc>
                <a:defRPr sz="42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 sz="2953"/>
            </a:p>
          </p:txBody>
        </p:sp>
        <p:sp>
          <p:nvSpPr>
            <p:cNvPr id="139" name="Shape 139"/>
            <p:cNvSpPr/>
            <p:nvPr/>
          </p:nvSpPr>
          <p:spPr>
            <a:xfrm>
              <a:off x="8496514" y="3366493"/>
              <a:ext cx="325410" cy="6392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spAutoFit/>
            </a:bodyPr>
            <a:lstStyle>
              <a:lvl1pPr defTabSz="457200">
                <a:lnSpc>
                  <a:spcPts val="5000"/>
                </a:lnSpc>
                <a:tabLst>
                  <a:tab pos="1066800" algn="l"/>
                </a:tabLst>
                <a:defRPr sz="4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953"/>
                <a:t>P</a:t>
              </a:r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7572377" y="3500440"/>
              <a:ext cx="1762126" cy="1262062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32147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41" name="Shape 141"/>
            <p:cNvSpPr/>
            <p:nvPr/>
          </p:nvSpPr>
          <p:spPr>
            <a:xfrm>
              <a:off x="9049201" y="3491510"/>
              <a:ext cx="291748" cy="6392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spAutoFit/>
            </a:bodyPr>
            <a:lstStyle>
              <a:lvl1pPr defTabSz="457200">
                <a:lnSpc>
                  <a:spcPts val="5000"/>
                </a:lnSpc>
                <a:tabLst>
                  <a:tab pos="1066800" algn="l"/>
                </a:tabLst>
                <a:defRPr sz="4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953"/>
                <a:t>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37439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535387" y="2247061"/>
            <a:ext cx="4323692" cy="1606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And, obviously...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535387" y="3915808"/>
            <a:ext cx="3665550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55358" indent="-480658">
              <a:tabLst>
                <a:tab pos="1587500" algn="l"/>
              </a:tabLst>
            </a:lvl1pPr>
          </a:lstStyle>
          <a:p>
            <a:pPr marL="0" indent="0"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point P </a:t>
            </a:r>
          </a:p>
        </p:txBody>
      </p:sp>
      <p:pic>
        <p:nvPicPr>
          <p:cNvPr id="145" name="pasted9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68" y="643467"/>
            <a:ext cx="39960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879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0" y="291627"/>
            <a:ext cx="12192000" cy="1071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pt-PT" dirty="0">
                <a:solidFill>
                  <a:schemeClr val="bg1"/>
                </a:solidFill>
              </a:rPr>
              <a:t>      </a:t>
            </a:r>
            <a:r>
              <a:rPr lang="pt-PT" dirty="0" err="1">
                <a:solidFill>
                  <a:schemeClr val="bg1"/>
                </a:solidFill>
              </a:rPr>
              <a:t>Barycentric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Coordinates</a:t>
            </a:r>
            <a:endParaRPr lang="pt-P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Shape 148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5053" y="439134"/>
                <a:ext cx="10469524" cy="596166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882687">
                  <a:defRPr>
                    <a:latin typeface="Symbol"/>
                    <a:ea typeface="Symbol"/>
                    <a:cs typeface="Symbol"/>
                    <a:sym typeface="Symbol"/>
                  </a:defRPr>
                </a:pPr>
                <a:r>
                  <a:rPr lang="en-US" sz="3200" dirty="0">
                    <a:latin typeface="Palatino Linotype" charset="0"/>
                    <a:ea typeface="+mn-ea"/>
                    <a:cs typeface="+mn-cs"/>
                    <a:sym typeface="Palatino"/>
                  </a:rPr>
                  <a:t>α,β,γ  are called </a:t>
                </a:r>
                <a:r>
                  <a:rPr lang="en-US" sz="3200" i="1" dirty="0">
                    <a:latin typeface="Palatino Linotype" charset="0"/>
                    <a:ea typeface="+mn-ea"/>
                    <a:cs typeface="+mn-cs"/>
                    <a:sym typeface="Palatino"/>
                  </a:rPr>
                  <a:t>barycentric coordinates</a:t>
                </a:r>
                <a:endParaRPr lang="en-US" sz="3200" dirty="0">
                  <a:latin typeface="Palatino Linotype" charset="0"/>
                  <a:ea typeface="+mn-ea"/>
                  <a:cs typeface="+mn-cs"/>
                  <a:sym typeface="Palatino"/>
                </a:endParaRPr>
              </a:p>
              <a:p>
                <a:pPr marL="882687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lang="en-US" sz="3200" dirty="0">
                    <a:latin typeface="Palatino Linotype" charset="0"/>
                    <a:ea typeface="+mn-ea"/>
                    <a:cs typeface="+mn-cs"/>
                    <a:sym typeface="Palatino"/>
                  </a:rPr>
                  <a:t>Conveniently, </a:t>
                </a:r>
                <a14:m>
                  <m:oMath xmlns:m="http://schemas.openxmlformats.org/officeDocument/2006/math">
                    <m:r>
                      <a:rPr lang="pt-PT" sz="3200" b="0" i="1" smtClean="0">
                        <a:latin typeface="Cambria Math" panose="02040503050406030204" pitchFamily="18" charset="0"/>
                        <a:ea typeface="+mn-ea"/>
                        <a:cs typeface="+mn-cs"/>
                        <a:sym typeface="Palatino"/>
                      </a:rPr>
                      <m:t>𝛼</m:t>
                    </m:r>
                    <m:r>
                      <a:rPr lang="pt-PT" sz="3200" b="0" i="1" smtClean="0">
                        <a:latin typeface="Cambria Math" panose="02040503050406030204" pitchFamily="18" charset="0"/>
                        <a:ea typeface="+mn-ea"/>
                        <a:cs typeface="+mn-cs"/>
                        <a:sym typeface="Palatino"/>
                      </a:rPr>
                      <m:t>+</m:t>
                    </m:r>
                    <m:r>
                      <a:rPr lang="pt-PT" sz="3200" b="0" i="1" smtClean="0">
                        <a:latin typeface="Cambria Math" panose="02040503050406030204" pitchFamily="18" charset="0"/>
                        <a:ea typeface="+mn-ea"/>
                        <a:cs typeface="+mn-cs"/>
                        <a:sym typeface="Palatino"/>
                      </a:rPr>
                      <m:t>𝛽</m:t>
                    </m:r>
                    <m:r>
                      <a:rPr lang="pt-PT" sz="3200" b="0" i="1" smtClean="0">
                        <a:latin typeface="Cambria Math" panose="02040503050406030204" pitchFamily="18" charset="0"/>
                        <a:ea typeface="+mn-ea"/>
                        <a:cs typeface="+mn-cs"/>
                        <a:sym typeface="Palatino"/>
                      </a:rPr>
                      <m:t>+</m:t>
                    </m:r>
                    <m:r>
                      <a:rPr lang="pt-PT" sz="3200" b="0" i="1" smtClean="0">
                        <a:latin typeface="Cambria Math" panose="02040503050406030204" pitchFamily="18" charset="0"/>
                        <a:ea typeface="+mn-ea"/>
                        <a:cs typeface="+mn-cs"/>
                        <a:sym typeface="Palatino"/>
                      </a:rPr>
                      <m:t>𝛾</m:t>
                    </m:r>
                    <m:r>
                      <a:rPr lang="pt-PT" sz="3200" b="0" i="1" smtClean="0">
                        <a:latin typeface="Cambria Math" panose="02040503050406030204" pitchFamily="18" charset="0"/>
                        <a:ea typeface="+mn-ea"/>
                        <a:cs typeface="+mn-cs"/>
                        <a:sym typeface="Palatino"/>
                      </a:rPr>
                      <m:t>=1.0</m:t>
                    </m:r>
                  </m:oMath>
                </a14:m>
                <a:r>
                  <a:rPr lang="en-US" sz="3200" dirty="0">
                    <a:latin typeface="Palatino Linotype" charset="0"/>
                    <a:ea typeface="+mn-ea"/>
                    <a:cs typeface="+mn-cs"/>
                    <a:sym typeface="Palatino"/>
                  </a:rPr>
                  <a:t> </a:t>
                </a:r>
              </a:p>
              <a:p>
                <a:pPr marL="882687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lang="en-US" sz="3200" dirty="0">
                    <a:latin typeface="Palatino Linotype" charset="0"/>
                    <a:ea typeface="+mn-ea"/>
                    <a:cs typeface="+mn-cs"/>
                    <a:sym typeface="Palatino"/>
                  </a:rPr>
                  <a:t>We only have two parameters!</a:t>
                </a:r>
              </a:p>
              <a:p>
                <a:pPr marL="882687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lang="en-US" sz="3200" dirty="0">
                    <a:latin typeface="Palatino Linotype" charset="0"/>
                    <a:ea typeface="+mn-ea"/>
                    <a:cs typeface="+mn-cs"/>
                    <a:sym typeface="Palatino"/>
                  </a:rPr>
                  <a:t>But we have three weights: interpolate between 3 vertices (color, normal, textures </a:t>
                </a:r>
                <a:r>
                  <a:rPr lang="en-US" sz="3200" dirty="0" err="1">
                    <a:latin typeface="Palatino Linotype" charset="0"/>
                    <a:ea typeface="+mn-ea"/>
                    <a:cs typeface="+mn-cs"/>
                    <a:sym typeface="Palatino"/>
                  </a:rPr>
                  <a:t>etc</a:t>
                </a:r>
                <a:r>
                  <a:rPr lang="en-US" sz="3200" dirty="0">
                    <a:latin typeface="Palatino Linotype" charset="0"/>
                    <a:ea typeface="+mn-ea"/>
                    <a:cs typeface="+mn-cs"/>
                    <a:sym typeface="Palatino"/>
                  </a:rPr>
                  <a:t>)</a:t>
                </a:r>
                <a:endParaRPr lang="en-US" sz="2400" dirty="0">
                  <a:latin typeface="Palatino Linotype" charset="0"/>
                  <a:ea typeface="+mn-ea"/>
                  <a:cs typeface="+mn-cs"/>
                  <a:sym typeface="Palatino"/>
                </a:endParaRPr>
              </a:p>
            </p:txBody>
          </p:sp>
        </mc:Choice>
        <mc:Fallback xmlns="">
          <p:sp>
            <p:nvSpPr>
              <p:cNvPr id="148" name="Shape 1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5053" y="439134"/>
                <a:ext cx="10469524" cy="5961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28628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Parametric Algorithm</a:t>
            </a:r>
          </a:p>
        </p:txBody>
      </p:sp>
      <p:sp>
        <p:nvSpPr>
          <p:cNvPr id="152" name="Shape 152"/>
          <p:cNvSpPr/>
          <p:nvPr/>
        </p:nvSpPr>
        <p:spPr>
          <a:xfrm>
            <a:off x="4709160" y="640081"/>
            <a:ext cx="7481316" cy="54842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for (x = </a:t>
            </a:r>
            <a:r>
              <a:rPr lang="en-US" sz="1600" dirty="0" err="1"/>
              <a:t>xMin</a:t>
            </a:r>
            <a:r>
              <a:rPr lang="en-US" sz="1600" dirty="0"/>
              <a:t>; x &lt; </a:t>
            </a:r>
            <a:r>
              <a:rPr lang="en-US" sz="1600" dirty="0" err="1"/>
              <a:t>xMax</a:t>
            </a:r>
            <a:r>
              <a:rPr lang="en-US" sz="1600" dirty="0"/>
              <a:t>; x++)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for (y = </a:t>
            </a:r>
            <a:r>
              <a:rPr lang="en-US" sz="1600" dirty="0" err="1"/>
              <a:t>yMin</a:t>
            </a:r>
            <a:r>
              <a:rPr lang="en-US" sz="1600" dirty="0"/>
              <a:t>; y &lt; </a:t>
            </a:r>
            <a:r>
              <a:rPr lang="en-US" sz="1600" dirty="0" err="1"/>
              <a:t>yMax</a:t>
            </a:r>
            <a:r>
              <a:rPr lang="en-US" sz="1600" dirty="0"/>
              <a:t>; y++)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  alpha = distance((</a:t>
            </a:r>
            <a:r>
              <a:rPr lang="en-US" sz="1600" dirty="0" err="1"/>
              <a:t>x,y</a:t>
            </a:r>
            <a:r>
              <a:rPr lang="en-US" sz="1600" dirty="0"/>
              <a:t>), BC) / distance(A, BC);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  beta = distance((</a:t>
            </a:r>
            <a:r>
              <a:rPr lang="en-US" sz="1600" dirty="0" err="1"/>
              <a:t>x,y</a:t>
            </a:r>
            <a:r>
              <a:rPr lang="en-US" sz="1600" dirty="0"/>
              <a:t>), AC) / distance(B, AC);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  gamma = distance((</a:t>
            </a:r>
            <a:r>
              <a:rPr lang="en-US" sz="1600" dirty="0" err="1"/>
              <a:t>x,y</a:t>
            </a:r>
            <a:r>
              <a:rPr lang="en-US" sz="1600" dirty="0"/>
              <a:t>), AB) / distance(C, AB);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  if ((alpha &lt; 0.0) || (beta &lt; 0.0) || (gamma &lt; 0.0))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      continue;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  </a:t>
            </a:r>
            <a:r>
              <a:rPr lang="en-US" sz="1600" dirty="0" err="1"/>
              <a:t>colour</a:t>
            </a:r>
            <a:r>
              <a:rPr lang="en-US" sz="1600" dirty="0"/>
              <a:t> = alpha * </a:t>
            </a:r>
            <a:r>
              <a:rPr lang="en-US" sz="1600" dirty="0" err="1"/>
              <a:t>colour</a:t>
            </a:r>
            <a:r>
              <a:rPr lang="en-US" sz="1600" dirty="0"/>
              <a:t>(A) + beta * </a:t>
            </a:r>
            <a:r>
              <a:rPr lang="en-US" sz="1600" dirty="0" err="1"/>
              <a:t>colour</a:t>
            </a:r>
            <a:r>
              <a:rPr lang="en-US" sz="1600" dirty="0"/>
              <a:t>(B)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            + gamma * </a:t>
            </a:r>
            <a:r>
              <a:rPr lang="en-US" sz="1600" dirty="0" err="1"/>
              <a:t>colour</a:t>
            </a:r>
            <a:r>
              <a:rPr lang="en-US" sz="1600" dirty="0"/>
              <a:t>(C);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  </a:t>
            </a:r>
            <a:r>
              <a:rPr lang="en-US" sz="1600" dirty="0" err="1"/>
              <a:t>setColour</a:t>
            </a:r>
            <a:r>
              <a:rPr lang="en-US" sz="1600" dirty="0"/>
              <a:t>(</a:t>
            </a:r>
            <a:r>
              <a:rPr lang="en-US" sz="1600" dirty="0" err="1"/>
              <a:t>colour</a:t>
            </a:r>
            <a:r>
              <a:rPr lang="en-US" sz="1600" dirty="0"/>
              <a:t>);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750104" algn="l"/>
                <a:tab pos="8170782" algn="l"/>
              </a:tabLst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  </a:t>
            </a:r>
            <a:r>
              <a:rPr lang="en-US" sz="1600" dirty="0" err="1"/>
              <a:t>setPixel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278985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B0EC3B-2922-403A-B3EB-D86DBC72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Shading</a:t>
            </a:r>
          </a:p>
        </p:txBody>
      </p:sp>
      <p:pic>
        <p:nvPicPr>
          <p:cNvPr id="4" name="Imagem 3" descr="Uma imagem com tacho, preto, escuro, utensílios de cozinha&#10;&#10;Descrição gerada automaticamente">
            <a:extLst>
              <a:ext uri="{FF2B5EF4-FFF2-40B4-BE49-F238E27FC236}">
                <a16:creationId xmlns:a16="http://schemas.microsoft.com/office/drawing/2014/main" id="{550D35F3-654B-41E6-90A2-D208F70D03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7" t="31318" r="29334" b="26047"/>
          <a:stretch/>
        </p:blipFill>
        <p:spPr>
          <a:xfrm>
            <a:off x="4777316" y="1420182"/>
            <a:ext cx="6780700" cy="401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943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Interpolation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94" y="1811880"/>
            <a:ext cx="8876109" cy="2857500"/>
          </a:xfrm>
        </p:spPr>
        <p:txBody>
          <a:bodyPr/>
          <a:lstStyle/>
          <a:p>
            <a:r>
              <a:rPr lang="en-US" dirty="0"/>
              <a:t>Assume ABCD is a square</a:t>
            </a:r>
          </a:p>
          <a:p>
            <a:r>
              <a:rPr lang="en-US" dirty="0"/>
              <a:t>E is </a:t>
            </a:r>
            <a:r>
              <a:rPr lang="en-US" i="1" dirty="0"/>
              <a:t>not</a:t>
            </a:r>
            <a:r>
              <a:rPr lang="en-US" dirty="0"/>
              <a:t> half-way between B &amp; D visually</a:t>
            </a:r>
          </a:p>
          <a:p>
            <a:r>
              <a:rPr lang="en-US" dirty="0"/>
              <a:t>But it needs to be mathematically</a:t>
            </a:r>
          </a:p>
          <a:p>
            <a:r>
              <a:rPr lang="en-US" dirty="0"/>
              <a:t>So we have to correct it for the depth </a:t>
            </a:r>
            <a:r>
              <a:rPr lang="en-US" i="1" dirty="0"/>
              <a:t>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420" y="2382501"/>
            <a:ext cx="3058418" cy="1547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9024" y="3468156"/>
            <a:ext cx="831959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1687" dirty="0">
                <a:latin typeface="Palatino Linotype" charset="0"/>
              </a:rPr>
              <a:t>Depth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8360" y="2755648"/>
            <a:ext cx="831959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1687" dirty="0">
                <a:latin typeface="Palatino Linotype" charset="0"/>
              </a:rPr>
              <a:t>Depth z</a:t>
            </a:r>
          </a:p>
        </p:txBody>
      </p:sp>
    </p:spTree>
    <p:extLst>
      <p:ext uri="{BB962C8B-B14F-4D97-AF65-F5344CB8AC3E}">
        <p14:creationId xmlns:p14="http://schemas.microsoft.com/office/powerpoint/2010/main" val="35423699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Hyperbolic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Do perspective division on the value </a:t>
                </a:r>
                <a:r>
                  <a:rPr lang="en-US" i="1" dirty="0"/>
                  <a:t>u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𝑐𝑜𝑙𝑜𝑢𝑟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𝑐𝑜𝑙𝑜𝑢𝑟</m:t>
                    </m:r>
                    <m:r>
                      <a:rPr lang="en-GB" b="0" i="1" smtClean="0">
                        <a:latin typeface="Cambria Math" charset="0"/>
                      </a:rPr>
                      <m:t>/</m:t>
                    </m:r>
                    <m:r>
                      <a:rPr lang="en-GB" b="0" i="1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dirty="0"/>
                  <a:t> (for each vertex)</a:t>
                </a:r>
              </a:p>
              <a:p>
                <a:r>
                  <a:rPr lang="en-US" dirty="0"/>
                  <a:t>Interpolate both </a:t>
                </a:r>
                <a:r>
                  <a:rPr lang="en-US" i="1" dirty="0" err="1"/>
                  <a:t>colour</a:t>
                </a:r>
                <a:r>
                  <a:rPr lang="en-US" dirty="0"/>
                  <a:t> and </a:t>
                </a:r>
                <a:r>
                  <a:rPr lang="en-US" i="1" dirty="0"/>
                  <a:t>1/z</a:t>
                </a:r>
              </a:p>
              <a:p>
                <a:r>
                  <a:rPr lang="en-US" dirty="0"/>
                  <a:t>Then reconstruct u: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𝑐𝑜𝑙𝑜𝑢𝑟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𝑐𝑜𝑙𝑜𝑢𝑟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𝑧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(using interpolated values)</a:t>
                </a:r>
              </a:p>
              <a:p>
                <a:r>
                  <a:rPr lang="en-US" dirty="0"/>
                  <a:t>Usually done with the </a:t>
                </a:r>
                <a:r>
                  <a:rPr lang="en-US" dirty="0" err="1"/>
                  <a:t>linewise</a:t>
                </a:r>
                <a:r>
                  <a:rPr lang="en-US" dirty="0"/>
                  <a:t> raster scan</a:t>
                </a:r>
              </a:p>
              <a:p>
                <a:pPr lvl="1"/>
                <a:r>
                  <a:rPr lang="en-US" dirty="0"/>
                  <a:t>Otherwise it gets really messy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57060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1E4C-B1D6-BA40-B426-B250992E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62" dirty="0" err="1"/>
              <a:t>Gouraud</a:t>
            </a:r>
            <a:r>
              <a:rPr lang="en-US" sz="5062" dirty="0"/>
              <a:t> vs. </a:t>
            </a:r>
            <a:r>
              <a:rPr lang="en-US" sz="5062" dirty="0" err="1"/>
              <a:t>Phong</a:t>
            </a:r>
            <a:r>
              <a:rPr lang="en-US" sz="5062" dirty="0"/>
              <a:t> Shading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8366-4C14-3E43-9E87-DE26A2F0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594" y="1252748"/>
            <a:ext cx="11834813" cy="3788679"/>
          </a:xfrm>
        </p:spPr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 computes light per vertex</a:t>
            </a:r>
          </a:p>
          <a:p>
            <a:pPr lvl="1"/>
            <a:r>
              <a:rPr lang="en-US" dirty="0"/>
              <a:t>Then interpolates </a:t>
            </a:r>
            <a:r>
              <a:rPr lang="en-US" i="1" dirty="0" err="1"/>
              <a:t>colour</a:t>
            </a:r>
            <a:r>
              <a:rPr lang="en-US" dirty="0"/>
              <a:t> across triangle</a:t>
            </a:r>
          </a:p>
          <a:p>
            <a:pPr lvl="1"/>
            <a:r>
              <a:rPr lang="en-US" dirty="0"/>
              <a:t>Standard (old) OpenGL solution</a:t>
            </a:r>
          </a:p>
          <a:p>
            <a:r>
              <a:rPr lang="en-US" dirty="0" err="1"/>
              <a:t>Phong</a:t>
            </a:r>
            <a:r>
              <a:rPr lang="en-US" dirty="0"/>
              <a:t> shading computes light per point</a:t>
            </a:r>
          </a:p>
          <a:p>
            <a:pPr lvl="1"/>
            <a:r>
              <a:rPr lang="en-US" dirty="0"/>
              <a:t>Interpolates </a:t>
            </a:r>
            <a:r>
              <a:rPr lang="en-US" i="1" dirty="0"/>
              <a:t>normal</a:t>
            </a:r>
            <a:r>
              <a:rPr lang="en-US" dirty="0"/>
              <a:t> across triangle</a:t>
            </a:r>
          </a:p>
          <a:p>
            <a:pPr lvl="1"/>
            <a:r>
              <a:rPr lang="en-US" dirty="0"/>
              <a:t>And is more expensive computationally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38427C-D0CA-40EF-A895-0976BF696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8" t="9032" r="36686" b="24469"/>
          <a:stretch/>
        </p:blipFill>
        <p:spPr bwMode="auto">
          <a:xfrm>
            <a:off x="8190615" y="1189977"/>
            <a:ext cx="2261191" cy="225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A5375BF-678F-4E9E-B324-535A28080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1" t="9591" r="3843" b="24347"/>
          <a:stretch/>
        </p:blipFill>
        <p:spPr bwMode="auto">
          <a:xfrm>
            <a:off x="8190614" y="3429000"/>
            <a:ext cx="2261192" cy="223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7479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804672" y="640080"/>
            <a:ext cx="374627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 &amp; Global Illumination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Global illumination simplifies lighting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All surfaces get the same lighting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I.e. the light interacts with </a:t>
            </a:r>
            <a:r>
              <a:rPr lang="en-US" i="1" dirty="0">
                <a:latin typeface="+mn-lt"/>
                <a:ea typeface="+mn-ea"/>
              </a:rPr>
              <a:t>every </a:t>
            </a:r>
            <a:r>
              <a:rPr lang="en-US" dirty="0">
                <a:latin typeface="+mn-lt"/>
                <a:ea typeface="+mn-ea"/>
              </a:rPr>
              <a:t>surface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Other objects don’t block the light source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And indirect lighting is ignored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Local illumination is better, but more costly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So we will use global illumination </a:t>
            </a:r>
          </a:p>
        </p:txBody>
      </p:sp>
    </p:spTree>
    <p:extLst>
      <p:ext uri="{BB962C8B-B14F-4D97-AF65-F5344CB8AC3E}">
        <p14:creationId xmlns:p14="http://schemas.microsoft.com/office/powerpoint/2010/main" val="18700412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draw a line?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6395" cy="43513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Bresenham’s</a:t>
            </a:r>
            <a:r>
              <a:rPr lang="en-GB" dirty="0"/>
              <a:t> Algorithm</a:t>
            </a:r>
          </a:p>
          <a:p>
            <a:r>
              <a:rPr lang="en-GB" dirty="0"/>
              <a:t>Loop through explicit form with integer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Rarely used anymore</a:t>
            </a:r>
          </a:p>
          <a:p>
            <a:endParaRPr lang="en-GB" dirty="0"/>
          </a:p>
        </p:txBody>
      </p:sp>
      <p:sp>
        <p:nvSpPr>
          <p:cNvPr id="4" name="Shape 47"/>
          <p:cNvSpPr/>
          <p:nvPr/>
        </p:nvSpPr>
        <p:spPr>
          <a:xfrm>
            <a:off x="892275" y="3127471"/>
            <a:ext cx="5518244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tabLst>
                <a:tab pos="1066800" algn="l"/>
              </a:tabLst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+mn-lt"/>
                <a:ea typeface="+mn-ea"/>
                <a:cs typeface="+mn-cs"/>
                <a:sym typeface="Palatino"/>
              </a:rPr>
              <a:t>for (x = x0; x &lt; x1; x++)</a:t>
            </a:r>
          </a:p>
          <a:p>
            <a:pPr algn="l" defTabSz="457200">
              <a:tabLst>
                <a:tab pos="1066800" algn="l"/>
              </a:tabLst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+mn-lt"/>
                <a:ea typeface="+mn-ea"/>
                <a:cs typeface="+mn-cs"/>
                <a:sym typeface="Palatino"/>
              </a:rPr>
              <a:t>	{</a:t>
            </a:r>
            <a:br>
              <a:rPr lang="en-GB" sz="2800" dirty="0">
                <a:sym typeface="Palatino"/>
              </a:rPr>
            </a:br>
            <a:r>
              <a:rPr sz="2800" dirty="0">
                <a:latin typeface="+mn-lt"/>
                <a:ea typeface="+mn-ea"/>
                <a:cs typeface="+mn-cs"/>
                <a:sym typeface="Palatino"/>
              </a:rPr>
              <a:t>	y = mx + c;</a:t>
            </a:r>
          </a:p>
          <a:p>
            <a:pPr algn="l" defTabSz="457200">
              <a:tabLst>
                <a:tab pos="1066800" algn="l"/>
              </a:tabLst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+mn-lt"/>
                <a:ea typeface="+mn-ea"/>
                <a:cs typeface="+mn-cs"/>
                <a:sym typeface="Palatino"/>
              </a:rPr>
              <a:t>	setPixel(x, y);</a:t>
            </a:r>
          </a:p>
          <a:p>
            <a:pPr algn="l" defTabSz="457200">
              <a:tabLst>
                <a:tab pos="1066800" algn="l"/>
              </a:tabLst>
              <a:defRPr sz="4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+mn-lt"/>
                <a:ea typeface="+mn-ea"/>
                <a:cs typeface="+mn-cs"/>
                <a:sym typeface="Palatino"/>
              </a:rPr>
              <a:t>	}</a:t>
            </a:r>
          </a:p>
        </p:txBody>
      </p:sp>
      <p:sp>
        <p:nvSpPr>
          <p:cNvPr id="5" name="Shape 46">
            <a:extLst>
              <a:ext uri="{FF2B5EF4-FFF2-40B4-BE49-F238E27FC236}">
                <a16:creationId xmlns:a16="http://schemas.microsoft.com/office/drawing/2014/main" id="{A887C00F-A4B0-CC4F-8906-0A81A1DA5D45}"/>
              </a:ext>
            </a:extLst>
          </p:cNvPr>
          <p:cNvSpPr txBox="1">
            <a:spLocks/>
          </p:cNvSpPr>
          <p:nvPr/>
        </p:nvSpPr>
        <p:spPr>
          <a:xfrm>
            <a:off x="0" y="4493626"/>
            <a:ext cx="12992100" cy="1011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12553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1587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Palatino Linotype" panose="02040502050505030304" pitchFamily="18" charset="0"/>
                <a:ea typeface="+mn-ea"/>
                <a:cs typeface="+mn-cs"/>
                <a:sym typeface="Palatino"/>
              </a:defRPr>
            </a:lvl1pPr>
            <a:lvl2pPr marL="10902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0447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Palatino Linotype" panose="02040502050505030304" pitchFamily="18" charset="0"/>
                <a:ea typeface="+mn-ea"/>
                <a:cs typeface="+mn-cs"/>
                <a:sym typeface="Palatino"/>
              </a:defRPr>
            </a:lvl2pPr>
            <a:lvl3pPr marL="14331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4765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Palatino Linotype" panose="02040502050505030304" pitchFamily="18" charset="0"/>
                <a:ea typeface="+mn-ea"/>
                <a:cs typeface="+mn-cs"/>
                <a:sym typeface="Palatino"/>
              </a:defRPr>
            </a:lvl3pPr>
            <a:lvl4pPr marL="17760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29210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Palatino Linotype" panose="02040502050505030304" pitchFamily="18" charset="0"/>
                <a:ea typeface="+mn-ea"/>
                <a:cs typeface="+mn-cs"/>
                <a:sym typeface="Palatino"/>
              </a:defRPr>
            </a:lvl4pPr>
            <a:lvl5pPr marL="2131658" marR="0" indent="-480658" algn="l" defTabSz="584200" rtl="0" latinLnBrk="0">
              <a:lnSpc>
                <a:spcPts val="5500"/>
              </a:lnSpc>
              <a:spcBef>
                <a:spcPts val="2600"/>
              </a:spcBef>
              <a:spcAft>
                <a:spcPts val="0"/>
              </a:spcAft>
              <a:buClrTx/>
              <a:buSzPct val="171429"/>
              <a:buFont typeface="Gill Sans"/>
              <a:buChar char="•"/>
              <a:tabLst>
                <a:tab pos="33782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Palatino Linotype" panose="02040502050505030304" pitchFamily="18" charset="0"/>
                <a:ea typeface="+mn-ea"/>
                <a:cs typeface="+mn-cs"/>
                <a:sym typeface="Palatino"/>
              </a:defRPr>
            </a:lvl5pPr>
            <a:lvl6pPr marL="0" marR="0" indent="3556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7112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0668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422400" algn="ctr" defTabSz="584200" rtl="0" latinLnBrk="0">
              <a:lnSpc>
                <a:spcPts val="55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marL="774700" indent="0" hangingPunct="1">
              <a:buNone/>
            </a:pPr>
            <a:endParaRPr lang="en-GB" sz="2400" dirty="0"/>
          </a:p>
        </p:txBody>
      </p:sp>
      <p:pic>
        <p:nvPicPr>
          <p:cNvPr id="6" name="bresenhamsaliasi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21604" y="1304718"/>
            <a:ext cx="4872245" cy="48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0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Origin of Photons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501957" y="5408983"/>
            <a:ext cx="9135070" cy="941036"/>
          </a:xfrm>
          <a:prstGeom prst="rect">
            <a:avLst/>
          </a:prstGeom>
        </p:spPr>
        <p:txBody>
          <a:bodyPr/>
          <a:lstStyle>
            <a:lvl1pPr>
              <a:tabLst>
                <a:tab pos="1511300" algn="l"/>
              </a:tabLst>
            </a:lvl1pPr>
          </a:lstStyle>
          <a:p>
            <a:r>
              <a:rPr dirty="0"/>
              <a:t>For any point, light comes from all over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1916906" y="1526978"/>
            <a:ext cx="8547552" cy="3503368"/>
            <a:chOff x="0" y="0"/>
            <a:chExt cx="12156517" cy="4982569"/>
          </a:xfrm>
        </p:grpSpPr>
        <p:pic>
          <p:nvPicPr>
            <p:cNvPr id="53" name="pasted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6300" y="3441700"/>
              <a:ext cx="914400" cy="927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2501900" y="3073400"/>
              <a:ext cx="3911600" cy="7747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7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55" name="Shape 55"/>
            <p:cNvSpPr/>
            <p:nvPr/>
          </p:nvSpPr>
          <p:spPr>
            <a:xfrm>
              <a:off x="5156200" y="1524000"/>
              <a:ext cx="1193801" cy="22733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7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56" name="Shape 56"/>
            <p:cNvSpPr/>
            <p:nvPr/>
          </p:nvSpPr>
          <p:spPr>
            <a:xfrm flipV="1">
              <a:off x="6375400" y="1524000"/>
              <a:ext cx="0" cy="23368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7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57" name="Shape 57"/>
            <p:cNvSpPr/>
            <p:nvPr/>
          </p:nvSpPr>
          <p:spPr>
            <a:xfrm>
              <a:off x="6513264" y="1181100"/>
              <a:ext cx="1586760" cy="1196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Surface</a:t>
              </a:r>
            </a:p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Normal</a:t>
              </a:r>
            </a:p>
          </p:txBody>
        </p:sp>
        <p:sp>
          <p:nvSpPr>
            <p:cNvPr id="58" name="Shape 58"/>
            <p:cNvSpPr/>
            <p:nvPr/>
          </p:nvSpPr>
          <p:spPr>
            <a:xfrm flipV="1">
              <a:off x="6413500" y="3111500"/>
              <a:ext cx="2959100" cy="7366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7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59" name="Shape 59"/>
            <p:cNvSpPr/>
            <p:nvPr/>
          </p:nvSpPr>
          <p:spPr>
            <a:xfrm>
              <a:off x="1143000" y="1524000"/>
              <a:ext cx="5181600" cy="229870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7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60" name="Shape 60"/>
            <p:cNvSpPr/>
            <p:nvPr/>
          </p:nvSpPr>
          <p:spPr>
            <a:xfrm>
              <a:off x="4182444" y="254000"/>
              <a:ext cx="1717256" cy="1196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Stray</a:t>
              </a:r>
            </a:p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Photons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10537212" y="1435101"/>
              <a:ext cx="885029" cy="718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>
              <a:lvl1pPr>
                <a:tabLst>
                  <a:tab pos="1066800" algn="l"/>
                </a:tabLst>
                <a:defRPr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rPr sz="2813"/>
                <a:t>Eye</a:t>
              </a:r>
            </a:p>
          </p:txBody>
        </p:sp>
        <p:pic>
          <p:nvPicPr>
            <p:cNvPr id="62" name="pasted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5200" y="2654300"/>
              <a:ext cx="2301317" cy="9865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pasted1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4600" y="2413000"/>
              <a:ext cx="1143143" cy="1143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pasted1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87400"/>
              <a:ext cx="1143143" cy="1143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" name="Shape 65"/>
            <p:cNvSpPr/>
            <p:nvPr/>
          </p:nvSpPr>
          <p:spPr>
            <a:xfrm>
              <a:off x="2238283" y="3238500"/>
              <a:ext cx="2086863" cy="1744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Perfect</a:t>
              </a:r>
            </a:p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Reflection</a:t>
              </a:r>
            </a:p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Angle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1311183" y="0"/>
              <a:ext cx="2086863" cy="1744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t">
              <a:spAutoFit/>
            </a:bodyPr>
            <a:lstStyle/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Imperfect</a:t>
              </a:r>
            </a:p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Reflection</a:t>
              </a:r>
            </a:p>
            <a:p>
              <a:pPr>
                <a:lnSpc>
                  <a:spcPts val="3024"/>
                </a:lnSpc>
                <a:defRPr sz="3600">
                  <a:latin typeface="+mn-lt"/>
                  <a:ea typeface="+mn-ea"/>
                  <a:cs typeface="+mn-cs"/>
                  <a:sym typeface="Palatino"/>
                </a:defRPr>
              </a:pPr>
              <a:r>
                <a:rPr sz="2531"/>
                <a:t>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47400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1286934" y="585185"/>
            <a:ext cx="9618132" cy="79014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Blinn-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Phong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Lighting Model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1286934" y="1375332"/>
            <a:ext cx="9618132" cy="401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Total lighting at a point is: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</a:rPr>
              <a:t>specular (shiny) reflection, plus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</a:rPr>
              <a:t>diffuse (matt) reflection, plus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</a:rPr>
              <a:t>ambient (background) reflection, plus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</a:rPr>
              <a:t>emitted light</a:t>
            </a:r>
          </a:p>
        </p:txBody>
      </p:sp>
      <p:pic>
        <p:nvPicPr>
          <p:cNvPr id="71" name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75" y="5116908"/>
            <a:ext cx="609600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930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174128" y="140325"/>
            <a:ext cx="8331919" cy="1014392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pPr algn="r"/>
            <a:r>
              <a:rPr dirty="0"/>
              <a:t>Emitted Light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893228" y="1295042"/>
            <a:ext cx="9135070" cy="2762483"/>
          </a:xfrm>
          <a:prstGeom prst="rect">
            <a:avLst/>
          </a:prstGeom>
        </p:spPr>
        <p:txBody>
          <a:bodyPr/>
          <a:lstStyle/>
          <a:p>
            <a:pPr>
              <a:tabLst>
                <a:tab pos="1062648" algn="l"/>
              </a:tabLst>
            </a:pPr>
            <a:r>
              <a:rPr dirty="0"/>
              <a:t>Light from a glowing object</a:t>
            </a:r>
          </a:p>
          <a:p>
            <a:pPr>
              <a:tabLst>
                <a:tab pos="1062648" algn="l"/>
              </a:tabLst>
            </a:pPr>
            <a:r>
              <a:rPr dirty="0"/>
              <a:t>For simplicity, uniform in all directions</a:t>
            </a:r>
          </a:p>
          <a:p>
            <a:pPr>
              <a:tabLst>
                <a:tab pos="1062648" algn="l"/>
              </a:tabLst>
            </a:pPr>
            <a:r>
              <a:rPr dirty="0"/>
              <a:t>Not affected by incoming light</a:t>
            </a:r>
          </a:p>
        </p:txBody>
      </p:sp>
      <p:pic>
        <p:nvPicPr>
          <p:cNvPr id="75" name="tem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22" y="3855265"/>
            <a:ext cx="4670227" cy="884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4" name="Picture 2" descr="white lighted candle in dark room">
            <a:extLst>
              <a:ext uri="{FF2B5EF4-FFF2-40B4-BE49-F238E27FC236}">
                <a16:creationId xmlns:a16="http://schemas.microsoft.com/office/drawing/2014/main" id="{93B88555-9CB0-478B-B9F5-6C97DB26C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" y="0"/>
            <a:ext cx="459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3">
            <a:extLst>
              <a:ext uri="{FF2B5EF4-FFF2-40B4-BE49-F238E27FC236}">
                <a16:creationId xmlns:a16="http://schemas.microsoft.com/office/drawing/2014/main" id="{85856DA5-987F-4CC6-8FD3-943B273053C8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solidFill>
                  <a:schemeClr val="bg1"/>
                </a:solidFill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2694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enery of grass and trees">
            <a:extLst>
              <a:ext uri="{FF2B5EF4-FFF2-40B4-BE49-F238E27FC236}">
                <a16:creationId xmlns:a16="http://schemas.microsoft.com/office/drawing/2014/main" id="{45A6572C-8217-412C-93CB-2BF379752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r="33172"/>
          <a:stretch/>
        </p:blipFill>
        <p:spPr bwMode="auto">
          <a:xfrm>
            <a:off x="0" y="-20218"/>
            <a:ext cx="5309792" cy="68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61000" y="44652"/>
            <a:ext cx="6552407" cy="1014392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Ambient Lighting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176242" y="1191721"/>
            <a:ext cx="9135070" cy="2759273"/>
          </a:xfrm>
          <a:prstGeom prst="rect">
            <a:avLst/>
          </a:prstGeom>
        </p:spPr>
        <p:txBody>
          <a:bodyPr/>
          <a:lstStyle/>
          <a:p>
            <a:pPr>
              <a:tabLst>
                <a:tab pos="1062648" algn="l"/>
              </a:tabLst>
            </a:pPr>
            <a:r>
              <a:rPr dirty="0"/>
              <a:t>Some photons have bounced around</a:t>
            </a:r>
          </a:p>
          <a:p>
            <a:pPr lvl="1">
              <a:tabLst>
                <a:tab pos="1384122" algn="l"/>
              </a:tabLst>
            </a:pPr>
            <a:r>
              <a:rPr dirty="0"/>
              <a:t>Hard to identify their source</a:t>
            </a:r>
          </a:p>
          <a:p>
            <a:pPr lvl="1">
              <a:tabLst>
                <a:tab pos="1384122" algn="l"/>
              </a:tabLst>
            </a:pPr>
            <a:r>
              <a:rPr dirty="0"/>
              <a:t>Roughly same number everywhere</a:t>
            </a:r>
          </a:p>
        </p:txBody>
      </p:sp>
      <p:pic>
        <p:nvPicPr>
          <p:cNvPr id="79" name="pasted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404" y="5873078"/>
            <a:ext cx="642938" cy="651867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6675834" y="4524696"/>
            <a:ext cx="839391" cy="159841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defTabSz="32147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1" name="Shape 81"/>
          <p:cNvSpPr/>
          <p:nvPr/>
        </p:nvSpPr>
        <p:spPr>
          <a:xfrm flipV="1">
            <a:off x="7533084" y="4524695"/>
            <a:ext cx="0" cy="1643063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defTabSz="32147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2" name="Shape 82"/>
          <p:cNvSpPr/>
          <p:nvPr/>
        </p:nvSpPr>
        <p:spPr>
          <a:xfrm>
            <a:off x="7630021" y="4283594"/>
            <a:ext cx="1115691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>
              <a:lnSpc>
                <a:spcPts val="3024"/>
              </a:lnSpc>
              <a:defRPr sz="3600">
                <a:latin typeface="+mn-lt"/>
                <a:ea typeface="+mn-ea"/>
                <a:cs typeface="+mn-cs"/>
                <a:sym typeface="Palatino"/>
              </a:defRPr>
            </a:pPr>
            <a:r>
              <a:rPr sz="2531"/>
              <a:t>Surface</a:t>
            </a:r>
          </a:p>
          <a:p>
            <a:pPr>
              <a:lnSpc>
                <a:spcPts val="3024"/>
              </a:lnSpc>
              <a:defRPr sz="3600">
                <a:latin typeface="+mn-lt"/>
                <a:ea typeface="+mn-ea"/>
                <a:cs typeface="+mn-cs"/>
                <a:sym typeface="Palatino"/>
              </a:defRPr>
            </a:pPr>
            <a:r>
              <a:rPr sz="2531"/>
              <a:t>Normal</a:t>
            </a:r>
          </a:p>
        </p:txBody>
      </p:sp>
      <p:sp>
        <p:nvSpPr>
          <p:cNvPr id="83" name="Shape 83"/>
          <p:cNvSpPr/>
          <p:nvPr/>
        </p:nvSpPr>
        <p:spPr>
          <a:xfrm flipV="1">
            <a:off x="7559874" y="5640906"/>
            <a:ext cx="2080617" cy="517922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defTabSz="32147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4" name="Shape 84"/>
          <p:cNvSpPr/>
          <p:nvPr/>
        </p:nvSpPr>
        <p:spPr>
          <a:xfrm>
            <a:off x="5991163" y="3631727"/>
            <a:ext cx="1207446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>
              <a:lnSpc>
                <a:spcPts val="3024"/>
              </a:lnSpc>
              <a:defRPr sz="3600">
                <a:latin typeface="+mn-lt"/>
                <a:ea typeface="+mn-ea"/>
                <a:cs typeface="+mn-cs"/>
                <a:sym typeface="Palatino"/>
              </a:defRPr>
            </a:pPr>
            <a:r>
              <a:rPr sz="2531"/>
              <a:t>Stray</a:t>
            </a:r>
          </a:p>
          <a:p>
            <a:pPr>
              <a:lnSpc>
                <a:spcPts val="3024"/>
              </a:lnSpc>
              <a:defRPr sz="3600">
                <a:latin typeface="+mn-lt"/>
                <a:ea typeface="+mn-ea"/>
                <a:cs typeface="+mn-cs"/>
                <a:sym typeface="Palatino"/>
              </a:defRPr>
            </a:pPr>
            <a:r>
              <a:rPr sz="2531"/>
              <a:t>Photons</a:t>
            </a:r>
          </a:p>
        </p:txBody>
      </p:sp>
      <p:sp>
        <p:nvSpPr>
          <p:cNvPr id="85" name="Shape 85"/>
          <p:cNvSpPr/>
          <p:nvPr/>
        </p:nvSpPr>
        <p:spPr>
          <a:xfrm>
            <a:off x="10459359" y="4462189"/>
            <a:ext cx="622286" cy="505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tabLst>
                <a:tab pos="1066800" algn="l"/>
              </a:tabLst>
              <a:defRPr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sz="2813"/>
              <a:t>Eye</a:t>
            </a:r>
          </a:p>
        </p:txBody>
      </p:sp>
      <p:pic>
        <p:nvPicPr>
          <p:cNvPr id="86" name="pasted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821" y="5319440"/>
            <a:ext cx="1618114" cy="69367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3">
            <a:extLst>
              <a:ext uri="{FF2B5EF4-FFF2-40B4-BE49-F238E27FC236}">
                <a16:creationId xmlns:a16="http://schemas.microsoft.com/office/drawing/2014/main" id="{F6D2185C-F639-421D-81B4-FC667CE90FBF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solidFill>
                  <a:schemeClr val="bg1"/>
                </a:solidFill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9277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52400" y="4610100"/>
            <a:ext cx="11760200" cy="1694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pPr algn="ctr"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Ambient Light: </a:t>
            </a:r>
            <a:r>
              <a:rPr lang="en-US" sz="2800" i="1" dirty="0">
                <a:latin typeface="+mn-lt"/>
                <a:ea typeface="+mn-ea"/>
              </a:rPr>
              <a:t>Uniform on all surfaces, </a:t>
            </a:r>
            <a:r>
              <a:rPr lang="en-US" sz="2800" dirty="0">
                <a:latin typeface="+mn-lt"/>
                <a:ea typeface="+mn-ea"/>
              </a:rPr>
              <a:t>but some reflect more</a:t>
            </a:r>
            <a:br>
              <a:rPr lang="en-US" sz="4400" dirty="0">
                <a:latin typeface="+mn-lt"/>
                <a:ea typeface="+mn-ea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0" name="tem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63536"/>
            <a:ext cx="9875259" cy="20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408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Perfect Reflection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301030" y="947269"/>
            <a:ext cx="9135070" cy="2326184"/>
          </a:xfrm>
          <a:prstGeom prst="rect">
            <a:avLst/>
          </a:prstGeom>
        </p:spPr>
        <p:txBody>
          <a:bodyPr/>
          <a:lstStyle>
            <a:lvl1pPr>
              <a:tabLst>
                <a:tab pos="1511300" algn="l"/>
              </a:tabLst>
            </a:lvl1pPr>
            <a:lvl2pPr>
              <a:tabLst>
                <a:tab pos="1968500" algn="l"/>
              </a:tabLst>
            </a:lvl2pPr>
          </a:lstStyle>
          <a:p>
            <a:r>
              <a:rPr dirty="0"/>
              <a:t>Angle of incidence = angle of reflection</a:t>
            </a:r>
            <a:endParaRPr lang="pt-PT" dirty="0"/>
          </a:p>
          <a:p>
            <a:r>
              <a:rPr lang="pt-PT" dirty="0"/>
              <a:t>N</a:t>
            </a:r>
            <a:r>
              <a:rPr dirty="0" err="1"/>
              <a:t>ormal</a:t>
            </a:r>
            <a:r>
              <a:rPr dirty="0"/>
              <a:t> vector is bisector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FB2BD65-2A73-43B9-811D-6E55B791815F}"/>
              </a:ext>
            </a:extLst>
          </p:cNvPr>
          <p:cNvGrpSpPr/>
          <p:nvPr/>
        </p:nvGrpSpPr>
        <p:grpSpPr>
          <a:xfrm>
            <a:off x="301030" y="3273453"/>
            <a:ext cx="10575129" cy="2843151"/>
            <a:chOff x="2416971" y="3750470"/>
            <a:chExt cx="7672442" cy="2062756"/>
          </a:xfrm>
        </p:grpSpPr>
        <p:pic>
          <p:nvPicPr>
            <p:cNvPr id="122" name="pasted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883" y="5161359"/>
              <a:ext cx="642938" cy="6518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3" name="Shape 123"/>
            <p:cNvSpPr/>
            <p:nvPr/>
          </p:nvSpPr>
          <p:spPr>
            <a:xfrm>
              <a:off x="3301008" y="4902398"/>
              <a:ext cx="2750344" cy="544711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32147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24" name="Shape 124"/>
            <p:cNvSpPr/>
            <p:nvPr/>
          </p:nvSpPr>
          <p:spPr>
            <a:xfrm flipV="1">
              <a:off x="6024563" y="3812976"/>
              <a:ext cx="0" cy="1643063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32147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25" name="Shape 125"/>
            <p:cNvSpPr/>
            <p:nvPr/>
          </p:nvSpPr>
          <p:spPr>
            <a:xfrm flipV="1">
              <a:off x="6051352" y="4929187"/>
              <a:ext cx="2080617" cy="517922"/>
            </a:xfrm>
            <a:prstGeom prst="line">
              <a:avLst/>
            </a:prstGeom>
            <a:ln w="508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32147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126" name="Shape 126"/>
            <p:cNvSpPr/>
            <p:nvPr/>
          </p:nvSpPr>
          <p:spPr>
            <a:xfrm>
              <a:off x="8950837" y="3750470"/>
              <a:ext cx="622286" cy="5050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spAutoFit/>
            </a:bodyPr>
            <a:lstStyle>
              <a:lvl1pPr>
                <a:tabLst>
                  <a:tab pos="1066800" algn="l"/>
                </a:tabLst>
                <a:defRPr>
                  <a:latin typeface="+mn-lt"/>
                  <a:ea typeface="+mn-ea"/>
                  <a:cs typeface="+mn-cs"/>
                  <a:sym typeface="Palatino"/>
                </a:defRPr>
              </a:lvl1pPr>
            </a:lstStyle>
            <a:p>
              <a:r>
                <a:rPr sz="2813"/>
                <a:t>Eye</a:t>
              </a:r>
            </a:p>
          </p:txBody>
        </p:sp>
        <p:pic>
          <p:nvPicPr>
            <p:cNvPr id="127" name="pasted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1299" y="4607721"/>
              <a:ext cx="1618114" cy="69367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8" name="pasted1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6971" y="4438057"/>
              <a:ext cx="803772" cy="80377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9" name="Shape 129"/>
            <p:cNvSpPr/>
            <p:nvPr/>
          </p:nvSpPr>
          <p:spPr>
            <a:xfrm>
              <a:off x="6145498" y="4902401"/>
              <a:ext cx="174451" cy="403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spAutoFit/>
            </a:bodyPr>
            <a:lstStyle>
              <a:lvl1pPr>
                <a:lnSpc>
                  <a:spcPts val="4300"/>
                </a:lnSpc>
                <a:tabLst>
                  <a:tab pos="1066800" algn="l"/>
                </a:tabLst>
                <a:defRPr sz="36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r>
                <a:rPr lang="pt-PT" sz="2531" dirty="0"/>
                <a:t>q</a:t>
              </a:r>
              <a:endParaRPr sz="2531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5654365" y="4902401"/>
              <a:ext cx="174451" cy="8031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spAutoFit/>
            </a:bodyPr>
            <a:lstStyle>
              <a:lvl1pPr>
                <a:lnSpc>
                  <a:spcPts val="4300"/>
                </a:lnSpc>
                <a:tabLst>
                  <a:tab pos="1066800" algn="l"/>
                </a:tabLst>
                <a:defRPr sz="36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r>
                <a:rPr lang="pt-PT" sz="2531" dirty="0"/>
                <a:t>q</a:t>
              </a:r>
            </a:p>
            <a:p>
              <a:endParaRPr sz="253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16553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899025" y="44652"/>
            <a:ext cx="7114382" cy="1014392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Specular Reflection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half" idx="1"/>
          </p:nvPr>
        </p:nvSpPr>
        <p:spPr>
          <a:xfrm>
            <a:off x="4746128" y="1245931"/>
            <a:ext cx="9135070" cy="2326184"/>
          </a:xfrm>
          <a:prstGeom prst="rect">
            <a:avLst/>
          </a:prstGeom>
        </p:spPr>
        <p:txBody>
          <a:bodyPr/>
          <a:lstStyle/>
          <a:p>
            <a:r>
              <a:rPr dirty="0"/>
              <a:t>Specular light spreads out a little bit</a:t>
            </a:r>
          </a:p>
          <a:p>
            <a:r>
              <a:rPr dirty="0"/>
              <a:t>Reflects strongly for angles close to perfect</a:t>
            </a:r>
          </a:p>
          <a:p>
            <a:pPr lvl="1"/>
            <a:r>
              <a:rPr dirty="0"/>
              <a:t>i.e. if the bisector</a:t>
            </a:r>
            <a:r>
              <a:rPr i="1" dirty="0"/>
              <a:t> </a:t>
            </a:r>
            <a:r>
              <a:rPr dirty="0"/>
              <a:t>is close to </a:t>
            </a:r>
            <a:r>
              <a:rPr i="1" dirty="0"/>
              <a:t>n</a:t>
            </a:r>
          </a:p>
        </p:txBody>
      </p:sp>
      <p:pic>
        <p:nvPicPr>
          <p:cNvPr id="134" name="θevr evr+lvr lvr ppe=evpl=lvle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48" y="3572115"/>
            <a:ext cx="4755030" cy="2393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2" name="Picture 2" descr="brown and green textile on brown wooden table">
            <a:extLst>
              <a:ext uri="{FF2B5EF4-FFF2-40B4-BE49-F238E27FC236}">
                <a16:creationId xmlns:a16="http://schemas.microsoft.com/office/drawing/2014/main" id="{32AC36CA-68D8-40AF-87FB-FDD3506F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48"/>
            <a:ext cx="4899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3">
            <a:extLst>
              <a:ext uri="{FF2B5EF4-FFF2-40B4-BE49-F238E27FC236}">
                <a16:creationId xmlns:a16="http://schemas.microsoft.com/office/drawing/2014/main" id="{1A17C698-2403-4C29-A346-97DC0EC3D6FE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solidFill>
                  <a:schemeClr val="bg1"/>
                </a:solidFill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2033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Specular Reflection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half" idx="1"/>
          </p:nvPr>
        </p:nvSpPr>
        <p:spPr>
          <a:xfrm>
            <a:off x="542330" y="907852"/>
            <a:ext cx="9135070" cy="2741414"/>
          </a:xfrm>
          <a:prstGeom prst="rect">
            <a:avLst/>
          </a:prstGeom>
        </p:spPr>
        <p:txBody>
          <a:bodyPr/>
          <a:lstStyle/>
          <a:p>
            <a:r>
              <a:rPr dirty="0"/>
              <a:t>Based on angle between normal and bisector</a:t>
            </a:r>
          </a:p>
          <a:p>
            <a:endParaRPr dirty="0"/>
          </a:p>
          <a:p>
            <a:endParaRPr lang="pt-PT" dirty="0"/>
          </a:p>
          <a:p>
            <a:r>
              <a:rPr dirty="0"/>
              <a:t>Use an exponent to adjust size of highlight</a:t>
            </a:r>
          </a:p>
        </p:txBody>
      </p:sp>
      <p:pic>
        <p:nvPicPr>
          <p:cNvPr id="138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52" y="1800208"/>
            <a:ext cx="3509367" cy="1000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temp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3390305"/>
            <a:ext cx="6590109" cy="27414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239845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Specular Highlights</a:t>
            </a:r>
          </a:p>
        </p:txBody>
      </p:sp>
      <p:pic>
        <p:nvPicPr>
          <p:cNvPr id="142" name="pasted7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45" y="1669852"/>
            <a:ext cx="7729304" cy="45630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933554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5854700" y="44652"/>
            <a:ext cx="6158707" cy="1014392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rPr dirty="0"/>
              <a:t>Diffuse Light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5854700" y="1062633"/>
            <a:ext cx="6158707" cy="5331023"/>
          </a:xfrm>
          <a:prstGeom prst="rect">
            <a:avLst/>
          </a:prstGeom>
        </p:spPr>
        <p:txBody>
          <a:bodyPr/>
          <a:lstStyle/>
          <a:p>
            <a:pPr>
              <a:tabLst>
                <a:tab pos="1062648" algn="l"/>
              </a:tabLst>
            </a:pPr>
            <a:r>
              <a:rPr dirty="0"/>
              <a:t>Diffuse light is from rough surfaces</a:t>
            </a:r>
          </a:p>
          <a:p>
            <a:pPr lvl="1">
              <a:tabLst>
                <a:tab pos="1384122" algn="l"/>
              </a:tabLst>
            </a:pPr>
            <a:r>
              <a:rPr dirty="0"/>
              <a:t>rough at the microscopic scale</a:t>
            </a:r>
          </a:p>
          <a:p>
            <a:pPr lvl="1">
              <a:tabLst>
                <a:tab pos="1384122" algn="l"/>
              </a:tabLst>
            </a:pPr>
            <a:r>
              <a:rPr dirty="0"/>
              <a:t>normal is essentially random</a:t>
            </a:r>
          </a:p>
          <a:p>
            <a:pPr lvl="2">
              <a:tabLst>
                <a:tab pos="1696665" algn="l"/>
              </a:tabLst>
            </a:pPr>
            <a:r>
              <a:rPr dirty="0"/>
              <a:t>although surface is oriented</a:t>
            </a:r>
          </a:p>
          <a:p>
            <a:pPr>
              <a:tabLst>
                <a:tab pos="1062648" algn="l"/>
              </a:tabLst>
            </a:pPr>
            <a:r>
              <a:rPr dirty="0"/>
              <a:t>Diffuse light still uses normal vector</a:t>
            </a:r>
          </a:p>
        </p:txBody>
      </p:sp>
      <p:pic>
        <p:nvPicPr>
          <p:cNvPr id="6148" name="Picture 4" descr="photo of desert sand">
            <a:extLst>
              <a:ext uri="{FF2B5EF4-FFF2-40B4-BE49-F238E27FC236}">
                <a16:creationId xmlns:a16="http://schemas.microsoft.com/office/drawing/2014/main" id="{7328048F-343E-4D85-B823-D9CDD1DE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3">
            <a:extLst>
              <a:ext uri="{FF2B5EF4-FFF2-40B4-BE49-F238E27FC236}">
                <a16:creationId xmlns:a16="http://schemas.microsoft.com/office/drawing/2014/main" id="{ADEEDB1A-06A2-4BE0-B615-3FFA47AFB56C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617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chemeClr val="bg1"/>
                </a:solidFill>
              </a:rPr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498" y="708660"/>
            <a:ext cx="7540798" cy="5257800"/>
          </a:xfrm>
        </p:spPr>
        <p:txBody>
          <a:bodyPr anchor="ctr">
            <a:normAutofit/>
          </a:bodyPr>
          <a:lstStyle/>
          <a:p>
            <a:pPr marL="1255358" indent="-480658">
              <a:tabLst>
                <a:tab pos="15875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400" dirty="0">
                <a:latin typeface="Palatino" charset="0"/>
                <a:sym typeface="Palatino"/>
              </a:rPr>
              <a:t>Let’s say we want a coloured gradient</a:t>
            </a:r>
          </a:p>
          <a:p>
            <a:pPr marL="1699858" lvl="1">
              <a:tabLst>
                <a:tab pos="20447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Palatino" charset="0"/>
                <a:sym typeface="Palatino"/>
              </a:rPr>
              <a:t>At </a:t>
            </a:r>
            <a:r>
              <a:rPr lang="en-GB" i="1" dirty="0">
                <a:latin typeface="Palatino" charset="0"/>
                <a:sym typeface="Palatino"/>
              </a:rPr>
              <a:t>p</a:t>
            </a:r>
            <a:r>
              <a:rPr lang="en-GB" dirty="0">
                <a:latin typeface="Palatino" charset="0"/>
                <a:sym typeface="Palatino"/>
              </a:rPr>
              <a:t>, the line is 100% red, 0% blue</a:t>
            </a:r>
          </a:p>
          <a:p>
            <a:pPr marL="1699858" lvl="1">
              <a:tabLst>
                <a:tab pos="20447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Palatino" charset="0"/>
                <a:sym typeface="Palatino"/>
              </a:rPr>
              <a:t>At </a:t>
            </a:r>
            <a:r>
              <a:rPr lang="en-GB" i="1" dirty="0">
                <a:latin typeface="Palatino" charset="0"/>
                <a:sym typeface="Palatino"/>
              </a:rPr>
              <a:t>q</a:t>
            </a:r>
            <a:r>
              <a:rPr lang="en-GB" dirty="0">
                <a:latin typeface="Palatino" charset="0"/>
                <a:sym typeface="Palatino"/>
              </a:rPr>
              <a:t>, the line is 0% red, 100% blue</a:t>
            </a:r>
          </a:p>
          <a:p>
            <a:pPr marL="1699858" lvl="1">
              <a:tabLst>
                <a:tab pos="20447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Palatino" charset="0"/>
                <a:sym typeface="Palatino"/>
              </a:rPr>
              <a:t>In between, it varies smoothly</a:t>
            </a:r>
          </a:p>
          <a:p>
            <a:pPr marL="1255358" indent="-480658">
              <a:tabLst>
                <a:tab pos="15875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400" dirty="0">
                <a:latin typeface="Palatino" charset="0"/>
                <a:sym typeface="Palatino"/>
              </a:rPr>
              <a:t>This process is called </a:t>
            </a:r>
            <a:r>
              <a:rPr lang="en-GB" sz="2400" i="1" dirty="0">
                <a:latin typeface="Palatino" charset="0"/>
                <a:sym typeface="Palatino"/>
              </a:rPr>
              <a:t>interpolation</a:t>
            </a:r>
          </a:p>
          <a:p>
            <a:endParaRPr lang="en-GB" sz="2400" dirty="0"/>
          </a:p>
        </p:txBody>
      </p:sp>
      <p:pic>
        <p:nvPicPr>
          <p:cNvPr id="9" name="pasted1.pdf">
            <a:extLst>
              <a:ext uri="{FF2B5EF4-FFF2-40B4-BE49-F238E27FC236}">
                <a16:creationId xmlns:a16="http://schemas.microsoft.com/office/drawing/2014/main" id="{12CECC35-D0A0-4F74-B82F-C4C553EE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270733" y="1976615"/>
            <a:ext cx="400112" cy="683927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0FDF09-68AA-42AC-ACF6-7B9379456E1C}"/>
              </a:ext>
            </a:extLst>
          </p:cNvPr>
          <p:cNvSpPr txBox="1"/>
          <p:nvPr/>
        </p:nvSpPr>
        <p:spPr>
          <a:xfrm>
            <a:off x="4730570" y="5192443"/>
            <a:ext cx="18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6DB949-62F2-44A9-ADB4-FE14BBA08B2A}"/>
              </a:ext>
            </a:extLst>
          </p:cNvPr>
          <p:cNvSpPr txBox="1"/>
          <p:nvPr/>
        </p:nvSpPr>
        <p:spPr>
          <a:xfrm>
            <a:off x="11848296" y="5192443"/>
            <a:ext cx="18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q</a:t>
            </a:r>
          </a:p>
        </p:txBody>
      </p:sp>
      <p:pic>
        <p:nvPicPr>
          <p:cNvPr id="13" name="Leeds_logo_new.png">
            <a:extLst>
              <a:ext uri="{FF2B5EF4-FFF2-40B4-BE49-F238E27FC236}">
                <a16:creationId xmlns:a16="http://schemas.microsoft.com/office/drawing/2014/main" id="{51268725-7D17-4602-A36B-3593824B12A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3">
            <a:extLst>
              <a:ext uri="{FF2B5EF4-FFF2-40B4-BE49-F238E27FC236}">
                <a16:creationId xmlns:a16="http://schemas.microsoft.com/office/drawing/2014/main" id="{3F086655-F8ED-4157-8807-8563F66F03F9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solidFill>
                  <a:schemeClr val="bg1"/>
                </a:solidFill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73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Diffuse 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Shape 149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279401" y="1386465"/>
                <a:ext cx="5105204" cy="4449961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tabLst>
                    <a:tab pos="1062648" algn="l"/>
                  </a:tabLst>
                </a:pPr>
                <a:r>
                  <a:rPr lang="en-GB" dirty="0"/>
                  <a:t>At large angles, light is more spread out</a:t>
                </a:r>
              </a:p>
              <a:p>
                <a:pPr>
                  <a:tabLst>
                    <a:tab pos="1062648" algn="l"/>
                  </a:tabLst>
                </a:pPr>
                <a:r>
                  <a:rPr lang="en-GB" dirty="0"/>
                  <a:t>Light per unit area proportional to 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  <a:cs typeface="Lucida Grande"/>
                            <a:sym typeface="Lucida Grande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Grande"/>
                            <a:sym typeface="Lucida Grande"/>
                          </a:rPr>
                          <m:t>θ</m:t>
                        </m:r>
                      </m:e>
                      <m:sub>
                        <m:r>
                          <a:rPr lang="ar-AE" b="0" i="1" dirty="0" smtClean="0">
                            <a:latin typeface="Cambria Math" panose="02040503050406030204" pitchFamily="18" charset="0"/>
                            <a:cs typeface="Lucida Grande"/>
                            <a:sym typeface="Lucida Grande"/>
                          </a:rPr>
                          <m:t>𝑖</m:t>
                        </m:r>
                      </m:sub>
                    </m:sSub>
                  </m:oMath>
                </a14:m>
                <a:endParaRPr lang="el-GR" sz="1687" dirty="0"/>
              </a:p>
              <a:p>
                <a:pPr>
                  <a:tabLst>
                    <a:tab pos="1062648" algn="l"/>
                  </a:tabLst>
                </a:pPr>
                <a:r>
                  <a:rPr lang="en-GB" dirty="0"/>
                  <a:t>But not to 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latin typeface="Cambria Math" panose="02040503050406030204" pitchFamily="18" charset="0"/>
                            <a:cs typeface="Lucida Grande"/>
                            <a:sym typeface="Lucida Grande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Grande"/>
                            <a:sym typeface="Lucida Grande"/>
                          </a:rPr>
                          <m:t>θ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Lucida Grande"/>
                            <a:sym typeface="Lucida Grande"/>
                          </a:rPr>
                          <m:t>𝑟</m:t>
                        </m:r>
                      </m:sub>
                    </m:sSub>
                  </m:oMath>
                </a14:m>
                <a:endParaRPr sz="1687" dirty="0"/>
              </a:p>
            </p:txBody>
          </p:sp>
        </mc:Choice>
        <mc:Fallback xmlns="">
          <p:sp>
            <p:nvSpPr>
              <p:cNvPr id="149" name="Shape 14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9401" y="1386465"/>
                <a:ext cx="5105204" cy="4449961"/>
              </a:xfrm>
              <a:prstGeom prst="rect">
                <a:avLst/>
              </a:prstGeom>
              <a:blipFill>
                <a:blip r:embed="rId4"/>
                <a:stretch>
                  <a:fillRect l="-2151" r="-131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diffuse_spotligh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78860" y="564530"/>
            <a:ext cx="5728939" cy="57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162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25400" y="0"/>
            <a:ext cx="11556207" cy="1014392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Diffuse Computation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half" idx="1"/>
          </p:nvPr>
        </p:nvSpPr>
        <p:spPr>
          <a:xfrm>
            <a:off x="178593" y="2064171"/>
            <a:ext cx="9135070" cy="2326184"/>
          </a:xfrm>
          <a:prstGeom prst="rect">
            <a:avLst/>
          </a:prstGeom>
        </p:spPr>
        <p:txBody>
          <a:bodyPr/>
          <a:lstStyle/>
          <a:p>
            <a:r>
              <a:rPr dirty="0"/>
              <a:t>Light is spread over surface</a:t>
            </a:r>
          </a:p>
          <a:p>
            <a:pPr lvl="1">
              <a:tabLst>
                <a:tab pos="1062648" algn="l"/>
              </a:tabLst>
            </a:pPr>
            <a:r>
              <a:rPr dirty="0"/>
              <a:t>depending on incident angle</a:t>
            </a:r>
          </a:p>
          <a:p>
            <a:pPr lvl="1"/>
            <a:r>
              <a:rPr dirty="0"/>
              <a:t>but not on reflection angle</a:t>
            </a:r>
          </a:p>
        </p:txBody>
      </p:sp>
      <p:pic>
        <p:nvPicPr>
          <p:cNvPr id="153" name="tem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35" y="2214562"/>
            <a:ext cx="5947172" cy="24288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0870709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9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9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0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Putting it Back Together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sz="half" idx="1"/>
          </p:nvPr>
        </p:nvSpPr>
        <p:spPr>
          <a:xfrm>
            <a:off x="804672" y="3602038"/>
            <a:ext cx="330813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 colour, do this once each for R,G,B</a:t>
            </a:r>
          </a:p>
        </p:txBody>
      </p:sp>
      <p:pic>
        <p:nvPicPr>
          <p:cNvPr id="157" name="tem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797683"/>
            <a:ext cx="6274296" cy="32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58392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At A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73" y="1027990"/>
            <a:ext cx="3276023" cy="2053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6361" y="3153056"/>
            <a:ext cx="3164329" cy="505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2813" dirty="0">
                <a:latin typeface="Palatino Linotype" charset="0"/>
              </a:rPr>
              <a:t>RGB ~ αβ</a:t>
            </a:r>
            <a:r>
              <a:rPr lang="en-US" sz="2813" dirty="0" err="1">
                <a:latin typeface="Palatino Linotype" charset="0"/>
              </a:rPr>
              <a:t>γ</a:t>
            </a:r>
            <a:r>
              <a:rPr lang="en-US" sz="2813" dirty="0">
                <a:latin typeface="Palatino Linotype" charset="0"/>
              </a:rPr>
              <a:t> (debug)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52" y="1050321"/>
            <a:ext cx="3259803" cy="2031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9761" y="3153056"/>
            <a:ext cx="2787623" cy="505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2813" dirty="0">
                <a:latin typeface="Palatino Linotype" charset="0"/>
              </a:rPr>
              <a:t>RGB ~ </a:t>
            </a:r>
            <a:r>
              <a:rPr lang="en-US" sz="2813" dirty="0" err="1">
                <a:latin typeface="Palatino Linotype" charset="0"/>
              </a:rPr>
              <a:t>i,j</a:t>
            </a:r>
            <a:r>
              <a:rPr lang="en-US" sz="2813" dirty="0">
                <a:latin typeface="Palatino Linotype" charset="0"/>
              </a:rPr>
              <a:t> (debug)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69" y="3729508"/>
            <a:ext cx="3244586" cy="20339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7530" y="5834865"/>
            <a:ext cx="3356689" cy="505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2813" dirty="0" err="1">
                <a:latin typeface="Palatino Linotype" charset="0"/>
              </a:rPr>
              <a:t>Lambertian</a:t>
            </a:r>
            <a:r>
              <a:rPr lang="en-US" sz="2813" dirty="0">
                <a:latin typeface="Palatino Linotype" charset="0"/>
              </a:rPr>
              <a:t> (diffuse)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489" y="3740853"/>
            <a:ext cx="3245806" cy="20225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7472" y="5846212"/>
            <a:ext cx="2075889" cy="505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r>
              <a:rPr lang="en-US" sz="2813">
                <a:latin typeface="Palatino Linotype" charset="0"/>
              </a:rPr>
              <a:t>Blinn-Phong</a:t>
            </a:r>
            <a:endParaRPr lang="en-US" sz="2813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5607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to PPM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common convention when testing</a:t>
            </a:r>
          </a:p>
          <a:p>
            <a:pPr lvl="1"/>
            <a:r>
              <a:rPr lang="en-US" dirty="0"/>
              <a:t>Dump the image to a file</a:t>
            </a:r>
          </a:p>
          <a:p>
            <a:pPr lvl="1"/>
            <a:r>
              <a:rPr lang="en-US" dirty="0"/>
              <a:t>PPM is a very simple text format</a:t>
            </a:r>
          </a:p>
          <a:p>
            <a:pPr lvl="1"/>
            <a:r>
              <a:rPr lang="en-US" dirty="0"/>
              <a:t>Inefficient, but simple</a:t>
            </a:r>
          </a:p>
          <a:p>
            <a:pPr lvl="1"/>
            <a:r>
              <a:rPr lang="en-US" dirty="0"/>
              <a:t>Simplifies the debug cycle</a:t>
            </a:r>
          </a:p>
          <a:p>
            <a:r>
              <a:rPr lang="en-US" dirty="0"/>
              <a:t>But only allows integer values</a:t>
            </a:r>
          </a:p>
          <a:p>
            <a:pPr lvl="1"/>
            <a:r>
              <a:rPr lang="en-US" dirty="0"/>
              <a:t>Usually in the range 0-255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43F4F2-D3EB-4B85-A7EE-B10E51DBB4B3}"/>
              </a:ext>
            </a:extLst>
          </p:cNvPr>
          <p:cNvSpPr txBox="1"/>
          <p:nvPr/>
        </p:nvSpPr>
        <p:spPr>
          <a:xfrm rot="20678227">
            <a:off x="7696200" y="3372544"/>
            <a:ext cx="280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Debug</a:t>
            </a:r>
            <a:r>
              <a:rPr lang="pt-PT" sz="2400" dirty="0"/>
              <a:t> </a:t>
            </a:r>
            <a:r>
              <a:rPr lang="pt-PT" sz="2400" dirty="0" err="1"/>
              <a:t>hint</a:t>
            </a:r>
            <a:r>
              <a:rPr lang="pt-PT" sz="2400" dirty="0"/>
              <a:t> for A1!!</a:t>
            </a:r>
          </a:p>
        </p:txBody>
      </p:sp>
    </p:spTree>
    <p:extLst>
      <p:ext uri="{BB962C8B-B14F-4D97-AF65-F5344CB8AC3E}">
        <p14:creationId xmlns:p14="http://schemas.microsoft.com/office/powerpoint/2010/main" val="1804482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B36AC-6726-4872-B182-5F2FDB90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Images by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140315-BEDF-4238-9E4D-C4CB47BA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594" y="1062633"/>
            <a:ext cx="11834813" cy="2366367"/>
          </a:xfrm>
        </p:spPr>
        <p:txBody>
          <a:bodyPr>
            <a:normAutofit/>
          </a:bodyPr>
          <a:lstStyle/>
          <a:p>
            <a:r>
              <a:rPr lang="pt-PT" sz="1600" dirty="0"/>
              <a:t>S19 - Apurv das</a:t>
            </a:r>
          </a:p>
          <a:p>
            <a:r>
              <a:rPr lang="pt-PT" sz="1600" dirty="0"/>
              <a:t>S32- Photographycourse</a:t>
            </a:r>
          </a:p>
          <a:p>
            <a:r>
              <a:rPr lang="pt-PT" sz="1600" dirty="0"/>
              <a:t>S33 - Jake Givens</a:t>
            </a:r>
          </a:p>
          <a:p>
            <a:r>
              <a:rPr lang="pt-PT" sz="1600" dirty="0"/>
              <a:t>S39 - Greg Rosenke</a:t>
            </a:r>
          </a:p>
          <a:p>
            <a:r>
              <a:rPr lang="pt-PT" sz="1600" dirty="0"/>
              <a:t>From Unsplash.com</a:t>
            </a:r>
          </a:p>
        </p:txBody>
      </p:sp>
    </p:spTree>
    <p:extLst>
      <p:ext uri="{BB962C8B-B14F-4D97-AF65-F5344CB8AC3E}">
        <p14:creationId xmlns:p14="http://schemas.microsoft.com/office/powerpoint/2010/main" val="17634876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linInter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953" y="1077118"/>
            <a:ext cx="3826740" cy="399710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Linear Interpolation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168591" y="1303804"/>
            <a:ext cx="9135070" cy="4250392"/>
          </a:xfrm>
          <a:prstGeom prst="rect">
            <a:avLst/>
          </a:prstGeom>
        </p:spPr>
        <p:txBody>
          <a:bodyPr/>
          <a:lstStyle/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Let </a:t>
            </a:r>
            <a:r>
              <a:rPr i="1" dirty="0">
                <a:latin typeface="Palatino" charset="0"/>
                <a:ea typeface="+mn-ea"/>
                <a:cs typeface="+mn-cs"/>
                <a:sym typeface="Palatino"/>
              </a:rPr>
              <a:t>f(</a:t>
            </a:r>
            <a:r>
              <a:rPr lang="en-GB" i="1" dirty="0">
                <a:latin typeface="Palatino" charset="0"/>
                <a:ea typeface="+mn-ea"/>
                <a:cs typeface="+mn-cs"/>
                <a:sym typeface="Palatino"/>
              </a:rPr>
              <a:t>x</a:t>
            </a:r>
            <a:r>
              <a:rPr i="1" dirty="0">
                <a:latin typeface="Palatino" charset="0"/>
                <a:ea typeface="+mn-ea"/>
                <a:cs typeface="+mn-cs"/>
                <a:sym typeface="Palatino"/>
              </a:rPr>
              <a:t>)</a:t>
            </a: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 be the colour</a:t>
            </a: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charset="0"/>
                <a:ea typeface="+mn-ea"/>
                <a:cs typeface="+mn-cs"/>
                <a:sym typeface="Palatino"/>
              </a:rPr>
              <a:t>we use a straight line</a:t>
            </a:r>
          </a:p>
          <a:p>
            <a:pPr marL="1195230" lvl="1">
              <a:defRPr i="1"/>
            </a:pPr>
            <a:r>
              <a:rPr dirty="0">
                <a:latin typeface="Palatino" charset="0"/>
              </a:rPr>
              <a:t>f</a:t>
            </a:r>
            <a:r>
              <a:rPr i="0" dirty="0">
                <a:latin typeface="Palatino" charset="0"/>
              </a:rPr>
              <a:t> changes linearly:</a:t>
            </a:r>
            <a:endParaRPr lang="en-GB" i="0" dirty="0">
              <a:latin typeface="Palatino" charset="0"/>
            </a:endParaRPr>
          </a:p>
          <a:p>
            <a:pPr marL="857262" lvl="1" indent="0">
              <a:buNone/>
              <a:defRPr i="1"/>
            </a:pPr>
            <a:endParaRPr lang="en-GB" i="0" dirty="0">
              <a:latin typeface="Palatino" charset="0"/>
            </a:endParaRPr>
          </a:p>
          <a:p>
            <a:pPr marL="1195230" lvl="1">
              <a:defRPr i="1"/>
            </a:pPr>
            <a:endParaRPr lang="en-GB" dirty="0">
              <a:latin typeface="Palatino" charset="0"/>
            </a:endParaRPr>
          </a:p>
          <a:p>
            <a:pPr marL="1195230" lvl="1">
              <a:defRPr i="1"/>
            </a:pPr>
            <a:r>
              <a:rPr lang="en-GB" i="0" dirty="0">
                <a:latin typeface="Palatino" charset="0"/>
              </a:rPr>
              <a:t>So rasterise </a:t>
            </a:r>
            <a:r>
              <a:rPr lang="en-GB" i="1" dirty="0">
                <a:latin typeface="Palatino" charset="0"/>
              </a:rPr>
              <a:t>f</a:t>
            </a:r>
            <a:r>
              <a:rPr lang="en-GB" i="0" dirty="0">
                <a:latin typeface="Palatino" charset="0"/>
              </a:rPr>
              <a:t> at the same time as </a:t>
            </a:r>
            <a:r>
              <a:rPr lang="en-GB" i="1" dirty="0">
                <a:latin typeface="Palatino" charset="0"/>
              </a:rPr>
              <a:t>y</a:t>
            </a:r>
            <a:endParaRPr i="1" dirty="0">
              <a:latin typeface="Palatino" charset="0"/>
            </a:endParaRPr>
          </a:p>
        </p:txBody>
      </p:sp>
      <p:pic>
        <p:nvPicPr>
          <p:cNvPr id="75" name="pasted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75" y="3515825"/>
            <a:ext cx="6322219" cy="1053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5095892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Implicit Form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178593" y="960131"/>
            <a:ext cx="9135070" cy="3739489"/>
          </a:xfrm>
          <a:prstGeom prst="rect">
            <a:avLst/>
          </a:prstGeom>
        </p:spPr>
        <p:txBody>
          <a:bodyPr/>
          <a:lstStyle/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pitchFamily="2" charset="77"/>
                <a:ea typeface="Palatino" pitchFamily="2" charset="77"/>
                <a:sym typeface="Palatino"/>
              </a:rPr>
              <a:t>We want to draw a line 1 pixel </a:t>
            </a:r>
            <a:r>
              <a:rPr i="1" dirty="0">
                <a:latin typeface="Palatino" pitchFamily="2" charset="77"/>
                <a:ea typeface="Palatino" pitchFamily="2" charset="77"/>
                <a:sym typeface="Palatino"/>
              </a:rPr>
              <a:t>wide</a:t>
            </a:r>
            <a:endParaRPr dirty="0">
              <a:latin typeface="Palatino" pitchFamily="2" charset="77"/>
              <a:ea typeface="Palatino" pitchFamily="2" charset="77"/>
              <a:sym typeface="Palatino"/>
            </a:endParaRP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pitchFamily="2" charset="77"/>
                <a:ea typeface="Palatino" pitchFamily="2" charset="77"/>
                <a:sym typeface="Palatino"/>
              </a:rPr>
              <a:t>all pixels within 0.5 pixels of line</a:t>
            </a:r>
          </a:p>
          <a:p>
            <a:pPr marL="1195230"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pitchFamily="2" charset="77"/>
                <a:ea typeface="Palatino" pitchFamily="2" charset="77"/>
                <a:sym typeface="Palatino"/>
              </a:rPr>
              <a:t>we know how to measure distance</a:t>
            </a:r>
          </a:p>
          <a:p>
            <a:pPr marL="882687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Palatino" pitchFamily="2" charset="77"/>
                <a:ea typeface="Palatino" pitchFamily="2" charset="77"/>
                <a:sym typeface="Palatino"/>
              </a:rPr>
              <a:t>But this draws a </a:t>
            </a:r>
            <a:r>
              <a:rPr i="1" dirty="0">
                <a:latin typeface="Palatino" pitchFamily="2" charset="77"/>
                <a:ea typeface="Palatino" pitchFamily="2" charset="77"/>
                <a:sym typeface="Palatino"/>
              </a:rPr>
              <a:t>line</a:t>
            </a:r>
            <a:r>
              <a:rPr dirty="0">
                <a:latin typeface="Palatino" pitchFamily="2" charset="77"/>
                <a:ea typeface="Palatino" pitchFamily="2" charset="77"/>
                <a:sym typeface="Palatino"/>
              </a:rPr>
              <a:t>, not a </a:t>
            </a:r>
            <a:r>
              <a:rPr i="1" dirty="0">
                <a:latin typeface="Palatino" pitchFamily="2" charset="77"/>
                <a:ea typeface="Palatino" pitchFamily="2" charset="77"/>
                <a:sym typeface="Palatino"/>
              </a:rPr>
              <a:t>segment</a:t>
            </a:r>
            <a:endParaRPr lang="en-GB" i="1" dirty="0">
              <a:latin typeface="Palatino" pitchFamily="2" charset="77"/>
              <a:ea typeface="Palatino" pitchFamily="2" charset="77"/>
              <a:sym typeface="Palatino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989408" y="4018570"/>
            <a:ext cx="11202591" cy="133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defTabSz="321473">
              <a:lnSpc>
                <a:spcPts val="2300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 (x = </a:t>
            </a:r>
            <a:r>
              <a:rPr dirty="0" err="1"/>
              <a:t>xMin</a:t>
            </a:r>
            <a:r>
              <a:rPr dirty="0"/>
              <a:t>; x &lt; </a:t>
            </a:r>
            <a:r>
              <a:rPr dirty="0" err="1"/>
              <a:t>xMax</a:t>
            </a:r>
            <a:r>
              <a:rPr dirty="0"/>
              <a:t>; x++)</a:t>
            </a:r>
          </a:p>
          <a:p>
            <a:pPr defTabSz="321473">
              <a:lnSpc>
                <a:spcPts val="2300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for (y = </a:t>
            </a:r>
            <a:r>
              <a:rPr dirty="0" err="1"/>
              <a:t>yMin</a:t>
            </a:r>
            <a:r>
              <a:rPr dirty="0"/>
              <a:t>; y &lt; </a:t>
            </a:r>
            <a:r>
              <a:rPr dirty="0" err="1"/>
              <a:t>yMax</a:t>
            </a:r>
            <a:r>
              <a:rPr dirty="0"/>
              <a:t>; y++)</a:t>
            </a:r>
          </a:p>
          <a:p>
            <a:pPr defTabSz="321473">
              <a:lnSpc>
                <a:spcPts val="2800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if (abs(distance((x, y), (x0, y0), (x1, y1))) &lt; 0.5)</a:t>
            </a:r>
          </a:p>
          <a:p>
            <a:pPr defTabSz="321473">
              <a:lnSpc>
                <a:spcPts val="2300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</a:t>
            </a:r>
            <a:r>
              <a:rPr dirty="0" err="1"/>
              <a:t>setPixel</a:t>
            </a:r>
            <a:r>
              <a:rPr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9587577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en-GB"/>
              <a:t>Parametric </a:t>
            </a:r>
            <a:r>
              <a:t>Interpolat</a:t>
            </a:r>
            <a:r>
              <a:rPr lang="en-GB"/>
              <a:t>ion</a:t>
            </a: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half" idx="1"/>
          </p:nvPr>
        </p:nvSpPr>
        <p:spPr>
          <a:xfrm>
            <a:off x="-221443" y="673048"/>
            <a:ext cx="9135070" cy="4698626"/>
          </a:xfrm>
          <a:prstGeom prst="rect">
            <a:avLst/>
          </a:prstGeom>
        </p:spPr>
        <p:txBody>
          <a:bodyPr/>
          <a:lstStyle>
            <a:lvl1pPr marL="1255358" indent="-480658">
              <a:tabLst>
                <a:tab pos="1587500" algn="l"/>
              </a:tabLst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Palatino" charset="0"/>
              </a:rPr>
              <a:t>Much easier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Palatino" charset="0"/>
              </a:rPr>
              <a:t>Walk along the line one step at a time: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GB" dirty="0">
              <a:latin typeface="Palatino" charset="0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GB" dirty="0">
              <a:latin typeface="Palatino" charset="0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GB" dirty="0">
              <a:latin typeface="Palatino" charset="0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Palatino" charset="0"/>
              </a:rPr>
              <a:t>Choosing step size is important</a:t>
            </a:r>
          </a:p>
        </p:txBody>
      </p:sp>
      <p:sp>
        <p:nvSpPr>
          <p:cNvPr id="79" name="Shape 79"/>
          <p:cNvSpPr/>
          <p:nvPr/>
        </p:nvSpPr>
        <p:spPr>
          <a:xfrm>
            <a:off x="947476" y="2378577"/>
            <a:ext cx="6564298" cy="1868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321473"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for (t = 0.0; t &lt;= 1.0; t += 0.001)</a:t>
            </a:r>
          </a:p>
          <a:p>
            <a:pPr defTabSz="321473"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{</a:t>
            </a:r>
          </a:p>
          <a:p>
            <a:pPr defTabSz="321473"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</a:t>
            </a:r>
            <a:r>
              <a:rPr sz="1687" dirty="0" err="1"/>
              <a:t>point_r</a:t>
            </a:r>
            <a:r>
              <a:rPr sz="1687" dirty="0"/>
              <a:t> = </a:t>
            </a:r>
            <a:r>
              <a:rPr sz="1687" dirty="0" err="1"/>
              <a:t>point_p</a:t>
            </a:r>
            <a:r>
              <a:rPr sz="1687" dirty="0"/>
              <a:t> + (</a:t>
            </a:r>
            <a:r>
              <a:rPr sz="1687" dirty="0" err="1"/>
              <a:t>point_q</a:t>
            </a:r>
            <a:r>
              <a:rPr sz="1687" dirty="0"/>
              <a:t> - </a:t>
            </a:r>
            <a:r>
              <a:rPr sz="1687" dirty="0" err="1"/>
              <a:t>point_p</a:t>
            </a:r>
            <a:r>
              <a:rPr sz="1687" dirty="0"/>
              <a:t>) * t;</a:t>
            </a:r>
          </a:p>
          <a:p>
            <a:pPr defTabSz="321473"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</a:t>
            </a:r>
            <a:r>
              <a:rPr sz="1687" dirty="0" err="1"/>
              <a:t>colour</a:t>
            </a:r>
            <a:r>
              <a:rPr sz="1687" dirty="0"/>
              <a:t> = </a:t>
            </a:r>
            <a:r>
              <a:rPr sz="1687" dirty="0" err="1"/>
              <a:t>colour_p</a:t>
            </a:r>
            <a:r>
              <a:rPr sz="1687" dirty="0"/>
              <a:t> + (</a:t>
            </a:r>
            <a:r>
              <a:rPr sz="1687" dirty="0" err="1"/>
              <a:t>colour_q</a:t>
            </a:r>
            <a:r>
              <a:rPr sz="1687" dirty="0"/>
              <a:t> - </a:t>
            </a:r>
            <a:r>
              <a:rPr sz="1687" dirty="0" err="1"/>
              <a:t>colour_p</a:t>
            </a:r>
            <a:r>
              <a:rPr sz="1687" dirty="0"/>
              <a:t>) * t;</a:t>
            </a:r>
          </a:p>
          <a:p>
            <a:pPr defTabSz="321473"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</a:t>
            </a:r>
            <a:r>
              <a:rPr sz="1687" dirty="0" err="1"/>
              <a:t>setColour</a:t>
            </a:r>
            <a:r>
              <a:rPr sz="1687" dirty="0"/>
              <a:t>(</a:t>
            </a:r>
            <a:r>
              <a:rPr sz="1687" dirty="0" err="1"/>
              <a:t>colour</a:t>
            </a:r>
            <a:r>
              <a:rPr sz="1687" dirty="0"/>
              <a:t>);</a:t>
            </a:r>
          </a:p>
          <a:p>
            <a:pPr defTabSz="321473"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</a:t>
            </a:r>
            <a:r>
              <a:rPr sz="1687" dirty="0" err="1"/>
              <a:t>setPixel</a:t>
            </a:r>
            <a:r>
              <a:rPr sz="1687" dirty="0"/>
              <a:t>(round(</a:t>
            </a:r>
            <a:r>
              <a:rPr sz="1687" dirty="0" err="1"/>
              <a:t>r_x</a:t>
            </a:r>
            <a:r>
              <a:rPr sz="1687" dirty="0"/>
              <a:t>), round(</a:t>
            </a:r>
            <a:r>
              <a:rPr sz="1687" dirty="0" err="1"/>
              <a:t>r_y</a:t>
            </a:r>
            <a:r>
              <a:rPr sz="1687" dirty="0"/>
              <a:t>));</a:t>
            </a:r>
          </a:p>
          <a:p>
            <a:pPr defTabSz="321473">
              <a:lnSpc>
                <a:spcPts val="1969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687" dirty="0"/>
              <a:t>    }</a:t>
            </a:r>
          </a:p>
        </p:txBody>
      </p:sp>
      <p:pic>
        <p:nvPicPr>
          <p:cNvPr id="80" name="pasted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8774" y="-355668"/>
            <a:ext cx="781206" cy="112580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93995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D18D-1AA2-AA4E-B97C-130068A6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Quads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653D6B-316C-3E4A-BE97-B4D03CFB5C8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9205" y="1020676"/>
                <a:ext cx="6641911" cy="5331023"/>
              </a:xfrm>
            </p:spPr>
            <p:txBody>
              <a:bodyPr/>
              <a:lstStyle/>
              <a:p>
                <a:r>
                  <a:rPr lang="en-US" dirty="0"/>
                  <a:t>Given points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b="0" dirty="0"/>
              </a:p>
              <a:p>
                <a:r>
                  <a:rPr lang="en-US" dirty="0"/>
                  <a:t>Take normal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=(−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(L1:S7)</a:t>
                </a:r>
              </a:p>
              <a:p>
                <a:r>
                  <a:rPr lang="en-US" dirty="0" err="1"/>
                  <a:t>Normalise</a:t>
                </a:r>
                <a:r>
                  <a:rPr lang="en-US" dirty="0"/>
                  <a:t> to a unit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To draw a line of width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Rasterise</a:t>
                </a:r>
                <a:r>
                  <a:rPr lang="en-US" dirty="0"/>
                  <a:t> the quad: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GB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653D6B-316C-3E4A-BE97-B4D03CFB5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9205" y="1020676"/>
                <a:ext cx="6641911" cy="5331023"/>
              </a:xfrm>
              <a:blipFill>
                <a:blip r:embed="rId2"/>
                <a:stretch>
                  <a:fillRect l="-165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C435CC38-064F-0641-86D2-526BEDF9FADD}"/>
              </a:ext>
            </a:extLst>
          </p:cNvPr>
          <p:cNvSpPr/>
          <p:nvPr/>
        </p:nvSpPr>
        <p:spPr>
          <a:xfrm>
            <a:off x="7668451" y="2912758"/>
            <a:ext cx="3463837" cy="982351"/>
          </a:xfrm>
          <a:custGeom>
            <a:avLst/>
            <a:gdLst>
              <a:gd name="connsiteX0" fmla="*/ 1538868 w 2442117"/>
              <a:gd name="connsiteY0" fmla="*/ 0 h 2877015"/>
              <a:gd name="connsiteX1" fmla="*/ 2442117 w 2442117"/>
              <a:gd name="connsiteY1" fmla="*/ 657922 h 2877015"/>
              <a:gd name="connsiteX2" fmla="*/ 858644 w 2442117"/>
              <a:gd name="connsiteY2" fmla="*/ 2877015 h 2877015"/>
              <a:gd name="connsiteX3" fmla="*/ 0 w 2442117"/>
              <a:gd name="connsiteY3" fmla="*/ 2230244 h 2877015"/>
              <a:gd name="connsiteX4" fmla="*/ 1538868 w 2442117"/>
              <a:gd name="connsiteY4" fmla="*/ 0 h 287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117" h="2877015">
                <a:moveTo>
                  <a:pt x="1538868" y="0"/>
                </a:moveTo>
                <a:lnTo>
                  <a:pt x="2442117" y="657922"/>
                </a:lnTo>
                <a:lnTo>
                  <a:pt x="858644" y="2877015"/>
                </a:lnTo>
                <a:lnTo>
                  <a:pt x="0" y="2230244"/>
                </a:lnTo>
                <a:lnTo>
                  <a:pt x="1538868" y="0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endParaRPr lang="en-US" sz="2813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119907-7F35-CC4C-ADDD-055908A7D9B0}"/>
              </a:ext>
            </a:extLst>
          </p:cNvPr>
          <p:cNvSpPr/>
          <p:nvPr/>
        </p:nvSpPr>
        <p:spPr>
          <a:xfrm rot="18264670">
            <a:off x="8139964" y="4470618"/>
            <a:ext cx="260055" cy="974471"/>
          </a:xfrm>
          <a:prstGeom prst="ellipse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endParaRPr lang="en-US" sz="2813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C36FD-E12A-C742-B64F-FBCB5A2CE0A8}"/>
                  </a:ext>
                </a:extLst>
              </p:cNvPr>
              <p:cNvSpPr/>
              <p:nvPr/>
            </p:nvSpPr>
            <p:spPr>
              <a:xfrm>
                <a:off x="8105445" y="5146424"/>
                <a:ext cx="947330" cy="1059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13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13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C36FD-E12A-C742-B64F-FBCB5A2CE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445" y="5146424"/>
                <a:ext cx="947330" cy="1059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470933-1943-0641-8FB5-076BED11B07D}"/>
                  </a:ext>
                </a:extLst>
              </p:cNvPr>
              <p:cNvSpPr/>
              <p:nvPr/>
            </p:nvSpPr>
            <p:spPr>
              <a:xfrm>
                <a:off x="9625992" y="1478066"/>
                <a:ext cx="947459" cy="1059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13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13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470933-1943-0641-8FB5-076BED11B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992" y="1478066"/>
                <a:ext cx="947459" cy="1059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EDAA1-0E46-2145-9F45-27F4168C147B}"/>
              </a:ext>
            </a:extLst>
          </p:cNvPr>
          <p:cNvCxnSpPr>
            <a:cxnSpLocks/>
          </p:cNvCxnSpPr>
          <p:nvPr/>
        </p:nvCxnSpPr>
        <p:spPr>
          <a:xfrm flipV="1">
            <a:off x="8295754" y="1933397"/>
            <a:ext cx="2125581" cy="293578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E7B390A-51A0-174E-A660-FD1D318586BF}"/>
                  </a:ext>
                </a:extLst>
              </p:cNvPr>
              <p:cNvSpPr/>
              <p:nvPr/>
            </p:nvSpPr>
            <p:spPr>
              <a:xfrm>
                <a:off x="9520246" y="2899263"/>
                <a:ext cx="950047" cy="1059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13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13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13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E7B390A-51A0-174E-A660-FD1D31858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46" y="2899263"/>
                <a:ext cx="950047" cy="1059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DA34A9-1C00-FD40-9565-943D733CA6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18785" y="811515"/>
            <a:ext cx="2125581" cy="293578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E33011-55FC-A248-A85A-E91097304D91}"/>
                  </a:ext>
                </a:extLst>
              </p:cNvPr>
              <p:cNvSpPr/>
              <p:nvPr/>
            </p:nvSpPr>
            <p:spPr>
              <a:xfrm>
                <a:off x="6196003" y="1275360"/>
                <a:ext cx="963756" cy="1059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13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13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2813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E33011-55FC-A248-A85A-E91097304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03" y="1275360"/>
                <a:ext cx="963756" cy="1059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337761-8469-AA4D-A0C9-E73BE6BC4657}"/>
              </a:ext>
            </a:extLst>
          </p:cNvPr>
          <p:cNvCxnSpPr>
            <a:cxnSpLocks/>
          </p:cNvCxnSpPr>
          <p:nvPr/>
        </p:nvCxnSpPr>
        <p:spPr>
          <a:xfrm flipH="1" flipV="1">
            <a:off x="9861314" y="1386298"/>
            <a:ext cx="618239" cy="4476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AFDB70-4FED-024F-BC76-71F133D3CCA5}"/>
              </a:ext>
            </a:extLst>
          </p:cNvPr>
          <p:cNvCxnSpPr>
            <a:cxnSpLocks/>
          </p:cNvCxnSpPr>
          <p:nvPr/>
        </p:nvCxnSpPr>
        <p:spPr>
          <a:xfrm flipH="1" flipV="1">
            <a:off x="7660140" y="4500793"/>
            <a:ext cx="618239" cy="4476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248AEA-651C-D044-BC7F-C08EAE77DBF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504522" y="1855525"/>
            <a:ext cx="618239" cy="4476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78797A-D951-A445-A9F4-B5806F9993A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269991" y="4967296"/>
            <a:ext cx="618239" cy="4476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FA32DCC-262D-45A9-BCE3-B29BD30D2012}"/>
              </a:ext>
            </a:extLst>
          </p:cNvPr>
          <p:cNvSpPr/>
          <p:nvPr/>
        </p:nvSpPr>
        <p:spPr>
          <a:xfrm rot="18264670">
            <a:off x="10396475" y="1347790"/>
            <a:ext cx="260055" cy="974471"/>
          </a:xfrm>
          <a:prstGeom prst="ellipse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endParaRPr lang="en-US" sz="2813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23" name="Straight Arrow Connector 11">
            <a:extLst>
              <a:ext uri="{FF2B5EF4-FFF2-40B4-BE49-F238E27FC236}">
                <a16:creationId xmlns:a16="http://schemas.microsoft.com/office/drawing/2014/main" id="{77698465-8109-4EF1-841B-F0AC1876CFDD}"/>
              </a:ext>
            </a:extLst>
          </p:cNvPr>
          <p:cNvCxnSpPr>
            <a:cxnSpLocks/>
          </p:cNvCxnSpPr>
          <p:nvPr/>
        </p:nvCxnSpPr>
        <p:spPr>
          <a:xfrm flipH="1" flipV="1">
            <a:off x="8745445" y="2475439"/>
            <a:ext cx="849023" cy="6083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FDED769F-E071-416D-86AB-AFF672EE358B}"/>
                  </a:ext>
                </a:extLst>
              </p:cNvPr>
              <p:cNvSpPr/>
              <p:nvPr/>
            </p:nvSpPr>
            <p:spPr>
              <a:xfrm>
                <a:off x="8564397" y="2003317"/>
                <a:ext cx="480773" cy="525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13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2813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13" dirty="0"/>
              </a:p>
            </p:txBody>
          </p:sp>
        </mc:Choice>
        <mc:Fallback xmlns=""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FDED769F-E071-416D-86AB-AFF672EE3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397" y="2003317"/>
                <a:ext cx="480773" cy="5252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9857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Triangles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Defined by 3 points:</a:t>
            </a:r>
          </a:p>
          <a:p>
            <a:pPr marL="1195230" lvl="1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Or by 3 lines</a:t>
            </a:r>
          </a:p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Drawing three lines is easy</a:t>
            </a:r>
          </a:p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But what about </a:t>
            </a:r>
            <a:r>
              <a:rPr lang="en-US" sz="2000" i="1">
                <a:latin typeface="+mn-lt"/>
                <a:ea typeface="+mn-ea"/>
                <a:sym typeface="Palatino"/>
              </a:rPr>
              <a:t>filled</a:t>
            </a:r>
            <a:r>
              <a:rPr lang="en-US" sz="2000">
                <a:latin typeface="+mn-lt"/>
                <a:ea typeface="+mn-ea"/>
                <a:sym typeface="Palatino"/>
              </a:rPr>
              <a:t> triangles? </a:t>
            </a:r>
          </a:p>
          <a:p>
            <a:pPr marL="882687" indent="-228600">
              <a:buFont typeface="Arial" panose="020B0604020202020204" pitchFamily="34" charset="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>
                <a:latin typeface="+mn-lt"/>
                <a:ea typeface="+mn-ea"/>
                <a:sym typeface="Palatino"/>
              </a:rPr>
              <a:t>Start with equations of triangles</a:t>
            </a:r>
          </a:p>
        </p:txBody>
      </p:sp>
      <p:pic>
        <p:nvPicPr>
          <p:cNvPr id="84" name="pasted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815" y="484632"/>
            <a:ext cx="4234616" cy="5733287"/>
          </a:xfrm>
          <a:prstGeom prst="rect">
            <a:avLst/>
          </a:prstGeom>
        </p:spPr>
      </p:pic>
      <p:pic>
        <p:nvPicPr>
          <p:cNvPr id="20" name="Leeds_logo_new.png">
            <a:extLst>
              <a:ext uri="{FF2B5EF4-FFF2-40B4-BE49-F238E27FC236}">
                <a16:creationId xmlns:a16="http://schemas.microsoft.com/office/drawing/2014/main" id="{37685E61-74D0-463B-8735-B2252554D5D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3">
            <a:extLst>
              <a:ext uri="{FF2B5EF4-FFF2-40B4-BE49-F238E27FC236}">
                <a16:creationId xmlns:a16="http://schemas.microsoft.com/office/drawing/2014/main" id="{E550B0DE-8A77-4011-A768-7E85BE9B7CEA}"/>
              </a:ext>
            </a:extLst>
          </p:cNvPr>
          <p:cNvSpPr/>
          <p:nvPr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0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1708</Words>
  <Application>Microsoft Office PowerPoint</Application>
  <PresentationFormat>Widescreen</PresentationFormat>
  <Paragraphs>307</Paragraphs>
  <Slides>45</Slides>
  <Notes>5</Notes>
  <HiddenSlides>0</HiddenSlides>
  <MMClips>4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Courier</vt:lpstr>
      <vt:lpstr>Gill Sans</vt:lpstr>
      <vt:lpstr>Palatino</vt:lpstr>
      <vt:lpstr>Arial</vt:lpstr>
      <vt:lpstr>Calibri</vt:lpstr>
      <vt:lpstr>Calisto MT</vt:lpstr>
      <vt:lpstr>Cambria</vt:lpstr>
      <vt:lpstr>Cambria Math</vt:lpstr>
      <vt:lpstr>Helvetica</vt:lpstr>
      <vt:lpstr>Palatino Linotype</vt:lpstr>
      <vt:lpstr>Symbol</vt:lpstr>
      <vt:lpstr>Tema do Office</vt:lpstr>
      <vt:lpstr>Rasterisation &amp; Blinn-Phong Lighting</vt:lpstr>
      <vt:lpstr>Agenda</vt:lpstr>
      <vt:lpstr>How to draw a line? </vt:lpstr>
      <vt:lpstr>Interpolation</vt:lpstr>
      <vt:lpstr>Linear Interpolation</vt:lpstr>
      <vt:lpstr>Implicit Form</vt:lpstr>
      <vt:lpstr>Parametric Interpolation</vt:lpstr>
      <vt:lpstr>Line Quads</vt:lpstr>
      <vt:lpstr>Triangles</vt:lpstr>
      <vt:lpstr>Explicit Form</vt:lpstr>
      <vt:lpstr>Explicit Form, II</vt:lpstr>
      <vt:lpstr>Raster Scan Algorithm</vt:lpstr>
      <vt:lpstr>Explicit Algorithm</vt:lpstr>
      <vt:lpstr>Linewise Interpolation</vt:lpstr>
      <vt:lpstr>Implicit / Normal Form</vt:lpstr>
      <vt:lpstr>Winding Order</vt:lpstr>
      <vt:lpstr>Half-Plane Test: What is inside the triangle?</vt:lpstr>
      <vt:lpstr>Implicit Algorithm</vt:lpstr>
      <vt:lpstr>Parametric Form</vt:lpstr>
      <vt:lpstr>Triangle Interpolation</vt:lpstr>
      <vt:lpstr>The Parameter α</vt:lpstr>
      <vt:lpstr>And, obviously...</vt:lpstr>
      <vt:lpstr>      Barycentric Coordinates</vt:lpstr>
      <vt:lpstr>Parametric Algorithm</vt:lpstr>
      <vt:lpstr>Shading</vt:lpstr>
      <vt:lpstr>Perspective Interpolation</vt:lpstr>
      <vt:lpstr>Hyperbolic Interpolation</vt:lpstr>
      <vt:lpstr>Gouraud vs. Phong Shading</vt:lpstr>
      <vt:lpstr>Local &amp; Global Illumination</vt:lpstr>
      <vt:lpstr>Origin of Photons</vt:lpstr>
      <vt:lpstr>Blinn-Phong Lighting Model</vt:lpstr>
      <vt:lpstr>Emitted Light</vt:lpstr>
      <vt:lpstr>Ambient Lighting</vt:lpstr>
      <vt:lpstr>Ambient Light: Uniform on all surfaces, but some reflect more </vt:lpstr>
      <vt:lpstr>Perfect Reflection</vt:lpstr>
      <vt:lpstr>Specular Reflection</vt:lpstr>
      <vt:lpstr>Specular Reflection</vt:lpstr>
      <vt:lpstr>Specular Highlights</vt:lpstr>
      <vt:lpstr>Diffuse Light</vt:lpstr>
      <vt:lpstr>Diffuse Lighting</vt:lpstr>
      <vt:lpstr>Diffuse Computation</vt:lpstr>
      <vt:lpstr>Putting it Back Together</vt:lpstr>
      <vt:lpstr>One Step At A Time</vt:lpstr>
      <vt:lpstr>Saving to PPM File</vt:lpstr>
      <vt:lpstr>Images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Rafael Kuffner dos Anjos</dc:creator>
  <cp:lastModifiedBy>Rafael</cp:lastModifiedBy>
  <cp:revision>6</cp:revision>
  <dcterms:created xsi:type="dcterms:W3CDTF">2021-09-14T08:44:47Z</dcterms:created>
  <dcterms:modified xsi:type="dcterms:W3CDTF">2021-09-27T11:04:04Z</dcterms:modified>
</cp:coreProperties>
</file>