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439" r:id="rId3"/>
    <p:sldId id="259" r:id="rId4"/>
    <p:sldId id="257" r:id="rId5"/>
    <p:sldId id="260" r:id="rId6"/>
    <p:sldId id="261" r:id="rId7"/>
    <p:sldId id="262" r:id="rId8"/>
    <p:sldId id="263" r:id="rId9"/>
    <p:sldId id="280" r:id="rId10"/>
    <p:sldId id="281" r:id="rId11"/>
    <p:sldId id="282" r:id="rId12"/>
    <p:sldId id="435" r:id="rId13"/>
    <p:sldId id="438" r:id="rId14"/>
    <p:sldId id="395" r:id="rId15"/>
    <p:sldId id="425" r:id="rId16"/>
    <p:sldId id="396" r:id="rId17"/>
    <p:sldId id="397" r:id="rId18"/>
    <p:sldId id="398" r:id="rId19"/>
    <p:sldId id="399" r:id="rId20"/>
    <p:sldId id="400" r:id="rId21"/>
    <p:sldId id="401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5" r:id="rId34"/>
    <p:sldId id="416" r:id="rId35"/>
    <p:sldId id="417" r:id="rId36"/>
    <p:sldId id="315" r:id="rId37"/>
    <p:sldId id="316" r:id="rId38"/>
    <p:sldId id="317" r:id="rId39"/>
    <p:sldId id="429" r:id="rId40"/>
    <p:sldId id="427" r:id="rId41"/>
    <p:sldId id="430" r:id="rId42"/>
    <p:sldId id="428" r:id="rId43"/>
    <p:sldId id="431" r:id="rId44"/>
    <p:sldId id="432" r:id="rId45"/>
    <p:sldId id="433" r:id="rId46"/>
    <p:sldId id="434" r:id="rId47"/>
    <p:sldId id="426" r:id="rId48"/>
    <p:sldId id="418" r:id="rId49"/>
    <p:sldId id="419" r:id="rId50"/>
    <p:sldId id="420" r:id="rId51"/>
    <p:sldId id="421" r:id="rId52"/>
    <p:sldId id="423" r:id="rId53"/>
    <p:sldId id="436" r:id="rId54"/>
    <p:sldId id="437" r:id="rId5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AFDE"/>
    <a:srgbClr val="99D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728F1-EBE4-4D18-A405-C20CC6D15D37}" v="356" dt="2021-10-28T10:50:24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848" autoAdjust="0"/>
  </p:normalViewPr>
  <p:slideViewPr>
    <p:cSldViewPr snapToGrid="0">
      <p:cViewPr varScale="1">
        <p:scale>
          <a:sx n="128" d="100"/>
          <a:sy n="128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Kuffner dos Anjos" userId="3925196f-71a7-46bf-baee-ed570243f2ce" providerId="ADAL" clId="{249728F1-EBE4-4D18-A405-C20CC6D15D37}"/>
    <pc:docChg chg="undo custSel addSld modSld">
      <pc:chgData name="Rafael Kuffner dos Anjos" userId="3925196f-71a7-46bf-baee-ed570243f2ce" providerId="ADAL" clId="{249728F1-EBE4-4D18-A405-C20CC6D15D37}" dt="2021-10-28T10:50:24.013" v="1519" actId="20577"/>
      <pc:docMkLst>
        <pc:docMk/>
      </pc:docMkLst>
      <pc:sldChg chg="modSp mod">
        <pc:chgData name="Rafael Kuffner dos Anjos" userId="3925196f-71a7-46bf-baee-ed570243f2ce" providerId="ADAL" clId="{249728F1-EBE4-4D18-A405-C20CC6D15D37}" dt="2021-10-19T14:52:57.185" v="1511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249728F1-EBE4-4D18-A405-C20CC6D15D37}" dt="2021-10-19T14:52:57.185" v="1511" actId="20577"/>
          <ac:spMkLst>
            <pc:docMk/>
            <pc:sldMk cId="2250373187" sldId="256"/>
            <ac:spMk id="2" creationId="{80B9CD96-C14B-44A5-91B1-55D9A499211B}"/>
          </ac:spMkLst>
        </pc:spChg>
      </pc:sldChg>
      <pc:sldChg chg="addSp delSp modSp add mod setBg">
        <pc:chgData name="Rafael Kuffner dos Anjos" userId="3925196f-71a7-46bf-baee-ed570243f2ce" providerId="ADAL" clId="{249728F1-EBE4-4D18-A405-C20CC6D15D37}" dt="2021-10-18T14:35:55.296" v="48" actId="26606"/>
        <pc:sldMkLst>
          <pc:docMk/>
          <pc:sldMk cId="4290177432" sldId="257"/>
        </pc:sldMkLst>
        <pc:spChg chg="mod">
          <ac:chgData name="Rafael Kuffner dos Anjos" userId="3925196f-71a7-46bf-baee-ed570243f2ce" providerId="ADAL" clId="{249728F1-EBE4-4D18-A405-C20CC6D15D37}" dt="2021-10-18T14:35:55.296" v="48" actId="26606"/>
          <ac:spMkLst>
            <pc:docMk/>
            <pc:sldMk cId="4290177432" sldId="257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5.296" v="48" actId="26606"/>
          <ac:spMkLst>
            <pc:docMk/>
            <pc:sldMk cId="4290177432" sldId="257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0.498" v="45" actId="164"/>
          <ac:spMkLst>
            <pc:docMk/>
            <pc:sldMk cId="4290177432" sldId="257"/>
            <ac:spMk id="1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0.498" v="45" actId="164"/>
          <ac:spMkLst>
            <pc:docMk/>
            <pc:sldMk cId="4290177432" sldId="257"/>
            <ac:spMk id="1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0.498" v="45" actId="164"/>
          <ac:spMkLst>
            <pc:docMk/>
            <pc:sldMk cId="4290177432" sldId="257"/>
            <ac:spMk id="14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0.498" v="45" actId="164"/>
          <ac:spMkLst>
            <pc:docMk/>
            <pc:sldMk cId="4290177432" sldId="257"/>
            <ac:spMk id="15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5:50.498" v="45" actId="164"/>
          <ac:spMkLst>
            <pc:docMk/>
            <pc:sldMk cId="4290177432" sldId="257"/>
            <ac:spMk id="19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4:35:55.284" v="47" actId="26606"/>
          <ac:spMkLst>
            <pc:docMk/>
            <pc:sldMk cId="4290177432" sldId="257"/>
            <ac:spMk id="24" creationId="{2596F992-698C-48C0-9D89-70DA4CE927EF}"/>
          </ac:spMkLst>
        </pc:spChg>
        <pc:spChg chg="add del">
          <ac:chgData name="Rafael Kuffner dos Anjos" userId="3925196f-71a7-46bf-baee-ed570243f2ce" providerId="ADAL" clId="{249728F1-EBE4-4D18-A405-C20CC6D15D37}" dt="2021-10-18T14:35:55.284" v="47" actId="26606"/>
          <ac:spMkLst>
            <pc:docMk/>
            <pc:sldMk cId="4290177432" sldId="257"/>
            <ac:spMk id="26" creationId="{A344AAA5-41F4-4862-97EF-688D31DC7567}"/>
          </ac:spMkLst>
        </pc:spChg>
        <pc:spChg chg="add del">
          <ac:chgData name="Rafael Kuffner dos Anjos" userId="3925196f-71a7-46bf-baee-ed570243f2ce" providerId="ADAL" clId="{249728F1-EBE4-4D18-A405-C20CC6D15D37}" dt="2021-10-18T14:35:55.284" v="47" actId="26606"/>
          <ac:spMkLst>
            <pc:docMk/>
            <pc:sldMk cId="4290177432" sldId="257"/>
            <ac:spMk id="28" creationId="{69E1A62C-2AAF-4B3E-8CDB-65E237080997}"/>
          </ac:spMkLst>
        </pc:spChg>
        <pc:spChg chg="add">
          <ac:chgData name="Rafael Kuffner dos Anjos" userId="3925196f-71a7-46bf-baee-ed570243f2ce" providerId="ADAL" clId="{249728F1-EBE4-4D18-A405-C20CC6D15D37}" dt="2021-10-18T14:35:55.296" v="48" actId="26606"/>
          <ac:spMkLst>
            <pc:docMk/>
            <pc:sldMk cId="4290177432" sldId="257"/>
            <ac:spMk id="30" creationId="{0E3596DD-156A-473E-9BB3-C6A29F7574E9}"/>
          </ac:spMkLst>
        </pc:spChg>
        <pc:spChg chg="add">
          <ac:chgData name="Rafael Kuffner dos Anjos" userId="3925196f-71a7-46bf-baee-ed570243f2ce" providerId="ADAL" clId="{249728F1-EBE4-4D18-A405-C20CC6D15D37}" dt="2021-10-18T14:35:55.296" v="48" actId="26606"/>
          <ac:spMkLst>
            <pc:docMk/>
            <pc:sldMk cId="4290177432" sldId="257"/>
            <ac:spMk id="31" creationId="{2C46C4D6-C474-4E92-B52E-944C1118F7B6}"/>
          </ac:spMkLst>
        </pc:spChg>
        <pc:grpChg chg="mod">
          <ac:chgData name="Rafael Kuffner dos Anjos" userId="3925196f-71a7-46bf-baee-ed570243f2ce" providerId="ADAL" clId="{249728F1-EBE4-4D18-A405-C20CC6D15D37}" dt="2021-10-18T14:35:50.498" v="45" actId="164"/>
          <ac:grpSpMkLst>
            <pc:docMk/>
            <pc:sldMk cId="4290177432" sldId="257"/>
            <ac:grpSpMk id="9" creationId="{00000000-0000-0000-0000-000000000000}"/>
          </ac:grpSpMkLst>
        </pc:grpChg>
        <pc:grpChg chg="add mod">
          <ac:chgData name="Rafael Kuffner dos Anjos" userId="3925196f-71a7-46bf-baee-ed570243f2ce" providerId="ADAL" clId="{249728F1-EBE4-4D18-A405-C20CC6D15D37}" dt="2021-10-18T14:35:55.296" v="48" actId="26606"/>
          <ac:grpSpMkLst>
            <pc:docMk/>
            <pc:sldMk cId="4290177432" sldId="257"/>
            <ac:grpSpMk id="10" creationId="{F3AC5E24-B004-4534-B14B-A15D490DA285}"/>
          </ac:grpSpMkLst>
        </pc:grpChg>
      </pc:sldChg>
      <pc:sldChg chg="addSp modSp add mod setBg">
        <pc:chgData name="Rafael Kuffner dos Anjos" userId="3925196f-71a7-46bf-baee-ed570243f2ce" providerId="ADAL" clId="{249728F1-EBE4-4D18-A405-C20CC6D15D37}" dt="2021-10-18T14:02:46.188" v="39" actId="26606"/>
        <pc:sldMkLst>
          <pc:docMk/>
          <pc:sldMk cId="1825739434" sldId="259"/>
        </pc:sldMkLst>
        <pc:spChg chg="mod">
          <ac:chgData name="Rafael Kuffner dos Anjos" userId="3925196f-71a7-46bf-baee-ed570243f2ce" providerId="ADAL" clId="{249728F1-EBE4-4D18-A405-C20CC6D15D37}" dt="2021-10-18T14:02:46.188" v="39" actId="26606"/>
          <ac:spMkLst>
            <pc:docMk/>
            <pc:sldMk cId="1825739434" sldId="259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02:46.188" v="39" actId="26606"/>
          <ac:spMkLst>
            <pc:docMk/>
            <pc:sldMk cId="1825739434" sldId="259"/>
            <ac:spMk id="3" creationId="{00000000-0000-0000-0000-000000000000}"/>
          </ac:spMkLst>
        </pc:spChg>
        <pc:spChg chg="add">
          <ac:chgData name="Rafael Kuffner dos Anjos" userId="3925196f-71a7-46bf-baee-ed570243f2ce" providerId="ADAL" clId="{249728F1-EBE4-4D18-A405-C20CC6D15D37}" dt="2021-10-18T14:02:46.188" v="39" actId="26606"/>
          <ac:spMkLst>
            <pc:docMk/>
            <pc:sldMk cId="1825739434" sldId="259"/>
            <ac:spMk id="8" creationId="{C7FA33FF-088D-4F16-95A2-2C64D353DEA8}"/>
          </ac:spMkLst>
        </pc:spChg>
        <pc:spChg chg="add">
          <ac:chgData name="Rafael Kuffner dos Anjos" userId="3925196f-71a7-46bf-baee-ed570243f2ce" providerId="ADAL" clId="{249728F1-EBE4-4D18-A405-C20CC6D15D37}" dt="2021-10-18T14:02:46.188" v="39" actId="26606"/>
          <ac:spMkLst>
            <pc:docMk/>
            <pc:sldMk cId="1825739434" sldId="259"/>
            <ac:spMk id="10" creationId="{A376EFB1-01CF-419F-ABF1-2AF02BBFCBD1}"/>
          </ac:spMkLst>
        </pc:spChg>
        <pc:spChg chg="add">
          <ac:chgData name="Rafael Kuffner dos Anjos" userId="3925196f-71a7-46bf-baee-ed570243f2ce" providerId="ADAL" clId="{249728F1-EBE4-4D18-A405-C20CC6D15D37}" dt="2021-10-18T14:02:46.188" v="39" actId="26606"/>
          <ac:spMkLst>
            <pc:docMk/>
            <pc:sldMk cId="1825739434" sldId="259"/>
            <ac:spMk id="12" creationId="{FF9DEA15-78BD-4750-AA18-B9F28A6D5AB8}"/>
          </ac:spMkLst>
        </pc:spChg>
      </pc:sldChg>
      <pc:sldChg chg="modSp add mod">
        <pc:chgData name="Rafael Kuffner dos Anjos" userId="3925196f-71a7-46bf-baee-ed570243f2ce" providerId="ADAL" clId="{249728F1-EBE4-4D18-A405-C20CC6D15D37}" dt="2021-10-18T14:36:43.784" v="57" actId="14100"/>
        <pc:sldMkLst>
          <pc:docMk/>
          <pc:sldMk cId="2526063456" sldId="260"/>
        </pc:sldMkLst>
        <pc:spChg chg="mod">
          <ac:chgData name="Rafael Kuffner dos Anjos" userId="3925196f-71a7-46bf-baee-ed570243f2ce" providerId="ADAL" clId="{249728F1-EBE4-4D18-A405-C20CC6D15D37}" dt="2021-10-18T14:36:43.784" v="57" actId="14100"/>
          <ac:spMkLst>
            <pc:docMk/>
            <pc:sldMk cId="2526063456" sldId="260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6:23.034" v="49" actId="1076"/>
          <ac:spMkLst>
            <pc:docMk/>
            <pc:sldMk cId="2526063456" sldId="260"/>
            <ac:spMk id="3" creationId="{E51D01A2-7E59-1E44-A814-FEDCE2208985}"/>
          </ac:spMkLst>
        </pc:spChg>
        <pc:spChg chg="mod">
          <ac:chgData name="Rafael Kuffner dos Anjos" userId="3925196f-71a7-46bf-baee-ed570243f2ce" providerId="ADAL" clId="{249728F1-EBE4-4D18-A405-C20CC6D15D37}" dt="2021-10-18T14:36:27.083" v="51" actId="1076"/>
          <ac:spMkLst>
            <pc:docMk/>
            <pc:sldMk cId="2526063456" sldId="260"/>
            <ac:spMk id="10" creationId="{00000000-0000-0000-0000-000000000000}"/>
          </ac:spMkLst>
        </pc:spChg>
      </pc:sldChg>
      <pc:sldChg chg="modSp add mod">
        <pc:chgData name="Rafael Kuffner dos Anjos" userId="3925196f-71a7-46bf-baee-ed570243f2ce" providerId="ADAL" clId="{249728F1-EBE4-4D18-A405-C20CC6D15D37}" dt="2021-10-18T14:40:14.679" v="64" actId="14100"/>
        <pc:sldMkLst>
          <pc:docMk/>
          <pc:sldMk cId="492842502" sldId="261"/>
        </pc:sldMkLst>
        <pc:spChg chg="mod">
          <ac:chgData name="Rafael Kuffner dos Anjos" userId="3925196f-71a7-46bf-baee-ed570243f2ce" providerId="ADAL" clId="{249728F1-EBE4-4D18-A405-C20CC6D15D37}" dt="2021-10-18T14:40:14.679" v="64" actId="14100"/>
          <ac:spMkLst>
            <pc:docMk/>
            <pc:sldMk cId="492842502" sldId="261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9:52.383" v="60" actId="1076"/>
          <ac:spMkLst>
            <pc:docMk/>
            <pc:sldMk cId="492842502" sldId="261"/>
            <ac:spMk id="1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39:45.846" v="58" actId="1076"/>
          <ac:spMkLst>
            <pc:docMk/>
            <pc:sldMk cId="492842502" sldId="261"/>
            <ac:spMk id="14" creationId="{00000000-0000-0000-0000-000000000000}"/>
          </ac:spMkLst>
        </pc:spChg>
      </pc:sldChg>
      <pc:sldChg chg="addSp delSp modSp add mod setBg">
        <pc:chgData name="Rafael Kuffner dos Anjos" userId="3925196f-71a7-46bf-baee-ed570243f2ce" providerId="ADAL" clId="{249728F1-EBE4-4D18-A405-C20CC6D15D37}" dt="2021-10-18T14:41:11.491" v="67" actId="26606"/>
        <pc:sldMkLst>
          <pc:docMk/>
          <pc:sldMk cId="4262337559" sldId="262"/>
        </pc:sldMkLst>
        <pc:spChg chg="mod">
          <ac:chgData name="Rafael Kuffner dos Anjos" userId="3925196f-71a7-46bf-baee-ed570243f2ce" providerId="ADAL" clId="{249728F1-EBE4-4D18-A405-C20CC6D15D37}" dt="2021-10-18T14:41:11.491" v="67" actId="26606"/>
          <ac:spMkLst>
            <pc:docMk/>
            <pc:sldMk cId="4262337559" sldId="262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1:11.491" v="67" actId="26606"/>
          <ac:spMkLst>
            <pc:docMk/>
            <pc:sldMk cId="4262337559" sldId="262"/>
            <ac:spMk id="3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8" creationId="{09588DA8-065E-4F6F-8EFD-43104AB2E0CF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10" creationId="{C4285719-470E-454C-AF62-8323075F1F5B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12" creationId="{CD9FE4EF-C4D8-49A0-B2FF-81D8DB7D8A24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14" creationId="{4300840D-0A0B-4512-BACA-B439D5B9C57C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16" creationId="{D2B78728-A580-49A7-84F9-6EF6F583ADE0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18" creationId="{38FAA1A1-D861-433F-88FA-1E9D6FD31D11}"/>
          </ac:spMkLst>
        </pc:spChg>
        <pc:spChg chg="add del">
          <ac:chgData name="Rafael Kuffner dos Anjos" userId="3925196f-71a7-46bf-baee-ed570243f2ce" providerId="ADAL" clId="{249728F1-EBE4-4D18-A405-C20CC6D15D37}" dt="2021-10-18T14:41:11.486" v="66" actId="26606"/>
          <ac:spMkLst>
            <pc:docMk/>
            <pc:sldMk cId="4262337559" sldId="262"/>
            <ac:spMk id="20" creationId="{8D71EDA1-87BF-4D5D-AB79-F346FD19278A}"/>
          </ac:spMkLst>
        </pc:spChg>
        <pc:spChg chg="add">
          <ac:chgData name="Rafael Kuffner dos Anjos" userId="3925196f-71a7-46bf-baee-ed570243f2ce" providerId="ADAL" clId="{249728F1-EBE4-4D18-A405-C20CC6D15D37}" dt="2021-10-18T14:41:11.491" v="67" actId="26606"/>
          <ac:spMkLst>
            <pc:docMk/>
            <pc:sldMk cId="4262337559" sldId="262"/>
            <ac:spMk id="22" creationId="{17718681-A12E-49D6-9925-DD7C68176D61}"/>
          </ac:spMkLst>
        </pc:spChg>
        <pc:spChg chg="add">
          <ac:chgData name="Rafael Kuffner dos Anjos" userId="3925196f-71a7-46bf-baee-ed570243f2ce" providerId="ADAL" clId="{249728F1-EBE4-4D18-A405-C20CC6D15D37}" dt="2021-10-18T14:41:11.491" v="67" actId="26606"/>
          <ac:spMkLst>
            <pc:docMk/>
            <pc:sldMk cId="4262337559" sldId="262"/>
            <ac:spMk id="23" creationId="{FBD77573-9EF2-4C35-8285-A1CF6FBB0EA5}"/>
          </ac:spMkLst>
        </pc:spChg>
      </pc:sldChg>
      <pc:sldChg chg="addSp delSp modSp add mod setBg">
        <pc:chgData name="Rafael Kuffner dos Anjos" userId="3925196f-71a7-46bf-baee-ed570243f2ce" providerId="ADAL" clId="{249728F1-EBE4-4D18-A405-C20CC6D15D37}" dt="2021-10-18T14:41:59.151" v="73" actId="1076"/>
        <pc:sldMkLst>
          <pc:docMk/>
          <pc:sldMk cId="293923241" sldId="263"/>
        </pc:sldMkLst>
        <pc:spChg chg="mod">
          <ac:chgData name="Rafael Kuffner dos Anjos" userId="3925196f-71a7-46bf-baee-ed570243f2ce" providerId="ADAL" clId="{249728F1-EBE4-4D18-A405-C20CC6D15D37}" dt="2021-10-18T14:41:55.835" v="72" actId="20577"/>
          <ac:spMkLst>
            <pc:docMk/>
            <pc:sldMk cId="293923241" sldId="263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1:59.151" v="73" actId="1076"/>
          <ac:spMkLst>
            <pc:docMk/>
            <pc:sldMk cId="293923241" sldId="263"/>
            <ac:spMk id="3" creationId="{9DC95F5B-7D93-B34A-8FE3-D2DA0E595050}"/>
          </ac:spMkLst>
        </pc:spChg>
        <pc:spChg chg="add del">
          <ac:chgData name="Rafael Kuffner dos Anjos" userId="3925196f-71a7-46bf-baee-ed570243f2ce" providerId="ADAL" clId="{249728F1-EBE4-4D18-A405-C20CC6D15D37}" dt="2021-10-18T14:41:49.444" v="70" actId="26606"/>
          <ac:spMkLst>
            <pc:docMk/>
            <pc:sldMk cId="293923241" sldId="263"/>
            <ac:spMk id="8" creationId="{17718681-A12E-49D6-9925-DD7C68176D61}"/>
          </ac:spMkLst>
        </pc:spChg>
        <pc:spChg chg="add del">
          <ac:chgData name="Rafael Kuffner dos Anjos" userId="3925196f-71a7-46bf-baee-ed570243f2ce" providerId="ADAL" clId="{249728F1-EBE4-4D18-A405-C20CC6D15D37}" dt="2021-10-18T14:41:49.444" v="70" actId="26606"/>
          <ac:spMkLst>
            <pc:docMk/>
            <pc:sldMk cId="293923241" sldId="263"/>
            <ac:spMk id="10" creationId="{FBD77573-9EF2-4C35-8285-A1CF6FBB0EA5}"/>
          </ac:spMkLst>
        </pc:spChg>
      </pc:sldChg>
      <pc:sldChg chg="addSp modSp add mod">
        <pc:chgData name="Rafael Kuffner dos Anjos" userId="3925196f-71a7-46bf-baee-ed570243f2ce" providerId="ADAL" clId="{249728F1-EBE4-4D18-A405-C20CC6D15D37}" dt="2021-10-18T14:45:13.099" v="96" actId="1076"/>
        <pc:sldMkLst>
          <pc:docMk/>
          <pc:sldMk cId="642378415" sldId="280"/>
        </pc:sldMkLst>
        <pc:spChg chg="mod">
          <ac:chgData name="Rafael Kuffner dos Anjos" userId="3925196f-71a7-46bf-baee-ed570243f2ce" providerId="ADAL" clId="{249728F1-EBE4-4D18-A405-C20CC6D15D37}" dt="2021-10-18T14:44:59.778" v="90" actId="1076"/>
          <ac:spMkLst>
            <pc:docMk/>
            <pc:sldMk cId="642378415" sldId="280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5:08.841" v="94" actId="1076"/>
          <ac:spMkLst>
            <pc:docMk/>
            <pc:sldMk cId="642378415" sldId="280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3:38.193" v="83" actId="164"/>
          <ac:spMkLst>
            <pc:docMk/>
            <pc:sldMk cId="642378415" sldId="280"/>
            <ac:spMk id="5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3:38.193" v="83" actId="164"/>
          <ac:spMkLst>
            <pc:docMk/>
            <pc:sldMk cId="642378415" sldId="280"/>
            <ac:spMk id="6" creationId="{00000000-0000-0000-0000-000000000000}"/>
          </ac:spMkLst>
        </pc:spChg>
        <pc:spChg chg="add mod">
          <ac:chgData name="Rafael Kuffner dos Anjos" userId="3925196f-71a7-46bf-baee-ed570243f2ce" providerId="ADAL" clId="{249728F1-EBE4-4D18-A405-C20CC6D15D37}" dt="2021-10-18T14:43:30.288" v="81" actId="571"/>
          <ac:spMkLst>
            <pc:docMk/>
            <pc:sldMk cId="642378415" sldId="280"/>
            <ac:spMk id="8" creationId="{A0C39373-1DDA-43D5-8CC3-773940A11161}"/>
          </ac:spMkLst>
        </pc:spChg>
        <pc:spChg chg="add mod">
          <ac:chgData name="Rafael Kuffner dos Anjos" userId="3925196f-71a7-46bf-baee-ed570243f2ce" providerId="ADAL" clId="{249728F1-EBE4-4D18-A405-C20CC6D15D37}" dt="2021-10-18T14:43:30.288" v="81" actId="571"/>
          <ac:spMkLst>
            <pc:docMk/>
            <pc:sldMk cId="642378415" sldId="280"/>
            <ac:spMk id="9" creationId="{A6057171-0AC7-45AE-9DC9-9A7D42D205B9}"/>
          </ac:spMkLst>
        </pc:spChg>
        <pc:grpChg chg="add mod">
          <ac:chgData name="Rafael Kuffner dos Anjos" userId="3925196f-71a7-46bf-baee-ed570243f2ce" providerId="ADAL" clId="{249728F1-EBE4-4D18-A405-C20CC6D15D37}" dt="2021-10-18T14:45:13.099" v="96" actId="1076"/>
          <ac:grpSpMkLst>
            <pc:docMk/>
            <pc:sldMk cId="642378415" sldId="280"/>
            <ac:grpSpMk id="10" creationId="{DD9D6BD8-4AEC-41FB-A209-9316320F485C}"/>
          </ac:grpSpMkLst>
        </pc:grpChg>
        <pc:picChg chg="mod">
          <ac:chgData name="Rafael Kuffner dos Anjos" userId="3925196f-71a7-46bf-baee-ed570243f2ce" providerId="ADAL" clId="{249728F1-EBE4-4D18-A405-C20CC6D15D37}" dt="2021-10-18T14:43:38.193" v="83" actId="164"/>
          <ac:picMkLst>
            <pc:docMk/>
            <pc:sldMk cId="642378415" sldId="280"/>
            <ac:picMk id="4" creationId="{00000000-0000-0000-0000-000000000000}"/>
          </ac:picMkLst>
        </pc:picChg>
        <pc:picChg chg="add mod">
          <ac:chgData name="Rafael Kuffner dos Anjos" userId="3925196f-71a7-46bf-baee-ed570243f2ce" providerId="ADAL" clId="{249728F1-EBE4-4D18-A405-C20CC6D15D37}" dt="2021-10-18T14:43:30.288" v="81" actId="571"/>
          <ac:picMkLst>
            <pc:docMk/>
            <pc:sldMk cId="642378415" sldId="280"/>
            <ac:picMk id="7" creationId="{9B097BF8-F951-42F0-AB5D-ECF2810355CD}"/>
          </ac:picMkLst>
        </pc:picChg>
      </pc:sldChg>
      <pc:sldChg chg="addSp modSp add mod setBg">
        <pc:chgData name="Rafael Kuffner dos Anjos" userId="3925196f-71a7-46bf-baee-ed570243f2ce" providerId="ADAL" clId="{249728F1-EBE4-4D18-A405-C20CC6D15D37}" dt="2021-10-18T14:46:39.207" v="99" actId="26606"/>
        <pc:sldMkLst>
          <pc:docMk/>
          <pc:sldMk cId="188607372" sldId="281"/>
        </pc:sldMkLst>
        <pc:spChg chg="mod">
          <ac:chgData name="Rafael Kuffner dos Anjos" userId="3925196f-71a7-46bf-baee-ed570243f2ce" providerId="ADAL" clId="{249728F1-EBE4-4D18-A405-C20CC6D15D37}" dt="2021-10-18T14:46:39.207" v="99" actId="26606"/>
          <ac:spMkLst>
            <pc:docMk/>
            <pc:sldMk cId="188607372" sldId="281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6:39.207" v="99" actId="26606"/>
          <ac:spMkLst>
            <pc:docMk/>
            <pc:sldMk cId="188607372" sldId="281"/>
            <ac:spMk id="3" creationId="{00000000-0000-0000-0000-000000000000}"/>
          </ac:spMkLst>
        </pc:spChg>
        <pc:picChg chg="add mod">
          <ac:chgData name="Rafael Kuffner dos Anjos" userId="3925196f-71a7-46bf-baee-ed570243f2ce" providerId="ADAL" clId="{249728F1-EBE4-4D18-A405-C20CC6D15D37}" dt="2021-10-18T14:46:39.207" v="99" actId="26606"/>
          <ac:picMkLst>
            <pc:docMk/>
            <pc:sldMk cId="188607372" sldId="281"/>
            <ac:picMk id="1026" creationId="{4391A099-20C9-4B99-8410-FB45CCBA41DC}"/>
          </ac:picMkLst>
        </pc:picChg>
        <pc:cxnChg chg="add">
          <ac:chgData name="Rafael Kuffner dos Anjos" userId="3925196f-71a7-46bf-baee-ed570243f2ce" providerId="ADAL" clId="{249728F1-EBE4-4D18-A405-C20CC6D15D37}" dt="2021-10-18T14:46:39.207" v="99" actId="26606"/>
          <ac:cxnSpMkLst>
            <pc:docMk/>
            <pc:sldMk cId="188607372" sldId="281"/>
            <ac:cxnSpMk id="71" creationId="{A7F400EE-A8A5-48AF-B4D6-291B52C6F0B0}"/>
          </ac:cxnSpMkLst>
        </pc:cxnChg>
      </pc:sldChg>
      <pc:sldChg chg="modSp add mod setBg">
        <pc:chgData name="Rafael Kuffner dos Anjos" userId="3925196f-71a7-46bf-baee-ed570243f2ce" providerId="ADAL" clId="{249728F1-EBE4-4D18-A405-C20CC6D15D37}" dt="2021-10-18T14:47:57.817" v="138" actId="1076"/>
        <pc:sldMkLst>
          <pc:docMk/>
          <pc:sldMk cId="293951288" sldId="282"/>
        </pc:sldMkLst>
        <pc:spChg chg="mod ord">
          <ac:chgData name="Rafael Kuffner dos Anjos" userId="3925196f-71a7-46bf-baee-ed570243f2ce" providerId="ADAL" clId="{249728F1-EBE4-4D18-A405-C20CC6D15D37}" dt="2021-10-18T14:47:28.138" v="129" actId="26606"/>
          <ac:spMkLst>
            <pc:docMk/>
            <pc:sldMk cId="293951288" sldId="282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7:28.138" v="129" actId="26606"/>
          <ac:spMkLst>
            <pc:docMk/>
            <pc:sldMk cId="293951288" sldId="282"/>
            <ac:spMk id="5" creationId="{00000000-0000-0000-0000-000000000000}"/>
          </ac:spMkLst>
        </pc:spChg>
        <pc:spChg chg="mod ord">
          <ac:chgData name="Rafael Kuffner dos Anjos" userId="3925196f-71a7-46bf-baee-ed570243f2ce" providerId="ADAL" clId="{249728F1-EBE4-4D18-A405-C20CC6D15D37}" dt="2021-10-18T14:47:42.486" v="134" actId="1076"/>
          <ac:spMkLst>
            <pc:docMk/>
            <pc:sldMk cId="293951288" sldId="282"/>
            <ac:spMk id="6" creationId="{00000000-0000-0000-0000-000000000000}"/>
          </ac:spMkLst>
        </pc:spChg>
        <pc:spChg chg="mod ord">
          <ac:chgData name="Rafael Kuffner dos Anjos" userId="3925196f-71a7-46bf-baee-ed570243f2ce" providerId="ADAL" clId="{249728F1-EBE4-4D18-A405-C20CC6D15D37}" dt="2021-10-18T14:47:57.817" v="138" actId="1076"/>
          <ac:spMkLst>
            <pc:docMk/>
            <pc:sldMk cId="293951288" sldId="282"/>
            <ac:spMk id="9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47:55.127" v="137" actId="1076"/>
          <ac:spMkLst>
            <pc:docMk/>
            <pc:sldMk cId="293951288" sldId="282"/>
            <ac:spMk id="11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4:47:28.138" v="129" actId="26606"/>
          <ac:picMkLst>
            <pc:docMk/>
            <pc:sldMk cId="293951288" sldId="282"/>
            <ac:picMk id="4" creationId="{00000000-0000-0000-0000-000000000000}"/>
          </ac:picMkLst>
        </pc:picChg>
        <pc:picChg chg="mod ord">
          <ac:chgData name="Rafael Kuffner dos Anjos" userId="3925196f-71a7-46bf-baee-ed570243f2ce" providerId="ADAL" clId="{249728F1-EBE4-4D18-A405-C20CC6D15D37}" dt="2021-10-18T14:47:57.817" v="138" actId="1076"/>
          <ac:picMkLst>
            <pc:docMk/>
            <pc:sldMk cId="293951288" sldId="282"/>
            <ac:picMk id="7" creationId="{00000000-0000-0000-0000-000000000000}"/>
          </ac:picMkLst>
        </pc:picChg>
        <pc:picChg chg="mod ord">
          <ac:chgData name="Rafael Kuffner dos Anjos" userId="3925196f-71a7-46bf-baee-ed570243f2ce" providerId="ADAL" clId="{249728F1-EBE4-4D18-A405-C20CC6D15D37}" dt="2021-10-18T14:47:42.486" v="134" actId="1076"/>
          <ac:picMkLst>
            <pc:docMk/>
            <pc:sldMk cId="293951288" sldId="282"/>
            <ac:picMk id="8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4:47:55.127" v="137" actId="1076"/>
          <ac:picMkLst>
            <pc:docMk/>
            <pc:sldMk cId="293951288" sldId="282"/>
            <ac:picMk id="10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9T09:49:56.728" v="1128" actId="1076"/>
        <pc:sldMkLst>
          <pc:docMk/>
          <pc:sldMk cId="2656266168" sldId="315"/>
        </pc:sldMkLst>
        <pc:spChg chg="mod">
          <ac:chgData name="Rafael Kuffner dos Anjos" userId="3925196f-71a7-46bf-baee-ed570243f2ce" providerId="ADAL" clId="{249728F1-EBE4-4D18-A405-C20CC6D15D37}" dt="2021-10-18T15:22:40.316" v="784" actId="1076"/>
          <ac:spMkLst>
            <pc:docMk/>
            <pc:sldMk cId="2656266168" sldId="315"/>
            <ac:spMk id="215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22:50.590" v="788" actId="1076"/>
          <ac:picMkLst>
            <pc:docMk/>
            <pc:sldMk cId="2656266168" sldId="315"/>
            <ac:picMk id="216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9T09:49:56.728" v="1128" actId="1076"/>
          <ac:picMkLst>
            <pc:docMk/>
            <pc:sldMk cId="2656266168" sldId="315"/>
            <ac:picMk id="217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22:47.420" v="787" actId="1076"/>
          <ac:picMkLst>
            <pc:docMk/>
            <pc:sldMk cId="2656266168" sldId="315"/>
            <ac:picMk id="218" creationId="{00000000-0000-0000-0000-000000000000}"/>
          </ac:picMkLst>
        </pc:picChg>
      </pc:sldChg>
      <pc:sldChg chg="addSp delSp modSp add mod setBg">
        <pc:chgData name="Rafael Kuffner dos Anjos" userId="3925196f-71a7-46bf-baee-ed570243f2ce" providerId="ADAL" clId="{249728F1-EBE4-4D18-A405-C20CC6D15D37}" dt="2021-10-18T16:39:22.954" v="1127" actId="478"/>
        <pc:sldMkLst>
          <pc:docMk/>
          <pc:sldMk cId="128292345" sldId="316"/>
        </pc:sldMkLst>
        <pc:spChg chg="add del mod">
          <ac:chgData name="Rafael Kuffner dos Anjos" userId="3925196f-71a7-46bf-baee-ed570243f2ce" providerId="ADAL" clId="{249728F1-EBE4-4D18-A405-C20CC6D15D37}" dt="2021-10-18T16:05:43.918" v="1118" actId="478"/>
          <ac:spMkLst>
            <pc:docMk/>
            <pc:sldMk cId="128292345" sldId="316"/>
            <ac:spMk id="2" creationId="{79F6EC7E-42CF-43D2-9962-2D49894BC4FB}"/>
          </ac:spMkLst>
        </pc:spChg>
        <pc:spChg chg="add del mod">
          <ac:chgData name="Rafael Kuffner dos Anjos" userId="3925196f-71a7-46bf-baee-ed570243f2ce" providerId="ADAL" clId="{249728F1-EBE4-4D18-A405-C20CC6D15D37}" dt="2021-10-18T16:05:46.341" v="1122" actId="478"/>
          <ac:spMkLst>
            <pc:docMk/>
            <pc:sldMk cId="128292345" sldId="316"/>
            <ac:spMk id="13" creationId="{307F50CC-39C4-4834-97F9-18B33987A206}"/>
          </ac:spMkLst>
        </pc:spChg>
        <pc:spChg chg="add del mod">
          <ac:chgData name="Rafael Kuffner dos Anjos" userId="3925196f-71a7-46bf-baee-ed570243f2ce" providerId="ADAL" clId="{249728F1-EBE4-4D18-A405-C20CC6D15D37}" dt="2021-10-18T16:05:40.825" v="1116" actId="478"/>
          <ac:spMkLst>
            <pc:docMk/>
            <pc:sldMk cId="128292345" sldId="316"/>
            <ac:spMk id="24" creationId="{52A916D5-3FD5-4F45-B421-3CA4AC1DEFCA}"/>
          </ac:spMkLst>
        </pc:spChg>
        <pc:spChg chg="add del mod">
          <ac:chgData name="Rafael Kuffner dos Anjos" userId="3925196f-71a7-46bf-baee-ed570243f2ce" providerId="ADAL" clId="{249728F1-EBE4-4D18-A405-C20CC6D15D37}" dt="2021-10-18T16:39:22.954" v="1127" actId="478"/>
          <ac:spMkLst>
            <pc:docMk/>
            <pc:sldMk cId="128292345" sldId="316"/>
            <ac:spMk id="32" creationId="{19A35668-EB5C-4CCA-87ED-7F89C945A73A}"/>
          </ac:spMkLst>
        </pc:spChg>
        <pc:spChg chg="add del mod">
          <ac:chgData name="Rafael Kuffner dos Anjos" userId="3925196f-71a7-46bf-baee-ed570243f2ce" providerId="ADAL" clId="{249728F1-EBE4-4D18-A405-C20CC6D15D37}" dt="2021-10-18T16:39:22.954" v="1127" actId="478"/>
          <ac:spMkLst>
            <pc:docMk/>
            <pc:sldMk cId="128292345" sldId="316"/>
            <ac:spMk id="33" creationId="{D4F9FDF7-AB53-4462-AAC4-5B6487A22CA2}"/>
          </ac:spMkLst>
        </pc:spChg>
        <pc:spChg chg="add del mod">
          <ac:chgData name="Rafael Kuffner dos Anjos" userId="3925196f-71a7-46bf-baee-ed570243f2ce" providerId="ADAL" clId="{249728F1-EBE4-4D18-A405-C20CC6D15D37}" dt="2021-10-18T15:59:01.238" v="988" actId="478"/>
          <ac:spMkLst>
            <pc:docMk/>
            <pc:sldMk cId="128292345" sldId="316"/>
            <ac:spMk id="34" creationId="{7467ADB7-E6DC-4C66-9AB2-B2E47952833E}"/>
          </ac:spMkLst>
        </pc:spChg>
        <pc:spChg chg="add del mod">
          <ac:chgData name="Rafael Kuffner dos Anjos" userId="3925196f-71a7-46bf-baee-ed570243f2ce" providerId="ADAL" clId="{249728F1-EBE4-4D18-A405-C20CC6D15D37}" dt="2021-10-18T16:05:38.558" v="1115" actId="478"/>
          <ac:spMkLst>
            <pc:docMk/>
            <pc:sldMk cId="128292345" sldId="316"/>
            <ac:spMk id="35" creationId="{D84925F1-8BF1-48AE-AF4B-E82977730E60}"/>
          </ac:spMkLst>
        </pc:spChg>
        <pc:spChg chg="add">
          <ac:chgData name="Rafael Kuffner dos Anjos" userId="3925196f-71a7-46bf-baee-ed570243f2ce" providerId="ADAL" clId="{249728F1-EBE4-4D18-A405-C20CC6D15D37}" dt="2021-10-18T15:23:01.356" v="791" actId="26606"/>
          <ac:spMkLst>
            <pc:docMk/>
            <pc:sldMk cId="128292345" sldId="316"/>
            <ac:spMk id="98" creationId="{B7BD7FCF-A254-4A97-A15C-319B67622677}"/>
          </ac:spMkLst>
        </pc:spChg>
        <pc:spChg chg="add">
          <ac:chgData name="Rafael Kuffner dos Anjos" userId="3925196f-71a7-46bf-baee-ed570243f2ce" providerId="ADAL" clId="{249728F1-EBE4-4D18-A405-C20CC6D15D37}" dt="2021-10-18T15:23:01.356" v="791" actId="26606"/>
          <ac:spMkLst>
            <pc:docMk/>
            <pc:sldMk cId="128292345" sldId="316"/>
            <ac:spMk id="100" creationId="{52FFAF72-6204-4676-9C6F-9A4CC4D91805}"/>
          </ac:spMkLst>
        </pc:spChg>
        <pc:spChg chg="mod">
          <ac:chgData name="Rafael Kuffner dos Anjos" userId="3925196f-71a7-46bf-baee-ed570243f2ce" providerId="ADAL" clId="{249728F1-EBE4-4D18-A405-C20CC6D15D37}" dt="2021-10-18T15:23:01.356" v="791" actId="26606"/>
          <ac:spMkLst>
            <pc:docMk/>
            <pc:sldMk cId="128292345" sldId="316"/>
            <ac:spMk id="220" creationId="{00000000-0000-0000-0000-000000000000}"/>
          </ac:spMkLst>
        </pc:spChg>
        <pc:picChg chg="add del mod">
          <ac:chgData name="Rafael Kuffner dos Anjos" userId="3925196f-71a7-46bf-baee-ed570243f2ce" providerId="ADAL" clId="{249728F1-EBE4-4D18-A405-C20CC6D15D37}" dt="2021-10-18T16:05:49.249" v="1126" actId="478"/>
          <ac:picMkLst>
            <pc:docMk/>
            <pc:sldMk cId="128292345" sldId="316"/>
            <ac:picMk id="221" creationId="{00000000-0000-0000-0000-000000000000}"/>
          </ac:picMkLst>
        </pc:picChg>
        <pc:cxnChg chg="add del mod">
          <ac:chgData name="Rafael Kuffner dos Anjos" userId="3925196f-71a7-46bf-baee-ed570243f2ce" providerId="ADAL" clId="{249728F1-EBE4-4D18-A405-C20CC6D15D37}" dt="2021-10-18T16:39:22.954" v="1127" actId="478"/>
          <ac:cxnSpMkLst>
            <pc:docMk/>
            <pc:sldMk cId="128292345" sldId="316"/>
            <ac:cxnSpMk id="4" creationId="{F13891A8-59BB-4AC7-88DD-70B227DDE46A}"/>
          </ac:cxnSpMkLst>
        </pc:cxnChg>
        <pc:cxnChg chg="add del mod">
          <ac:chgData name="Rafael Kuffner dos Anjos" userId="3925196f-71a7-46bf-baee-ed570243f2ce" providerId="ADAL" clId="{249728F1-EBE4-4D18-A405-C20CC6D15D37}" dt="2021-10-18T16:05:46.896" v="1123" actId="478"/>
          <ac:cxnSpMkLst>
            <pc:docMk/>
            <pc:sldMk cId="128292345" sldId="316"/>
            <ac:cxnSpMk id="6" creationId="{D29403D3-6007-467A-ADA5-F03ED5DA576D}"/>
          </ac:cxnSpMkLst>
        </pc:cxnChg>
        <pc:cxnChg chg="add del mod">
          <ac:chgData name="Rafael Kuffner dos Anjos" userId="3925196f-71a7-46bf-baee-ed570243f2ce" providerId="ADAL" clId="{249728F1-EBE4-4D18-A405-C20CC6D15D37}" dt="2021-10-18T16:05:47.426" v="1124" actId="478"/>
          <ac:cxnSpMkLst>
            <pc:docMk/>
            <pc:sldMk cId="128292345" sldId="316"/>
            <ac:cxnSpMk id="12" creationId="{C5A4B197-DA9E-4A71-A3F8-BA27F355FD7F}"/>
          </ac:cxnSpMkLst>
        </pc:cxnChg>
        <pc:cxnChg chg="add del mod">
          <ac:chgData name="Rafael Kuffner dos Anjos" userId="3925196f-71a7-46bf-baee-ed570243f2ce" providerId="ADAL" clId="{249728F1-EBE4-4D18-A405-C20CC6D15D37}" dt="2021-10-18T15:50:07.127" v="850" actId="478"/>
          <ac:cxnSpMkLst>
            <pc:docMk/>
            <pc:sldMk cId="128292345" sldId="316"/>
            <ac:cxnSpMk id="22" creationId="{4BAFD158-1807-4A0C-BFCB-E66560DB5C1B}"/>
          </ac:cxnSpMkLst>
        </pc:cxnChg>
        <pc:cxnChg chg="add del mod">
          <ac:chgData name="Rafael Kuffner dos Anjos" userId="3925196f-71a7-46bf-baee-ed570243f2ce" providerId="ADAL" clId="{249728F1-EBE4-4D18-A405-C20CC6D15D37}" dt="2021-10-18T16:05:43.427" v="1117" actId="478"/>
          <ac:cxnSpMkLst>
            <pc:docMk/>
            <pc:sldMk cId="128292345" sldId="316"/>
            <ac:cxnSpMk id="26" creationId="{8A7E2DF2-4776-4443-90C3-E6AED8AE9F0E}"/>
          </ac:cxnSpMkLst>
        </pc:cxnChg>
        <pc:cxnChg chg="add del mod">
          <ac:chgData name="Rafael Kuffner dos Anjos" userId="3925196f-71a7-46bf-baee-ed570243f2ce" providerId="ADAL" clId="{249728F1-EBE4-4D18-A405-C20CC6D15D37}" dt="2021-10-18T16:05:45.173" v="1120" actId="478"/>
          <ac:cxnSpMkLst>
            <pc:docMk/>
            <pc:sldMk cId="128292345" sldId="316"/>
            <ac:cxnSpMk id="30" creationId="{53599007-733E-402D-AA96-D3B9F0E0CFFE}"/>
          </ac:cxnSpMkLst>
        </pc:cxnChg>
      </pc:sldChg>
      <pc:sldChg chg="addSp delSp modSp add mod setBg">
        <pc:chgData name="Rafael Kuffner dos Anjos" userId="3925196f-71a7-46bf-baee-ed570243f2ce" providerId="ADAL" clId="{249728F1-EBE4-4D18-A405-C20CC6D15D37}" dt="2021-10-18T15:23:53.704" v="802" actId="14100"/>
        <pc:sldMkLst>
          <pc:docMk/>
          <pc:sldMk cId="430967551" sldId="317"/>
        </pc:sldMkLst>
        <pc:spChg chg="add del">
          <ac:chgData name="Rafael Kuffner dos Anjos" userId="3925196f-71a7-46bf-baee-ed570243f2ce" providerId="ADAL" clId="{249728F1-EBE4-4D18-A405-C20CC6D15D37}" dt="2021-10-18T15:23:19.767" v="793" actId="26606"/>
          <ac:spMkLst>
            <pc:docMk/>
            <pc:sldMk cId="430967551" sldId="317"/>
            <ac:spMk id="101" creationId="{B7BD7FCF-A254-4A97-A15C-319B67622677}"/>
          </ac:spMkLst>
        </pc:spChg>
        <pc:spChg chg="add del">
          <ac:chgData name="Rafael Kuffner dos Anjos" userId="3925196f-71a7-46bf-baee-ed570243f2ce" providerId="ADAL" clId="{249728F1-EBE4-4D18-A405-C20CC6D15D37}" dt="2021-10-18T15:23:19.767" v="793" actId="26606"/>
          <ac:spMkLst>
            <pc:docMk/>
            <pc:sldMk cId="430967551" sldId="317"/>
            <ac:spMk id="103" creationId="{52FFAF72-6204-4676-9C6F-9A4CC4D91805}"/>
          </ac:spMkLst>
        </pc:spChg>
        <pc:spChg chg="mod">
          <ac:chgData name="Rafael Kuffner dos Anjos" userId="3925196f-71a7-46bf-baee-ed570243f2ce" providerId="ADAL" clId="{249728F1-EBE4-4D18-A405-C20CC6D15D37}" dt="2021-10-18T15:23:34.318" v="801" actId="207"/>
          <ac:spMkLst>
            <pc:docMk/>
            <pc:sldMk cId="430967551" sldId="317"/>
            <ac:spMk id="223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23:53.704" v="802" actId="14100"/>
          <ac:picMkLst>
            <pc:docMk/>
            <pc:sldMk cId="430967551" sldId="317"/>
            <ac:picMk id="224" creationId="{00000000-0000-0000-0000-000000000000}"/>
          </ac:picMkLst>
        </pc:picChg>
      </pc:sldChg>
      <pc:sldChg chg="addSp modSp add mod setBg">
        <pc:chgData name="Rafael Kuffner dos Anjos" userId="3925196f-71a7-46bf-baee-ed570243f2ce" providerId="ADAL" clId="{249728F1-EBE4-4D18-A405-C20CC6D15D37}" dt="2021-10-18T15:01:12.703" v="647" actId="26606"/>
        <pc:sldMkLst>
          <pc:docMk/>
          <pc:sldMk cId="3897911681" sldId="395"/>
        </pc:sldMkLst>
        <pc:spChg chg="mod">
          <ac:chgData name="Rafael Kuffner dos Anjos" userId="3925196f-71a7-46bf-baee-ed570243f2ce" providerId="ADAL" clId="{249728F1-EBE4-4D18-A405-C20CC6D15D37}" dt="2021-10-18T15:01:12.703" v="647" actId="26606"/>
          <ac:spMkLst>
            <pc:docMk/>
            <pc:sldMk cId="3897911681" sldId="395"/>
            <ac:spMk id="47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1:12.703" v="647" actId="26606"/>
          <ac:spMkLst>
            <pc:docMk/>
            <pc:sldMk cId="3897911681" sldId="395"/>
            <ac:spMk id="48" creationId="{00000000-0000-0000-0000-000000000000}"/>
          </ac:spMkLst>
        </pc:spChg>
        <pc:spChg chg="add">
          <ac:chgData name="Rafael Kuffner dos Anjos" userId="3925196f-71a7-46bf-baee-ed570243f2ce" providerId="ADAL" clId="{249728F1-EBE4-4D18-A405-C20CC6D15D37}" dt="2021-10-18T15:01:12.703" v="647" actId="26606"/>
          <ac:spMkLst>
            <pc:docMk/>
            <pc:sldMk cId="3897911681" sldId="395"/>
            <ac:spMk id="53" creationId="{17718681-A12E-49D6-9925-DD7C68176D61}"/>
          </ac:spMkLst>
        </pc:spChg>
        <pc:spChg chg="add">
          <ac:chgData name="Rafael Kuffner dos Anjos" userId="3925196f-71a7-46bf-baee-ed570243f2ce" providerId="ADAL" clId="{249728F1-EBE4-4D18-A405-C20CC6D15D37}" dt="2021-10-18T15:01:12.703" v="647" actId="26606"/>
          <ac:spMkLst>
            <pc:docMk/>
            <pc:sldMk cId="3897911681" sldId="395"/>
            <ac:spMk id="55" creationId="{FBD77573-9EF2-4C35-8285-A1CF6FBB0EA5}"/>
          </ac:spMkLst>
        </pc:spChg>
      </pc:sldChg>
      <pc:sldChg chg="addSp delSp modSp add mod setBg modAnim">
        <pc:chgData name="Rafael Kuffner dos Anjos" userId="3925196f-71a7-46bf-baee-ed570243f2ce" providerId="ADAL" clId="{249728F1-EBE4-4D18-A405-C20CC6D15D37}" dt="2021-10-18T15:02:30.018" v="667" actId="26606"/>
        <pc:sldMkLst>
          <pc:docMk/>
          <pc:sldMk cId="642797506" sldId="396"/>
        </pc:sldMkLst>
        <pc:spChg chg="mod">
          <ac:chgData name="Rafael Kuffner dos Anjos" userId="3925196f-71a7-46bf-baee-ed570243f2ce" providerId="ADAL" clId="{249728F1-EBE4-4D18-A405-C20CC6D15D37}" dt="2021-10-18T15:02:30.018" v="667" actId="26606"/>
          <ac:spMkLst>
            <pc:docMk/>
            <pc:sldMk cId="642797506" sldId="396"/>
            <ac:spMk id="50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02:23.036" v="658" actId="26606"/>
          <ac:spMkLst>
            <pc:docMk/>
            <pc:sldMk cId="642797506" sldId="396"/>
            <ac:spMk id="61" creationId="{D55CD764-972B-4CA5-A885-53E55C63E174}"/>
          </ac:spMkLst>
        </pc:spChg>
        <pc:spChg chg="add del">
          <ac:chgData name="Rafael Kuffner dos Anjos" userId="3925196f-71a7-46bf-baee-ed570243f2ce" providerId="ADAL" clId="{249728F1-EBE4-4D18-A405-C20CC6D15D37}" dt="2021-10-18T15:02:23.036" v="658" actId="26606"/>
          <ac:spMkLst>
            <pc:docMk/>
            <pc:sldMk cId="642797506" sldId="396"/>
            <ac:spMk id="63" creationId="{34165AB3-7006-4430-BCE3-25476BE13322}"/>
          </ac:spMkLst>
        </pc:spChg>
        <pc:spChg chg="add del">
          <ac:chgData name="Rafael Kuffner dos Anjos" userId="3925196f-71a7-46bf-baee-ed570243f2ce" providerId="ADAL" clId="{249728F1-EBE4-4D18-A405-C20CC6D15D37}" dt="2021-10-18T15:02:23.036" v="658" actId="26606"/>
          <ac:spMkLst>
            <pc:docMk/>
            <pc:sldMk cId="642797506" sldId="396"/>
            <ac:spMk id="87" creationId="{E3E51905-F374-4E1A-97CF-B741584B74D5}"/>
          </ac:spMkLst>
        </pc:spChg>
        <pc:spChg chg="add del">
          <ac:chgData name="Rafael Kuffner dos Anjos" userId="3925196f-71a7-46bf-baee-ed570243f2ce" providerId="ADAL" clId="{249728F1-EBE4-4D18-A405-C20CC6D15D37}" dt="2021-10-18T15:02:25.020" v="660" actId="26606"/>
          <ac:spMkLst>
            <pc:docMk/>
            <pc:sldMk cId="642797506" sldId="396"/>
            <ac:spMk id="89" creationId="{42A5316D-ED2F-4F89-B4B4-8D9240B1A348}"/>
          </ac:spMkLst>
        </pc:spChg>
        <pc:spChg chg="add del">
          <ac:chgData name="Rafael Kuffner dos Anjos" userId="3925196f-71a7-46bf-baee-ed570243f2ce" providerId="ADAL" clId="{249728F1-EBE4-4D18-A405-C20CC6D15D37}" dt="2021-10-18T15:02:25.825" v="662" actId="26606"/>
          <ac:spMkLst>
            <pc:docMk/>
            <pc:sldMk cId="642797506" sldId="396"/>
            <ac:spMk id="91" creationId="{37E32B78-23DD-4E77-8B9C-7779E3BF20C2}"/>
          </ac:spMkLst>
        </pc:spChg>
        <pc:spChg chg="add del">
          <ac:chgData name="Rafael Kuffner dos Anjos" userId="3925196f-71a7-46bf-baee-ed570243f2ce" providerId="ADAL" clId="{249728F1-EBE4-4D18-A405-C20CC6D15D37}" dt="2021-10-18T15:02:29.183" v="664" actId="26606"/>
          <ac:spMkLst>
            <pc:docMk/>
            <pc:sldMk cId="642797506" sldId="396"/>
            <ac:spMk id="93" creationId="{D55CD764-972B-4CA5-A885-53E55C63E174}"/>
          </ac:spMkLst>
        </pc:spChg>
        <pc:spChg chg="add del">
          <ac:chgData name="Rafael Kuffner dos Anjos" userId="3925196f-71a7-46bf-baee-ed570243f2ce" providerId="ADAL" clId="{249728F1-EBE4-4D18-A405-C20CC6D15D37}" dt="2021-10-18T15:02:29.183" v="664" actId="26606"/>
          <ac:spMkLst>
            <pc:docMk/>
            <pc:sldMk cId="642797506" sldId="396"/>
            <ac:spMk id="94" creationId="{34165AB3-7006-4430-BCE3-25476BE13322}"/>
          </ac:spMkLst>
        </pc:spChg>
        <pc:spChg chg="add del">
          <ac:chgData name="Rafael Kuffner dos Anjos" userId="3925196f-71a7-46bf-baee-ed570243f2ce" providerId="ADAL" clId="{249728F1-EBE4-4D18-A405-C20CC6D15D37}" dt="2021-10-18T15:02:29.183" v="664" actId="26606"/>
          <ac:spMkLst>
            <pc:docMk/>
            <pc:sldMk cId="642797506" sldId="396"/>
            <ac:spMk id="96" creationId="{E3E51905-F374-4E1A-97CF-B741584B74D5}"/>
          </ac:spMkLst>
        </pc:spChg>
        <pc:spChg chg="add del">
          <ac:chgData name="Rafael Kuffner dos Anjos" userId="3925196f-71a7-46bf-baee-ed570243f2ce" providerId="ADAL" clId="{249728F1-EBE4-4D18-A405-C20CC6D15D37}" dt="2021-10-18T15:02:29.996" v="666" actId="26606"/>
          <ac:spMkLst>
            <pc:docMk/>
            <pc:sldMk cId="642797506" sldId="396"/>
            <ac:spMk id="98" creationId="{7517A47C-B2E5-4B79-8061-D74B1311AF6E}"/>
          </ac:spMkLst>
        </pc:spChg>
        <pc:spChg chg="add del">
          <ac:chgData name="Rafael Kuffner dos Anjos" userId="3925196f-71a7-46bf-baee-ed570243f2ce" providerId="ADAL" clId="{249728F1-EBE4-4D18-A405-C20CC6D15D37}" dt="2021-10-18T15:02:29.996" v="666" actId="26606"/>
          <ac:spMkLst>
            <pc:docMk/>
            <pc:sldMk cId="642797506" sldId="396"/>
            <ac:spMk id="99" creationId="{C505E780-2083-4CB5-A42A-5E0E2908ECC3}"/>
          </ac:spMkLst>
        </pc:spChg>
        <pc:spChg chg="add del">
          <ac:chgData name="Rafael Kuffner dos Anjos" userId="3925196f-71a7-46bf-baee-ed570243f2ce" providerId="ADAL" clId="{249728F1-EBE4-4D18-A405-C20CC6D15D37}" dt="2021-10-18T15:02:29.996" v="666" actId="26606"/>
          <ac:spMkLst>
            <pc:docMk/>
            <pc:sldMk cId="642797506" sldId="396"/>
            <ac:spMk id="100" creationId="{D2C0AE1C-0118-41AE-8A10-7CDCBF10E96F}"/>
          </ac:spMkLst>
        </pc:spChg>
        <pc:spChg chg="add del">
          <ac:chgData name="Rafael Kuffner dos Anjos" userId="3925196f-71a7-46bf-baee-ed570243f2ce" providerId="ADAL" clId="{249728F1-EBE4-4D18-A405-C20CC6D15D37}" dt="2021-10-18T15:02:29.996" v="666" actId="26606"/>
          <ac:spMkLst>
            <pc:docMk/>
            <pc:sldMk cId="642797506" sldId="396"/>
            <ac:spMk id="101" creationId="{463EEC44-1BA3-44ED-81FC-A644B04B2A44}"/>
          </ac:spMkLst>
        </pc:spChg>
        <pc:spChg chg="add">
          <ac:chgData name="Rafael Kuffner dos Anjos" userId="3925196f-71a7-46bf-baee-ed570243f2ce" providerId="ADAL" clId="{249728F1-EBE4-4D18-A405-C20CC6D15D37}" dt="2021-10-18T15:02:30.018" v="667" actId="26606"/>
          <ac:spMkLst>
            <pc:docMk/>
            <pc:sldMk cId="642797506" sldId="396"/>
            <ac:spMk id="103" creationId="{08953E74-D241-4DDF-8508-F0365EA13A92}"/>
          </ac:spMkLst>
        </pc:spChg>
        <pc:spChg chg="add">
          <ac:chgData name="Rafael Kuffner dos Anjos" userId="3925196f-71a7-46bf-baee-ed570243f2ce" providerId="ADAL" clId="{249728F1-EBE4-4D18-A405-C20CC6D15D37}" dt="2021-10-18T15:02:30.018" v="667" actId="26606"/>
          <ac:spMkLst>
            <pc:docMk/>
            <pc:sldMk cId="642797506" sldId="396"/>
            <ac:spMk id="104" creationId="{5C3C901A-B2F4-4A3C-BCDD-7C8D587ECA2E}"/>
          </ac:spMkLst>
        </pc:spChg>
        <pc:grpChg chg="add mod">
          <ac:chgData name="Rafael Kuffner dos Anjos" userId="3925196f-71a7-46bf-baee-ed570243f2ce" providerId="ADAL" clId="{249728F1-EBE4-4D18-A405-C20CC6D15D37}" dt="2021-10-18T15:02:30.018" v="667" actId="26606"/>
          <ac:grpSpMkLst>
            <pc:docMk/>
            <pc:sldMk cId="642797506" sldId="396"/>
            <ac:grpSpMk id="2" creationId="{BCAF758E-8141-4800-BB4C-5F5F5C0263A2}"/>
          </ac:grpSpMkLst>
        </pc:grpChg>
        <pc:grpChg chg="mod">
          <ac:chgData name="Rafael Kuffner dos Anjos" userId="3925196f-71a7-46bf-baee-ed570243f2ce" providerId="ADAL" clId="{249728F1-EBE4-4D18-A405-C20CC6D15D37}" dt="2021-10-18T15:02:14.762" v="656" actId="164"/>
          <ac:grpSpMkLst>
            <pc:docMk/>
            <pc:sldMk cId="642797506" sldId="396"/>
            <ac:grpSpMk id="56" creationId="{00000000-0000-0000-0000-000000000000}"/>
          </ac:grpSpMkLst>
        </pc:grpChg>
        <pc:grpChg chg="add del">
          <ac:chgData name="Rafael Kuffner dos Anjos" userId="3925196f-71a7-46bf-baee-ed570243f2ce" providerId="ADAL" clId="{249728F1-EBE4-4D18-A405-C20CC6D15D37}" dt="2021-10-18T15:02:23.036" v="658" actId="26606"/>
          <ac:grpSpMkLst>
            <pc:docMk/>
            <pc:sldMk cId="642797506" sldId="396"/>
            <ac:grpSpMk id="65" creationId="{11999B20-6058-4C55-882E-A1FB050B69DD}"/>
          </ac:grpSpMkLst>
        </pc:grpChg>
        <pc:grpChg chg="add del">
          <ac:chgData name="Rafael Kuffner dos Anjos" userId="3925196f-71a7-46bf-baee-ed570243f2ce" providerId="ADAL" clId="{249728F1-EBE4-4D18-A405-C20CC6D15D37}" dt="2021-10-18T15:02:29.183" v="664" actId="26606"/>
          <ac:grpSpMkLst>
            <pc:docMk/>
            <pc:sldMk cId="642797506" sldId="396"/>
            <ac:grpSpMk id="95" creationId="{11999B20-6058-4C55-882E-A1FB050B69DD}"/>
          </ac:grpSpMkLst>
        </pc:grpChg>
        <pc:picChg chg="mod">
          <ac:chgData name="Rafael Kuffner dos Anjos" userId="3925196f-71a7-46bf-baee-ed570243f2ce" providerId="ADAL" clId="{249728F1-EBE4-4D18-A405-C20CC6D15D37}" dt="2021-10-18T15:02:14.762" v="656" actId="164"/>
          <ac:picMkLst>
            <pc:docMk/>
            <pc:sldMk cId="642797506" sldId="396"/>
            <ac:picMk id="51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14.762" v="656" actId="164"/>
          <ac:picMkLst>
            <pc:docMk/>
            <pc:sldMk cId="642797506" sldId="396"/>
            <ac:picMk id="52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14.762" v="656" actId="164"/>
          <ac:picMkLst>
            <pc:docMk/>
            <pc:sldMk cId="642797506" sldId="396"/>
            <ac:picMk id="53" creationId="{00000000-0000-0000-0000-000000000000}"/>
          </ac:picMkLst>
        </pc:picChg>
      </pc:sldChg>
      <pc:sldChg chg="addSp delSp modSp add mod setBg modAnim">
        <pc:chgData name="Rafael Kuffner dos Anjos" userId="3925196f-71a7-46bf-baee-ed570243f2ce" providerId="ADAL" clId="{249728F1-EBE4-4D18-A405-C20CC6D15D37}" dt="2021-10-18T15:03:18.079" v="694" actId="20577"/>
        <pc:sldMkLst>
          <pc:docMk/>
          <pc:sldMk cId="669527338" sldId="397"/>
        </pc:sldMkLst>
        <pc:spChg chg="mod">
          <ac:chgData name="Rafael Kuffner dos Anjos" userId="3925196f-71a7-46bf-baee-ed570243f2ce" providerId="ADAL" clId="{249728F1-EBE4-4D18-A405-C20CC6D15D37}" dt="2021-10-18T15:03:18.079" v="694" actId="20577"/>
          <ac:spMkLst>
            <pc:docMk/>
            <pc:sldMk cId="669527338" sldId="397"/>
            <ac:spMk id="5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67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6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69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70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71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2:52.680" v="669" actId="164"/>
          <ac:spMkLst>
            <pc:docMk/>
            <pc:sldMk cId="669527338" sldId="397"/>
            <ac:spMk id="72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02:56.328" v="671" actId="26606"/>
          <ac:spMkLst>
            <pc:docMk/>
            <pc:sldMk cId="669527338" sldId="397"/>
            <ac:spMk id="77" creationId="{6C4028FD-8BAA-4A19-BFDE-594D991B7552}"/>
          </ac:spMkLst>
        </pc:spChg>
        <pc:spChg chg="add del">
          <ac:chgData name="Rafael Kuffner dos Anjos" userId="3925196f-71a7-46bf-baee-ed570243f2ce" providerId="ADAL" clId="{249728F1-EBE4-4D18-A405-C20CC6D15D37}" dt="2021-10-18T15:02:56.849" v="673" actId="26606"/>
          <ac:spMkLst>
            <pc:docMk/>
            <pc:sldMk cId="669527338" sldId="397"/>
            <ac:spMk id="79" creationId="{2E80C965-DB6D-4F81-9E9E-B027384D0BD6}"/>
          </ac:spMkLst>
        </pc:spChg>
        <pc:spChg chg="add del">
          <ac:chgData name="Rafael Kuffner dos Anjos" userId="3925196f-71a7-46bf-baee-ed570243f2ce" providerId="ADAL" clId="{249728F1-EBE4-4D18-A405-C20CC6D15D37}" dt="2021-10-18T15:02:56.849" v="673" actId="26606"/>
          <ac:spMkLst>
            <pc:docMk/>
            <pc:sldMk cId="669527338" sldId="397"/>
            <ac:spMk id="80" creationId="{2B566528-1B12-4246-9431-5C2D7D081168}"/>
          </ac:spMkLst>
        </pc:spChg>
        <pc:spChg chg="add del">
          <ac:chgData name="Rafael Kuffner dos Anjos" userId="3925196f-71a7-46bf-baee-ed570243f2ce" providerId="ADAL" clId="{249728F1-EBE4-4D18-A405-C20CC6D15D37}" dt="2021-10-18T15:02:56.849" v="673" actId="26606"/>
          <ac:spMkLst>
            <pc:docMk/>
            <pc:sldMk cId="669527338" sldId="397"/>
            <ac:spMk id="81" creationId="{A580F890-B085-4E95-96AA-55AEBEC5CE6E}"/>
          </ac:spMkLst>
        </pc:spChg>
        <pc:spChg chg="add del">
          <ac:chgData name="Rafael Kuffner dos Anjos" userId="3925196f-71a7-46bf-baee-ed570243f2ce" providerId="ADAL" clId="{249728F1-EBE4-4D18-A405-C20CC6D15D37}" dt="2021-10-18T15:02:56.849" v="673" actId="26606"/>
          <ac:spMkLst>
            <pc:docMk/>
            <pc:sldMk cId="669527338" sldId="397"/>
            <ac:spMk id="83" creationId="{D3F51FEB-38FB-4F6C-9F7B-2F2AFAB65463}"/>
          </ac:spMkLst>
        </pc:spChg>
        <pc:spChg chg="add del">
          <ac:chgData name="Rafael Kuffner dos Anjos" userId="3925196f-71a7-46bf-baee-ed570243f2ce" providerId="ADAL" clId="{249728F1-EBE4-4D18-A405-C20CC6D15D37}" dt="2021-10-18T15:02:56.849" v="673" actId="26606"/>
          <ac:spMkLst>
            <pc:docMk/>
            <pc:sldMk cId="669527338" sldId="397"/>
            <ac:spMk id="85" creationId="{1E547BA6-BAE0-43BB-A7CA-60F69CE252F0}"/>
          </ac:spMkLst>
        </pc:spChg>
        <pc:spChg chg="add del">
          <ac:chgData name="Rafael Kuffner dos Anjos" userId="3925196f-71a7-46bf-baee-ed570243f2ce" providerId="ADAL" clId="{249728F1-EBE4-4D18-A405-C20CC6D15D37}" dt="2021-10-18T15:02:59.573" v="675" actId="26606"/>
          <ac:spMkLst>
            <pc:docMk/>
            <pc:sldMk cId="669527338" sldId="397"/>
            <ac:spMk id="87" creationId="{6C4028FD-8BAA-4A19-BFDE-594D991B7552}"/>
          </ac:spMkLst>
        </pc:spChg>
        <pc:spChg chg="add del">
          <ac:chgData name="Rafael Kuffner dos Anjos" userId="3925196f-71a7-46bf-baee-ed570243f2ce" providerId="ADAL" clId="{249728F1-EBE4-4D18-A405-C20CC6D15D37}" dt="2021-10-18T15:03:02.105" v="677" actId="26606"/>
          <ac:spMkLst>
            <pc:docMk/>
            <pc:sldMk cId="669527338" sldId="397"/>
            <ac:spMk id="89" creationId="{7517A47C-B2E5-4B79-8061-D74B1311AF6E}"/>
          </ac:spMkLst>
        </pc:spChg>
        <pc:spChg chg="add del">
          <ac:chgData name="Rafael Kuffner dos Anjos" userId="3925196f-71a7-46bf-baee-ed570243f2ce" providerId="ADAL" clId="{249728F1-EBE4-4D18-A405-C20CC6D15D37}" dt="2021-10-18T15:03:02.105" v="677" actId="26606"/>
          <ac:spMkLst>
            <pc:docMk/>
            <pc:sldMk cId="669527338" sldId="397"/>
            <ac:spMk id="90" creationId="{C505E780-2083-4CB5-A42A-5E0E2908ECC3}"/>
          </ac:spMkLst>
        </pc:spChg>
        <pc:spChg chg="add del">
          <ac:chgData name="Rafael Kuffner dos Anjos" userId="3925196f-71a7-46bf-baee-ed570243f2ce" providerId="ADAL" clId="{249728F1-EBE4-4D18-A405-C20CC6D15D37}" dt="2021-10-18T15:03:02.105" v="677" actId="26606"/>
          <ac:spMkLst>
            <pc:docMk/>
            <pc:sldMk cId="669527338" sldId="397"/>
            <ac:spMk id="91" creationId="{D2C0AE1C-0118-41AE-8A10-7CDCBF10E96F}"/>
          </ac:spMkLst>
        </pc:spChg>
        <pc:spChg chg="add del">
          <ac:chgData name="Rafael Kuffner dos Anjos" userId="3925196f-71a7-46bf-baee-ed570243f2ce" providerId="ADAL" clId="{249728F1-EBE4-4D18-A405-C20CC6D15D37}" dt="2021-10-18T15:03:02.105" v="677" actId="26606"/>
          <ac:spMkLst>
            <pc:docMk/>
            <pc:sldMk cId="669527338" sldId="397"/>
            <ac:spMk id="92" creationId="{463EEC44-1BA3-44ED-81FC-A644B04B2A44}"/>
          </ac:spMkLst>
        </pc:spChg>
        <pc:spChg chg="add del">
          <ac:chgData name="Rafael Kuffner dos Anjos" userId="3925196f-71a7-46bf-baee-ed570243f2ce" providerId="ADAL" clId="{249728F1-EBE4-4D18-A405-C20CC6D15D37}" dt="2021-10-18T15:03:02.799" v="679" actId="26606"/>
          <ac:spMkLst>
            <pc:docMk/>
            <pc:sldMk cId="669527338" sldId="397"/>
            <ac:spMk id="94" creationId="{955A2079-FA98-4876-80F0-72364A7D2EA4}"/>
          </ac:spMkLst>
        </pc:spChg>
        <pc:spChg chg="add del">
          <ac:chgData name="Rafael Kuffner dos Anjos" userId="3925196f-71a7-46bf-baee-ed570243f2ce" providerId="ADAL" clId="{249728F1-EBE4-4D18-A405-C20CC6D15D37}" dt="2021-10-18T15:03:04.139" v="681" actId="26606"/>
          <ac:spMkLst>
            <pc:docMk/>
            <pc:sldMk cId="669527338" sldId="397"/>
            <ac:spMk id="96" creationId="{2B566528-1B12-4246-9431-5C2D7D081168}"/>
          </ac:spMkLst>
        </pc:spChg>
        <pc:spChg chg="add del">
          <ac:chgData name="Rafael Kuffner dos Anjos" userId="3925196f-71a7-46bf-baee-ed570243f2ce" providerId="ADAL" clId="{249728F1-EBE4-4D18-A405-C20CC6D15D37}" dt="2021-10-18T15:03:04.139" v="681" actId="26606"/>
          <ac:spMkLst>
            <pc:docMk/>
            <pc:sldMk cId="669527338" sldId="397"/>
            <ac:spMk id="97" creationId="{2E80C965-DB6D-4F81-9E9E-B027384D0BD6}"/>
          </ac:spMkLst>
        </pc:spChg>
        <pc:spChg chg="add del">
          <ac:chgData name="Rafael Kuffner dos Anjos" userId="3925196f-71a7-46bf-baee-ed570243f2ce" providerId="ADAL" clId="{249728F1-EBE4-4D18-A405-C20CC6D15D37}" dt="2021-10-18T15:03:04.139" v="681" actId="26606"/>
          <ac:spMkLst>
            <pc:docMk/>
            <pc:sldMk cId="669527338" sldId="397"/>
            <ac:spMk id="98" creationId="{A580F890-B085-4E95-96AA-55AEBEC5CE6E}"/>
          </ac:spMkLst>
        </pc:spChg>
        <pc:spChg chg="add del">
          <ac:chgData name="Rafael Kuffner dos Anjos" userId="3925196f-71a7-46bf-baee-ed570243f2ce" providerId="ADAL" clId="{249728F1-EBE4-4D18-A405-C20CC6D15D37}" dt="2021-10-18T15:03:04.139" v="681" actId="26606"/>
          <ac:spMkLst>
            <pc:docMk/>
            <pc:sldMk cId="669527338" sldId="397"/>
            <ac:spMk id="99" creationId="{D3F51FEB-38FB-4F6C-9F7B-2F2AFAB65463}"/>
          </ac:spMkLst>
        </pc:spChg>
        <pc:spChg chg="add del">
          <ac:chgData name="Rafael Kuffner dos Anjos" userId="3925196f-71a7-46bf-baee-ed570243f2ce" providerId="ADAL" clId="{249728F1-EBE4-4D18-A405-C20CC6D15D37}" dt="2021-10-18T15:03:04.139" v="681" actId="26606"/>
          <ac:spMkLst>
            <pc:docMk/>
            <pc:sldMk cId="669527338" sldId="397"/>
            <ac:spMk id="100" creationId="{1E547BA6-BAE0-43BB-A7CA-60F69CE252F0}"/>
          </ac:spMkLst>
        </pc:spChg>
        <pc:spChg chg="add">
          <ac:chgData name="Rafael Kuffner dos Anjos" userId="3925196f-71a7-46bf-baee-ed570243f2ce" providerId="ADAL" clId="{249728F1-EBE4-4D18-A405-C20CC6D15D37}" dt="2021-10-18T15:03:04.163" v="682" actId="26606"/>
          <ac:spMkLst>
            <pc:docMk/>
            <pc:sldMk cId="669527338" sldId="397"/>
            <ac:spMk id="102" creationId="{6C4028FD-8BAA-4A19-BFDE-594D991B7552}"/>
          </ac:spMkLst>
        </pc:spChg>
        <pc:grpChg chg="add mod">
          <ac:chgData name="Rafael Kuffner dos Anjos" userId="3925196f-71a7-46bf-baee-ed570243f2ce" providerId="ADAL" clId="{249728F1-EBE4-4D18-A405-C20CC6D15D37}" dt="2021-10-18T15:03:04.163" v="682" actId="26606"/>
          <ac:grpSpMkLst>
            <pc:docMk/>
            <pc:sldMk cId="669527338" sldId="397"/>
            <ac:grpSpMk id="2" creationId="{F1EE818E-5521-47CA-AA5B-BBCCDDE9D016}"/>
          </ac:grpSpMkLst>
        </pc:grpChg>
        <pc:picChg chg="mod">
          <ac:chgData name="Rafael Kuffner dos Anjos" userId="3925196f-71a7-46bf-baee-ed570243f2ce" providerId="ADAL" clId="{249728F1-EBE4-4D18-A405-C20CC6D15D37}" dt="2021-10-18T15:03:13.472" v="690" actId="27614"/>
          <ac:picMkLst>
            <pc:docMk/>
            <pc:sldMk cId="669527338" sldId="397"/>
            <ac:picMk id="59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52.680" v="669" actId="164"/>
          <ac:picMkLst>
            <pc:docMk/>
            <pc:sldMk cId="669527338" sldId="397"/>
            <ac:picMk id="60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52.680" v="669" actId="164"/>
          <ac:picMkLst>
            <pc:docMk/>
            <pc:sldMk cId="669527338" sldId="397"/>
            <ac:picMk id="61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52.680" v="669" actId="164"/>
          <ac:picMkLst>
            <pc:docMk/>
            <pc:sldMk cId="669527338" sldId="397"/>
            <ac:picMk id="62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2:52.680" v="669" actId="164"/>
          <ac:picMkLst>
            <pc:docMk/>
            <pc:sldMk cId="669527338" sldId="397"/>
            <ac:picMk id="63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3:13.471" v="688" actId="27614"/>
          <ac:picMkLst>
            <pc:docMk/>
            <pc:sldMk cId="669527338" sldId="397"/>
            <ac:picMk id="64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3:13.282" v="684" actId="27614"/>
          <ac:picMkLst>
            <pc:docMk/>
            <pc:sldMk cId="669527338" sldId="397"/>
            <ac:picMk id="65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03:13.470" v="686" actId="27614"/>
          <ac:picMkLst>
            <pc:docMk/>
            <pc:sldMk cId="669527338" sldId="397"/>
            <ac:picMk id="66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04:38.041" v="701" actId="14100"/>
        <pc:sldMkLst>
          <pc:docMk/>
          <pc:sldMk cId="1616885340" sldId="398"/>
        </pc:sldMkLst>
        <pc:spChg chg="mod">
          <ac:chgData name="Rafael Kuffner dos Anjos" userId="3925196f-71a7-46bf-baee-ed570243f2ce" providerId="ADAL" clId="{249728F1-EBE4-4D18-A405-C20CC6D15D37}" dt="2021-10-18T15:04:38.041" v="701" actId="14100"/>
          <ac:spMkLst>
            <pc:docMk/>
            <pc:sldMk cId="1616885340" sldId="398"/>
            <ac:spMk id="74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4:30.660" v="697" actId="14100"/>
          <ac:spMkLst>
            <pc:docMk/>
            <pc:sldMk cId="1616885340" sldId="398"/>
            <ac:spMk id="75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04:32.327" v="698" actId="1076"/>
          <ac:picMkLst>
            <pc:docMk/>
            <pc:sldMk cId="1616885340" sldId="398"/>
            <ac:picMk id="76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04:50.766" v="703" actId="207"/>
        <pc:sldMkLst>
          <pc:docMk/>
          <pc:sldMk cId="182887069" sldId="399"/>
        </pc:sldMkLst>
        <pc:spChg chg="mod">
          <ac:chgData name="Rafael Kuffner dos Anjos" userId="3925196f-71a7-46bf-baee-ed570243f2ce" providerId="ADAL" clId="{249728F1-EBE4-4D18-A405-C20CC6D15D37}" dt="2021-10-18T15:04:50.766" v="703" actId="207"/>
          <ac:spMkLst>
            <pc:docMk/>
            <pc:sldMk cId="182887069" sldId="399"/>
            <ac:spMk id="78" creationId="{00000000-0000-0000-0000-000000000000}"/>
          </ac:spMkLst>
        </pc:spChg>
      </pc:sldChg>
      <pc:sldChg chg="modSp add mod">
        <pc:chgData name="Rafael Kuffner dos Anjos" userId="3925196f-71a7-46bf-baee-ed570243f2ce" providerId="ADAL" clId="{249728F1-EBE4-4D18-A405-C20CC6D15D37}" dt="2021-10-18T15:10:36.527" v="705" actId="1076"/>
        <pc:sldMkLst>
          <pc:docMk/>
          <pc:sldMk cId="2861463293" sldId="400"/>
        </pc:sldMkLst>
        <pc:spChg chg="mod">
          <ac:chgData name="Rafael Kuffner dos Anjos" userId="3925196f-71a7-46bf-baee-ed570243f2ce" providerId="ADAL" clId="{249728F1-EBE4-4D18-A405-C20CC6D15D37}" dt="2021-10-18T15:10:36.527" v="705" actId="1076"/>
          <ac:spMkLst>
            <pc:docMk/>
            <pc:sldMk cId="2861463293" sldId="400"/>
            <ac:spMk id="93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4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5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6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7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8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99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100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0:33.144" v="704" actId="1076"/>
          <ac:picMkLst>
            <pc:docMk/>
            <pc:sldMk cId="2861463293" sldId="400"/>
            <ac:picMk id="101" creationId="{00000000-0000-0000-0000-000000000000}"/>
          </ac:picMkLst>
        </pc:picChg>
      </pc:sldChg>
      <pc:sldChg chg="addSp modSp add mod setBg">
        <pc:chgData name="Rafael Kuffner dos Anjos" userId="3925196f-71a7-46bf-baee-ed570243f2ce" providerId="ADAL" clId="{249728F1-EBE4-4D18-A405-C20CC6D15D37}" dt="2021-10-18T15:10:44.276" v="706" actId="26606"/>
        <pc:sldMkLst>
          <pc:docMk/>
          <pc:sldMk cId="738269977" sldId="401"/>
        </pc:sldMkLst>
        <pc:spChg chg="mod">
          <ac:chgData name="Rafael Kuffner dos Anjos" userId="3925196f-71a7-46bf-baee-ed570243f2ce" providerId="ADAL" clId="{249728F1-EBE4-4D18-A405-C20CC6D15D37}" dt="2021-10-18T15:10:44.276" v="706" actId="26606"/>
          <ac:spMkLst>
            <pc:docMk/>
            <pc:sldMk cId="738269977" sldId="401"/>
            <ac:spMk id="10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10:44.276" v="706" actId="26606"/>
          <ac:spMkLst>
            <pc:docMk/>
            <pc:sldMk cId="738269977" sldId="401"/>
            <ac:spMk id="104" creationId="{00000000-0000-0000-0000-000000000000}"/>
          </ac:spMkLst>
        </pc:spChg>
        <pc:spChg chg="add">
          <ac:chgData name="Rafael Kuffner dos Anjos" userId="3925196f-71a7-46bf-baee-ed570243f2ce" providerId="ADAL" clId="{249728F1-EBE4-4D18-A405-C20CC6D15D37}" dt="2021-10-18T15:10:44.276" v="706" actId="26606"/>
          <ac:spMkLst>
            <pc:docMk/>
            <pc:sldMk cId="738269977" sldId="401"/>
            <ac:spMk id="109" creationId="{777A147A-9ED8-46B4-8660-1B3C2AA880B5}"/>
          </ac:spMkLst>
        </pc:spChg>
        <pc:spChg chg="add">
          <ac:chgData name="Rafael Kuffner dos Anjos" userId="3925196f-71a7-46bf-baee-ed570243f2ce" providerId="ADAL" clId="{249728F1-EBE4-4D18-A405-C20CC6D15D37}" dt="2021-10-18T15:10:44.276" v="706" actId="26606"/>
          <ac:spMkLst>
            <pc:docMk/>
            <pc:sldMk cId="738269977" sldId="401"/>
            <ac:spMk id="111" creationId="{5D6C15A0-C087-4593-8414-2B4EC1CDC3DE}"/>
          </ac:spMkLst>
        </pc:spChg>
      </pc:sldChg>
      <pc:sldChg chg="addSp delSp modSp add mod setBg">
        <pc:chgData name="Rafael Kuffner dos Anjos" userId="3925196f-71a7-46bf-baee-ed570243f2ce" providerId="ADAL" clId="{249728F1-EBE4-4D18-A405-C20CC6D15D37}" dt="2021-10-18T15:11:10.414" v="714" actId="26606"/>
        <pc:sldMkLst>
          <pc:docMk/>
          <pc:sldMk cId="279527393" sldId="403"/>
        </pc:sldMkLst>
        <pc:spChg chg="mod">
          <ac:chgData name="Rafael Kuffner dos Anjos" userId="3925196f-71a7-46bf-baee-ed570243f2ce" providerId="ADAL" clId="{249728F1-EBE4-4D18-A405-C20CC6D15D37}" dt="2021-10-18T15:11:10.414" v="714" actId="26606"/>
          <ac:spMkLst>
            <pc:docMk/>
            <pc:sldMk cId="279527393" sldId="403"/>
            <ac:spMk id="110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11:10.414" v="714" actId="26606"/>
          <ac:spMkLst>
            <pc:docMk/>
            <pc:sldMk cId="279527393" sldId="403"/>
            <ac:spMk id="111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11:10.414" v="714" actId="26606"/>
          <ac:spMkLst>
            <pc:docMk/>
            <pc:sldMk cId="279527393" sldId="403"/>
            <ac:spMk id="117" creationId="{45D37F4E-DDB4-456B-97E0-9937730A039F}"/>
          </ac:spMkLst>
        </pc:spChg>
        <pc:spChg chg="add del">
          <ac:chgData name="Rafael Kuffner dos Anjos" userId="3925196f-71a7-46bf-baee-ed570243f2ce" providerId="ADAL" clId="{249728F1-EBE4-4D18-A405-C20CC6D15D37}" dt="2021-10-18T15:11:10.414" v="714" actId="26606"/>
          <ac:spMkLst>
            <pc:docMk/>
            <pc:sldMk cId="279527393" sldId="403"/>
            <ac:spMk id="119" creationId="{B2DD41CD-8F47-4F56-AD12-4E2FF7696987}"/>
          </ac:spMkLst>
        </pc:spChg>
        <pc:picChg chg="mod">
          <ac:chgData name="Rafael Kuffner dos Anjos" userId="3925196f-71a7-46bf-baee-ed570243f2ce" providerId="ADAL" clId="{249728F1-EBE4-4D18-A405-C20CC6D15D37}" dt="2021-10-18T15:11:10.414" v="714" actId="26606"/>
          <ac:picMkLst>
            <pc:docMk/>
            <pc:sldMk cId="279527393" sldId="403"/>
            <ac:picMk id="112" creationId="{00000000-0000-0000-0000-000000000000}"/>
          </ac:picMkLst>
        </pc:picChg>
      </pc:sldChg>
      <pc:sldChg chg="addSp delSp modSp add mod setBg">
        <pc:chgData name="Rafael Kuffner dos Anjos" userId="3925196f-71a7-46bf-baee-ed570243f2ce" providerId="ADAL" clId="{249728F1-EBE4-4D18-A405-C20CC6D15D37}" dt="2021-10-18T15:11:31.324" v="727" actId="26606"/>
        <pc:sldMkLst>
          <pc:docMk/>
          <pc:sldMk cId="3426850424" sldId="404"/>
        </pc:sldMkLst>
        <pc:spChg chg="mod">
          <ac:chgData name="Rafael Kuffner dos Anjos" userId="3925196f-71a7-46bf-baee-ed570243f2ce" providerId="ADAL" clId="{249728F1-EBE4-4D18-A405-C20CC6D15D37}" dt="2021-10-18T15:11:31.324" v="727" actId="26606"/>
          <ac:spMkLst>
            <pc:docMk/>
            <pc:sldMk cId="3426850424" sldId="404"/>
            <ac:spMk id="114" creationId="{00000000-0000-0000-0000-000000000000}"/>
          </ac:spMkLst>
        </pc:spChg>
        <pc:spChg chg="add mod">
          <ac:chgData name="Rafael Kuffner dos Anjos" userId="3925196f-71a7-46bf-baee-ed570243f2ce" providerId="ADAL" clId="{249728F1-EBE4-4D18-A405-C20CC6D15D37}" dt="2021-10-18T15:11:31.324" v="727" actId="26606"/>
          <ac:spMkLst>
            <pc:docMk/>
            <pc:sldMk cId="3426850424" sldId="404"/>
            <ac:spMk id="116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11:31.320" v="726" actId="26606"/>
          <ac:spMkLst>
            <pc:docMk/>
            <pc:sldMk cId="3426850424" sldId="404"/>
            <ac:spMk id="121" creationId="{743AA782-23D1-4521-8CAD-47662984AA08}"/>
          </ac:spMkLst>
        </pc:spChg>
        <pc:spChg chg="add del">
          <ac:chgData name="Rafael Kuffner dos Anjos" userId="3925196f-71a7-46bf-baee-ed570243f2ce" providerId="ADAL" clId="{249728F1-EBE4-4D18-A405-C20CC6D15D37}" dt="2021-10-18T15:11:31.320" v="726" actId="26606"/>
          <ac:spMkLst>
            <pc:docMk/>
            <pc:sldMk cId="3426850424" sldId="404"/>
            <ac:spMk id="123" creationId="{71877DBC-BB60-40F0-AC93-2ACDBAAE60CE}"/>
          </ac:spMkLst>
        </pc:spChg>
        <pc:spChg chg="add">
          <ac:chgData name="Rafael Kuffner dos Anjos" userId="3925196f-71a7-46bf-baee-ed570243f2ce" providerId="ADAL" clId="{249728F1-EBE4-4D18-A405-C20CC6D15D37}" dt="2021-10-18T15:11:31.324" v="727" actId="26606"/>
          <ac:spMkLst>
            <pc:docMk/>
            <pc:sldMk cId="3426850424" sldId="404"/>
            <ac:spMk id="125" creationId="{8E20FA99-AAAC-4AF3-9FAE-707420324F1C}"/>
          </ac:spMkLst>
        </pc:spChg>
        <pc:spChg chg="add">
          <ac:chgData name="Rafael Kuffner dos Anjos" userId="3925196f-71a7-46bf-baee-ed570243f2ce" providerId="ADAL" clId="{249728F1-EBE4-4D18-A405-C20CC6D15D37}" dt="2021-10-18T15:11:31.324" v="727" actId="26606"/>
          <ac:spMkLst>
            <pc:docMk/>
            <pc:sldMk cId="3426850424" sldId="404"/>
            <ac:spMk id="126" creationId="{9573BE85-6043-4C3A-A7DD-483A0A5FB740}"/>
          </ac:spMkLst>
        </pc:spChg>
        <pc:picChg chg="mod ord">
          <ac:chgData name="Rafael Kuffner dos Anjos" userId="3925196f-71a7-46bf-baee-ed570243f2ce" providerId="ADAL" clId="{249728F1-EBE4-4D18-A405-C20CC6D15D37}" dt="2021-10-18T15:11:31.324" v="727" actId="26606"/>
          <ac:picMkLst>
            <pc:docMk/>
            <pc:sldMk cId="3426850424" sldId="404"/>
            <ac:picMk id="115" creationId="{00000000-0000-0000-0000-000000000000}"/>
          </ac:picMkLst>
        </pc:picChg>
      </pc:sldChg>
      <pc:sldChg chg="add">
        <pc:chgData name="Rafael Kuffner dos Anjos" userId="3925196f-71a7-46bf-baee-ed570243f2ce" providerId="ADAL" clId="{249728F1-EBE4-4D18-A405-C20CC6D15D37}" dt="2021-10-18T14:00:03.113" v="0"/>
        <pc:sldMkLst>
          <pc:docMk/>
          <pc:sldMk cId="4117583352" sldId="405"/>
        </pc:sldMkLst>
      </pc:sldChg>
      <pc:sldChg chg="modSp add mod">
        <pc:chgData name="Rafael Kuffner dos Anjos" userId="3925196f-71a7-46bf-baee-ed570243f2ce" providerId="ADAL" clId="{249728F1-EBE4-4D18-A405-C20CC6D15D37}" dt="2021-10-18T15:14:45.211" v="730" actId="1076"/>
        <pc:sldMkLst>
          <pc:docMk/>
          <pc:sldMk cId="3076942584" sldId="406"/>
        </pc:sldMkLst>
        <pc:spChg chg="mod">
          <ac:chgData name="Rafael Kuffner dos Anjos" userId="3925196f-71a7-46bf-baee-ed570243f2ce" providerId="ADAL" clId="{249728F1-EBE4-4D18-A405-C20CC6D15D37}" dt="2021-10-18T15:14:45.211" v="730" actId="1076"/>
          <ac:spMkLst>
            <pc:docMk/>
            <pc:sldMk cId="3076942584" sldId="406"/>
            <ac:spMk id="124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14:45.211" v="730" actId="1076"/>
          <ac:picMkLst>
            <pc:docMk/>
            <pc:sldMk cId="3076942584" sldId="406"/>
            <ac:picMk id="126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15:32.739" v="732" actId="1076"/>
        <pc:sldMkLst>
          <pc:docMk/>
          <pc:sldMk cId="3078803686" sldId="407"/>
        </pc:sldMkLst>
        <pc:spChg chg="mod">
          <ac:chgData name="Rafael Kuffner dos Anjos" userId="3925196f-71a7-46bf-baee-ed570243f2ce" providerId="ADAL" clId="{249728F1-EBE4-4D18-A405-C20CC6D15D37}" dt="2021-10-18T15:15:01.939" v="731" actId="1076"/>
          <ac:spMkLst>
            <pc:docMk/>
            <pc:sldMk cId="3078803686" sldId="407"/>
            <ac:spMk id="129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15:32.739" v="732" actId="1076"/>
          <ac:picMkLst>
            <pc:docMk/>
            <pc:sldMk cId="3078803686" sldId="407"/>
            <ac:picMk id="131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15:43.832" v="733" actId="1076"/>
        <pc:sldMkLst>
          <pc:docMk/>
          <pc:sldMk cId="1182290416" sldId="408"/>
        </pc:sldMkLst>
        <pc:picChg chg="mod">
          <ac:chgData name="Rafael Kuffner dos Anjos" userId="3925196f-71a7-46bf-baee-ed570243f2ce" providerId="ADAL" clId="{249728F1-EBE4-4D18-A405-C20CC6D15D37}" dt="2021-10-18T15:15:43.832" v="733" actId="1076"/>
          <ac:picMkLst>
            <pc:docMk/>
            <pc:sldMk cId="1182290416" sldId="408"/>
            <ac:picMk id="135" creationId="{00000000-0000-0000-0000-000000000000}"/>
          </ac:picMkLst>
        </pc:picChg>
      </pc:sldChg>
      <pc:sldChg chg="addSp modSp add mod modAnim">
        <pc:chgData name="Rafael Kuffner dos Anjos" userId="3925196f-71a7-46bf-baee-ed570243f2ce" providerId="ADAL" clId="{249728F1-EBE4-4D18-A405-C20CC6D15D37}" dt="2021-10-18T15:16:37.908" v="740" actId="164"/>
        <pc:sldMkLst>
          <pc:docMk/>
          <pc:sldMk cId="1963524680" sldId="409"/>
        </pc:sldMkLst>
        <pc:spChg chg="mod">
          <ac:chgData name="Rafael Kuffner dos Anjos" userId="3925196f-71a7-46bf-baee-ed570243f2ce" providerId="ADAL" clId="{249728F1-EBE4-4D18-A405-C20CC6D15D37}" dt="2021-10-18T15:16:31.604" v="739" actId="1076"/>
          <ac:spMkLst>
            <pc:docMk/>
            <pc:sldMk cId="1963524680" sldId="409"/>
            <ac:spMk id="138" creationId="{00000000-0000-0000-0000-000000000000}"/>
          </ac:spMkLst>
        </pc:spChg>
        <pc:grpChg chg="add mod">
          <ac:chgData name="Rafael Kuffner dos Anjos" userId="3925196f-71a7-46bf-baee-ed570243f2ce" providerId="ADAL" clId="{249728F1-EBE4-4D18-A405-C20CC6D15D37}" dt="2021-10-18T15:16:37.908" v="740" actId="164"/>
          <ac:grpSpMkLst>
            <pc:docMk/>
            <pc:sldMk cId="1963524680" sldId="409"/>
            <ac:grpSpMk id="2" creationId="{0BAB09D2-E83A-4996-B29D-220C7C09892F}"/>
          </ac:grpSpMkLst>
        </pc:grpChg>
        <pc:grpChg chg="mod">
          <ac:chgData name="Rafael Kuffner dos Anjos" userId="3925196f-71a7-46bf-baee-ed570243f2ce" providerId="ADAL" clId="{249728F1-EBE4-4D18-A405-C20CC6D15D37}" dt="2021-10-18T15:16:37.908" v="740" actId="164"/>
          <ac:grpSpMkLst>
            <pc:docMk/>
            <pc:sldMk cId="1963524680" sldId="409"/>
            <ac:grpSpMk id="146" creationId="{00000000-0000-0000-0000-000000000000}"/>
          </ac:grpSpMkLst>
        </pc:grpChg>
        <pc:grpChg chg="mod">
          <ac:chgData name="Rafael Kuffner dos Anjos" userId="3925196f-71a7-46bf-baee-ed570243f2ce" providerId="ADAL" clId="{249728F1-EBE4-4D18-A405-C20CC6D15D37}" dt="2021-10-18T15:16:37.908" v="740" actId="164"/>
          <ac:grpSpMkLst>
            <pc:docMk/>
            <pc:sldMk cId="1963524680" sldId="409"/>
            <ac:grpSpMk id="149" creationId="{00000000-0000-0000-0000-000000000000}"/>
          </ac:grpSpMkLst>
        </pc:grpChg>
        <pc:grpChg chg="mod">
          <ac:chgData name="Rafael Kuffner dos Anjos" userId="3925196f-71a7-46bf-baee-ed570243f2ce" providerId="ADAL" clId="{249728F1-EBE4-4D18-A405-C20CC6D15D37}" dt="2021-10-18T15:16:37.908" v="740" actId="164"/>
          <ac:grpSpMkLst>
            <pc:docMk/>
            <pc:sldMk cId="1963524680" sldId="409"/>
            <ac:grpSpMk id="156" creationId="{00000000-0000-0000-0000-000000000000}"/>
          </ac:grpSpMkLst>
        </pc:grpChg>
        <pc:picChg chg="mod">
          <ac:chgData name="Rafael Kuffner dos Anjos" userId="3925196f-71a7-46bf-baee-ed570243f2ce" providerId="ADAL" clId="{249728F1-EBE4-4D18-A405-C20CC6D15D37}" dt="2021-10-18T15:16:37.908" v="740" actId="164"/>
          <ac:picMkLst>
            <pc:docMk/>
            <pc:sldMk cId="1963524680" sldId="409"/>
            <ac:picMk id="139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6:37.908" v="740" actId="164"/>
          <ac:picMkLst>
            <pc:docMk/>
            <pc:sldMk cId="1963524680" sldId="409"/>
            <ac:picMk id="140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6:37.908" v="740" actId="164"/>
          <ac:picMkLst>
            <pc:docMk/>
            <pc:sldMk cId="1963524680" sldId="409"/>
            <ac:picMk id="141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6:37.908" v="740" actId="164"/>
          <ac:picMkLst>
            <pc:docMk/>
            <pc:sldMk cId="1963524680" sldId="409"/>
            <ac:picMk id="142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17:05.327" v="743" actId="14100"/>
        <pc:sldMkLst>
          <pc:docMk/>
          <pc:sldMk cId="3202280843" sldId="410"/>
        </pc:sldMkLst>
        <pc:spChg chg="mod">
          <ac:chgData name="Rafael Kuffner dos Anjos" userId="3925196f-71a7-46bf-baee-ed570243f2ce" providerId="ADAL" clId="{249728F1-EBE4-4D18-A405-C20CC6D15D37}" dt="2021-10-18T15:17:05.327" v="743" actId="14100"/>
          <ac:spMkLst>
            <pc:docMk/>
            <pc:sldMk cId="3202280843" sldId="410"/>
            <ac:spMk id="158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17:00.511" v="741" actId="1076"/>
          <ac:picMkLst>
            <pc:docMk/>
            <pc:sldMk cId="3202280843" sldId="410"/>
            <ac:picMk id="159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7:00.511" v="741" actId="1076"/>
          <ac:picMkLst>
            <pc:docMk/>
            <pc:sldMk cId="3202280843" sldId="410"/>
            <ac:picMk id="160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7:00.511" v="741" actId="1076"/>
          <ac:picMkLst>
            <pc:docMk/>
            <pc:sldMk cId="3202280843" sldId="410"/>
            <ac:picMk id="161" creationId="{00000000-0000-0000-0000-000000000000}"/>
          </ac:picMkLst>
        </pc:picChg>
        <pc:picChg chg="mod">
          <ac:chgData name="Rafael Kuffner dos Anjos" userId="3925196f-71a7-46bf-baee-ed570243f2ce" providerId="ADAL" clId="{249728F1-EBE4-4D18-A405-C20CC6D15D37}" dt="2021-10-18T15:17:00.511" v="741" actId="1076"/>
          <ac:picMkLst>
            <pc:docMk/>
            <pc:sldMk cId="3202280843" sldId="410"/>
            <ac:picMk id="162" creationId="{00000000-0000-0000-0000-000000000000}"/>
          </ac:picMkLst>
        </pc:picChg>
      </pc:sldChg>
      <pc:sldChg chg="modSp add mod">
        <pc:chgData name="Rafael Kuffner dos Anjos" userId="3925196f-71a7-46bf-baee-ed570243f2ce" providerId="ADAL" clId="{249728F1-EBE4-4D18-A405-C20CC6D15D37}" dt="2021-10-18T15:18:43.286" v="745" actId="14100"/>
        <pc:sldMkLst>
          <pc:docMk/>
          <pc:sldMk cId="195879762" sldId="411"/>
        </pc:sldMkLst>
        <pc:spChg chg="mod">
          <ac:chgData name="Rafael Kuffner dos Anjos" userId="3925196f-71a7-46bf-baee-ed570243f2ce" providerId="ADAL" clId="{249728F1-EBE4-4D18-A405-C20CC6D15D37}" dt="2021-10-18T15:18:43.286" v="745" actId="14100"/>
          <ac:spMkLst>
            <pc:docMk/>
            <pc:sldMk cId="195879762" sldId="411"/>
            <ac:spMk id="169" creationId="{00000000-0000-0000-0000-000000000000}"/>
          </ac:spMkLst>
        </pc:spChg>
      </pc:sldChg>
      <pc:sldChg chg="add">
        <pc:chgData name="Rafael Kuffner dos Anjos" userId="3925196f-71a7-46bf-baee-ed570243f2ce" providerId="ADAL" clId="{249728F1-EBE4-4D18-A405-C20CC6D15D37}" dt="2021-10-18T14:00:03.113" v="0"/>
        <pc:sldMkLst>
          <pc:docMk/>
          <pc:sldMk cId="3583139968" sldId="412"/>
        </pc:sldMkLst>
      </pc:sldChg>
      <pc:sldChg chg="add">
        <pc:chgData name="Rafael Kuffner dos Anjos" userId="3925196f-71a7-46bf-baee-ed570243f2ce" providerId="ADAL" clId="{249728F1-EBE4-4D18-A405-C20CC6D15D37}" dt="2021-10-18T14:00:03.113" v="0"/>
        <pc:sldMkLst>
          <pc:docMk/>
          <pc:sldMk cId="1625260843" sldId="413"/>
        </pc:sldMkLst>
      </pc:sldChg>
      <pc:sldChg chg="addSp modSp add mod setBg">
        <pc:chgData name="Rafael Kuffner dos Anjos" userId="3925196f-71a7-46bf-baee-ed570243f2ce" providerId="ADAL" clId="{249728F1-EBE4-4D18-A405-C20CC6D15D37}" dt="2021-10-18T15:19:15.779" v="752" actId="1076"/>
        <pc:sldMkLst>
          <pc:docMk/>
          <pc:sldMk cId="99138534" sldId="415"/>
        </pc:sldMkLst>
        <pc:spChg chg="add">
          <ac:chgData name="Rafael Kuffner dos Anjos" userId="3925196f-71a7-46bf-baee-ed570243f2ce" providerId="ADAL" clId="{249728F1-EBE4-4D18-A405-C20CC6D15D37}" dt="2021-10-18T15:19:05.255" v="747" actId="26606"/>
          <ac:spMkLst>
            <pc:docMk/>
            <pc:sldMk cId="99138534" sldId="415"/>
            <ac:spMk id="73" creationId="{8E20FA99-AAAC-4AF3-9FAE-707420324F1C}"/>
          </ac:spMkLst>
        </pc:spChg>
        <pc:spChg chg="add">
          <ac:chgData name="Rafael Kuffner dos Anjos" userId="3925196f-71a7-46bf-baee-ed570243f2ce" providerId="ADAL" clId="{249728F1-EBE4-4D18-A405-C20CC6D15D37}" dt="2021-10-18T15:19:05.255" v="747" actId="26606"/>
          <ac:spMkLst>
            <pc:docMk/>
            <pc:sldMk cId="99138534" sldId="415"/>
            <ac:spMk id="75" creationId="{9573BE85-6043-4C3A-A7DD-483A0A5FB740}"/>
          </ac:spMkLst>
        </pc:spChg>
        <pc:spChg chg="mod">
          <ac:chgData name="Rafael Kuffner dos Anjos" userId="3925196f-71a7-46bf-baee-ed570243f2ce" providerId="ADAL" clId="{249728F1-EBE4-4D18-A405-C20CC6D15D37}" dt="2021-10-18T15:19:05.255" v="747" actId="26606"/>
          <ac:spMkLst>
            <pc:docMk/>
            <pc:sldMk cId="99138534" sldId="415"/>
            <ac:spMk id="194" creationId="{00000000-0000-0000-0000-000000000000}"/>
          </ac:spMkLst>
        </pc:spChg>
        <pc:spChg chg="mod ord">
          <ac:chgData name="Rafael Kuffner dos Anjos" userId="3925196f-71a7-46bf-baee-ed570243f2ce" providerId="ADAL" clId="{249728F1-EBE4-4D18-A405-C20CC6D15D37}" dt="2021-10-18T15:19:15.779" v="752" actId="1076"/>
          <ac:spMkLst>
            <pc:docMk/>
            <pc:sldMk cId="99138534" sldId="415"/>
            <ac:spMk id="195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8T15:19:05.255" v="747" actId="26606"/>
          <ac:picMkLst>
            <pc:docMk/>
            <pc:sldMk cId="99138534" sldId="415"/>
            <ac:picMk id="196" creationId="{00000000-0000-0000-0000-000000000000}"/>
          </ac:picMkLst>
        </pc:picChg>
      </pc:sldChg>
      <pc:sldChg chg="addSp delSp modSp add mod setBg modAnim">
        <pc:chgData name="Rafael Kuffner dos Anjos" userId="3925196f-71a7-46bf-baee-ed570243f2ce" providerId="ADAL" clId="{249728F1-EBE4-4D18-A405-C20CC6D15D37}" dt="2021-10-18T15:21:09.506" v="780" actId="164"/>
        <pc:sldMkLst>
          <pc:docMk/>
          <pc:sldMk cId="3178502011" sldId="416"/>
        </pc:sldMkLst>
        <pc:spChg chg="add del">
          <ac:chgData name="Rafael Kuffner dos Anjos" userId="3925196f-71a7-46bf-baee-ed570243f2ce" providerId="ADAL" clId="{249728F1-EBE4-4D18-A405-C20CC6D15D37}" dt="2021-10-18T15:20:44.752" v="768" actId="26606"/>
          <ac:spMkLst>
            <pc:docMk/>
            <pc:sldMk cId="3178502011" sldId="416"/>
            <ac:spMk id="83" creationId="{743AA782-23D1-4521-8CAD-47662984AA08}"/>
          </ac:spMkLst>
        </pc:spChg>
        <pc:spChg chg="add del">
          <ac:chgData name="Rafael Kuffner dos Anjos" userId="3925196f-71a7-46bf-baee-ed570243f2ce" providerId="ADAL" clId="{249728F1-EBE4-4D18-A405-C20CC6D15D37}" dt="2021-10-18T15:20:44.752" v="768" actId="26606"/>
          <ac:spMkLst>
            <pc:docMk/>
            <pc:sldMk cId="3178502011" sldId="416"/>
            <ac:spMk id="85" creationId="{71877DBC-BB60-40F0-AC93-2ACDBAAE60CE}"/>
          </ac:spMkLst>
        </pc:spChg>
        <pc:spChg chg="mod">
          <ac:chgData name="Rafael Kuffner dos Anjos" userId="3925196f-71a7-46bf-baee-ed570243f2ce" providerId="ADAL" clId="{249728F1-EBE4-4D18-A405-C20CC6D15D37}" dt="2021-10-18T15:21:08.512" v="779" actId="26606"/>
          <ac:spMkLst>
            <pc:docMk/>
            <pc:sldMk cId="3178502011" sldId="416"/>
            <ac:spMk id="19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21:08.512" v="779" actId="26606"/>
          <ac:spMkLst>
            <pc:docMk/>
            <pc:sldMk cId="3178502011" sldId="416"/>
            <ac:spMk id="199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21:08.512" v="779" actId="26606"/>
          <ac:spMkLst>
            <pc:docMk/>
            <pc:sldMk cId="3178502011" sldId="416"/>
            <ac:spMk id="216" creationId="{5E39A796-BE83-48B1-B33F-35C4A32AAB57}"/>
          </ac:spMkLst>
        </pc:spChg>
        <pc:spChg chg="add del">
          <ac:chgData name="Rafael Kuffner dos Anjos" userId="3925196f-71a7-46bf-baee-ed570243f2ce" providerId="ADAL" clId="{249728F1-EBE4-4D18-A405-C20CC6D15D37}" dt="2021-10-18T15:21:08.512" v="779" actId="26606"/>
          <ac:spMkLst>
            <pc:docMk/>
            <pc:sldMk cId="3178502011" sldId="416"/>
            <ac:spMk id="217" creationId="{72F84B47-E267-4194-8194-831DB7B5547F}"/>
          </ac:spMkLst>
        </pc:spChg>
        <pc:grpChg chg="add del">
          <ac:chgData name="Rafael Kuffner dos Anjos" userId="3925196f-71a7-46bf-baee-ed570243f2ce" providerId="ADAL" clId="{249728F1-EBE4-4D18-A405-C20CC6D15D37}" dt="2021-10-18T15:21:08.512" v="779" actId="26606"/>
          <ac:grpSpMkLst>
            <pc:docMk/>
            <pc:sldMk cId="3178502011" sldId="416"/>
            <ac:grpSpMk id="2" creationId="{12820122-2C65-46AC-A1BC-46B3D36342A7}"/>
          </ac:grpSpMkLst>
        </pc:grp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0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1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2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3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4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5" creationId="{00000000-0000-0000-0000-000000000000}"/>
          </ac:picMkLst>
        </pc:picChg>
        <pc:picChg chg="mod replId">
          <ac:chgData name="Rafael Kuffner dos Anjos" userId="3925196f-71a7-46bf-baee-ed570243f2ce" providerId="ADAL" clId="{249728F1-EBE4-4D18-A405-C20CC6D15D37}" dt="2021-10-18T15:21:09.506" v="780" actId="164"/>
          <ac:picMkLst>
            <pc:docMk/>
            <pc:sldMk cId="3178502011" sldId="416"/>
            <ac:picMk id="206" creationId="{00000000-0000-0000-0000-000000000000}"/>
          </ac:picMkLst>
        </pc:picChg>
      </pc:sldChg>
      <pc:sldChg chg="addSp modSp add mod setBg">
        <pc:chgData name="Rafael Kuffner dos Anjos" userId="3925196f-71a7-46bf-baee-ed570243f2ce" providerId="ADAL" clId="{249728F1-EBE4-4D18-A405-C20CC6D15D37}" dt="2021-10-18T15:21:55.428" v="781" actId="26606"/>
        <pc:sldMkLst>
          <pc:docMk/>
          <pc:sldMk cId="500916342" sldId="417"/>
        </pc:sldMkLst>
        <pc:spChg chg="add">
          <ac:chgData name="Rafael Kuffner dos Anjos" userId="3925196f-71a7-46bf-baee-ed570243f2ce" providerId="ADAL" clId="{249728F1-EBE4-4D18-A405-C20CC6D15D37}" dt="2021-10-18T15:21:55.428" v="781" actId="26606"/>
          <ac:spMkLst>
            <pc:docMk/>
            <pc:sldMk cId="500916342" sldId="417"/>
            <ac:spMk id="86" creationId="{777A147A-9ED8-46B4-8660-1B3C2AA880B5}"/>
          </ac:spMkLst>
        </pc:spChg>
        <pc:spChg chg="add">
          <ac:chgData name="Rafael Kuffner dos Anjos" userId="3925196f-71a7-46bf-baee-ed570243f2ce" providerId="ADAL" clId="{249728F1-EBE4-4D18-A405-C20CC6D15D37}" dt="2021-10-18T15:21:55.428" v="781" actId="26606"/>
          <ac:spMkLst>
            <pc:docMk/>
            <pc:sldMk cId="500916342" sldId="417"/>
            <ac:spMk id="88" creationId="{5D6C15A0-C087-4593-8414-2B4EC1CDC3DE}"/>
          </ac:spMkLst>
        </pc:spChg>
        <pc:spChg chg="mod">
          <ac:chgData name="Rafael Kuffner dos Anjos" userId="3925196f-71a7-46bf-baee-ed570243f2ce" providerId="ADAL" clId="{249728F1-EBE4-4D18-A405-C20CC6D15D37}" dt="2021-10-18T15:21:55.428" v="781" actId="26606"/>
          <ac:spMkLst>
            <pc:docMk/>
            <pc:sldMk cId="500916342" sldId="417"/>
            <ac:spMk id="20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21:55.428" v="781" actId="26606"/>
          <ac:spMkLst>
            <pc:docMk/>
            <pc:sldMk cId="500916342" sldId="417"/>
            <ac:spMk id="209" creationId="{00000000-0000-0000-0000-000000000000}"/>
          </ac:spMkLst>
        </pc:spChg>
      </pc:sldChg>
      <pc:sldChg chg="addSp modSp add mod setBg">
        <pc:chgData name="Rafael Kuffner dos Anjos" userId="3925196f-71a7-46bf-baee-ed570243f2ce" providerId="ADAL" clId="{249728F1-EBE4-4D18-A405-C20CC6D15D37}" dt="2021-10-19T10:57:08.288" v="1492" actId="26606"/>
        <pc:sldMkLst>
          <pc:docMk/>
          <pc:sldMk cId="1744279085" sldId="418"/>
        </pc:sldMkLst>
        <pc:spChg chg="add">
          <ac:chgData name="Rafael Kuffner dos Anjos" userId="3925196f-71a7-46bf-baee-ed570243f2ce" providerId="ADAL" clId="{249728F1-EBE4-4D18-A405-C20CC6D15D37}" dt="2021-10-19T10:57:08.288" v="1492" actId="26606"/>
          <ac:spMkLst>
            <pc:docMk/>
            <pc:sldMk cId="1744279085" sldId="418"/>
            <ac:spMk id="89" creationId="{7264F718-7FAC-4056-9FA9-A603EC682FE7}"/>
          </ac:spMkLst>
        </pc:spChg>
        <pc:spChg chg="add">
          <ac:chgData name="Rafael Kuffner dos Anjos" userId="3925196f-71a7-46bf-baee-ed570243f2ce" providerId="ADAL" clId="{249728F1-EBE4-4D18-A405-C20CC6D15D37}" dt="2021-10-19T10:57:08.288" v="1492" actId="26606"/>
          <ac:spMkLst>
            <pc:docMk/>
            <pc:sldMk cId="1744279085" sldId="418"/>
            <ac:spMk id="91" creationId="{F74639F7-E3C7-4165-A83E-6386A86BA1DA}"/>
          </ac:spMkLst>
        </pc:spChg>
        <pc:spChg chg="add">
          <ac:chgData name="Rafael Kuffner dos Anjos" userId="3925196f-71a7-46bf-baee-ed570243f2ce" providerId="ADAL" clId="{249728F1-EBE4-4D18-A405-C20CC6D15D37}" dt="2021-10-19T10:57:08.288" v="1492" actId="26606"/>
          <ac:spMkLst>
            <pc:docMk/>
            <pc:sldMk cId="1744279085" sldId="418"/>
            <ac:spMk id="93" creationId="{8B3AF0F1-707A-463E-B5EE-33C63A40CFC9}"/>
          </ac:spMkLst>
        </pc:spChg>
        <pc:spChg chg="mod">
          <ac:chgData name="Rafael Kuffner dos Anjos" userId="3925196f-71a7-46bf-baee-ed570243f2ce" providerId="ADAL" clId="{249728F1-EBE4-4D18-A405-C20CC6D15D37}" dt="2021-10-19T10:57:08.288" v="1492" actId="26606"/>
          <ac:spMkLst>
            <pc:docMk/>
            <pc:sldMk cId="1744279085" sldId="418"/>
            <ac:spMk id="211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9T10:57:08.288" v="1492" actId="26606"/>
          <ac:spMkLst>
            <pc:docMk/>
            <pc:sldMk cId="1744279085" sldId="418"/>
            <ac:spMk id="212" creationId="{00000000-0000-0000-0000-000000000000}"/>
          </ac:spMkLst>
        </pc:spChg>
      </pc:sldChg>
      <pc:sldChg chg="addSp modSp add mod setBg setClrOvrMap">
        <pc:chgData name="Rafael Kuffner dos Anjos" userId="3925196f-71a7-46bf-baee-ed570243f2ce" providerId="ADAL" clId="{249728F1-EBE4-4D18-A405-C20CC6D15D37}" dt="2021-10-19T10:57:24.236" v="1496" actId="1076"/>
        <pc:sldMkLst>
          <pc:docMk/>
          <pc:sldMk cId="1093173374" sldId="419"/>
        </pc:sldMkLst>
        <pc:spChg chg="add">
          <ac:chgData name="Rafael Kuffner dos Anjos" userId="3925196f-71a7-46bf-baee-ed570243f2ce" providerId="ADAL" clId="{249728F1-EBE4-4D18-A405-C20CC6D15D37}" dt="2021-10-19T10:57:14.945" v="1493" actId="26606"/>
          <ac:spMkLst>
            <pc:docMk/>
            <pc:sldMk cId="1093173374" sldId="419"/>
            <ac:spMk id="93" creationId="{F51B89E8-F88B-40A4-A39E-3946440B168F}"/>
          </ac:spMkLst>
        </pc:spChg>
        <pc:spChg chg="add">
          <ac:chgData name="Rafael Kuffner dos Anjos" userId="3925196f-71a7-46bf-baee-ed570243f2ce" providerId="ADAL" clId="{249728F1-EBE4-4D18-A405-C20CC6D15D37}" dt="2021-10-19T10:57:14.945" v="1493" actId="26606"/>
          <ac:spMkLst>
            <pc:docMk/>
            <pc:sldMk cId="1093173374" sldId="419"/>
            <ac:spMk id="95" creationId="{B335AE8D-B60B-4BC5-98A0-ADB3712C8D8D}"/>
          </ac:spMkLst>
        </pc:spChg>
        <pc:spChg chg="mod">
          <ac:chgData name="Rafael Kuffner dos Anjos" userId="3925196f-71a7-46bf-baee-ed570243f2ce" providerId="ADAL" clId="{249728F1-EBE4-4D18-A405-C20CC6D15D37}" dt="2021-10-19T10:57:14.945" v="1493" actId="26606"/>
          <ac:spMkLst>
            <pc:docMk/>
            <pc:sldMk cId="1093173374" sldId="419"/>
            <ac:spMk id="214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9T10:57:14.945" v="1493" actId="26606"/>
          <ac:spMkLst>
            <pc:docMk/>
            <pc:sldMk cId="1093173374" sldId="419"/>
            <ac:spMk id="215" creationId="{00000000-0000-0000-0000-000000000000}"/>
          </ac:spMkLst>
        </pc:spChg>
        <pc:picChg chg="mod">
          <ac:chgData name="Rafael Kuffner dos Anjos" userId="3925196f-71a7-46bf-baee-ed570243f2ce" providerId="ADAL" clId="{249728F1-EBE4-4D18-A405-C20CC6D15D37}" dt="2021-10-19T10:57:24.236" v="1496" actId="1076"/>
          <ac:picMkLst>
            <pc:docMk/>
            <pc:sldMk cId="1093173374" sldId="419"/>
            <ac:picMk id="216" creationId="{00000000-0000-0000-0000-000000000000}"/>
          </ac:picMkLst>
        </pc:picChg>
      </pc:sldChg>
      <pc:sldChg chg="addSp modSp add mod setBg">
        <pc:chgData name="Rafael Kuffner dos Anjos" userId="3925196f-71a7-46bf-baee-ed570243f2ce" providerId="ADAL" clId="{249728F1-EBE4-4D18-A405-C20CC6D15D37}" dt="2021-10-19T10:57:30.344" v="1497" actId="26606"/>
        <pc:sldMkLst>
          <pc:docMk/>
          <pc:sldMk cId="1785953947" sldId="420"/>
        </pc:sldMkLst>
        <pc:spChg chg="add">
          <ac:chgData name="Rafael Kuffner dos Anjos" userId="3925196f-71a7-46bf-baee-ed570243f2ce" providerId="ADAL" clId="{249728F1-EBE4-4D18-A405-C20CC6D15D37}" dt="2021-10-19T10:57:30.344" v="1497" actId="26606"/>
          <ac:spMkLst>
            <pc:docMk/>
            <pc:sldMk cId="1785953947" sldId="420"/>
            <ac:spMk id="96" creationId="{C7FA33FF-088D-4F16-95A2-2C64D353DEA8}"/>
          </ac:spMkLst>
        </pc:spChg>
        <pc:spChg chg="add">
          <ac:chgData name="Rafael Kuffner dos Anjos" userId="3925196f-71a7-46bf-baee-ed570243f2ce" providerId="ADAL" clId="{249728F1-EBE4-4D18-A405-C20CC6D15D37}" dt="2021-10-19T10:57:30.344" v="1497" actId="26606"/>
          <ac:spMkLst>
            <pc:docMk/>
            <pc:sldMk cId="1785953947" sldId="420"/>
            <ac:spMk id="98" creationId="{A376EFB1-01CF-419F-ABF1-2AF02BBFCBD1}"/>
          </ac:spMkLst>
        </pc:spChg>
        <pc:spChg chg="add">
          <ac:chgData name="Rafael Kuffner dos Anjos" userId="3925196f-71a7-46bf-baee-ed570243f2ce" providerId="ADAL" clId="{249728F1-EBE4-4D18-A405-C20CC6D15D37}" dt="2021-10-19T10:57:30.344" v="1497" actId="26606"/>
          <ac:spMkLst>
            <pc:docMk/>
            <pc:sldMk cId="1785953947" sldId="420"/>
            <ac:spMk id="100" creationId="{FF9DEA15-78BD-4750-AA18-B9F28A6D5AB8}"/>
          </ac:spMkLst>
        </pc:spChg>
        <pc:spChg chg="mod">
          <ac:chgData name="Rafael Kuffner dos Anjos" userId="3925196f-71a7-46bf-baee-ed570243f2ce" providerId="ADAL" clId="{249728F1-EBE4-4D18-A405-C20CC6D15D37}" dt="2021-10-19T10:57:30.344" v="1497" actId="26606"/>
          <ac:spMkLst>
            <pc:docMk/>
            <pc:sldMk cId="1785953947" sldId="420"/>
            <ac:spMk id="21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9T10:57:30.344" v="1497" actId="26606"/>
          <ac:spMkLst>
            <pc:docMk/>
            <pc:sldMk cId="1785953947" sldId="420"/>
            <ac:spMk id="219" creationId="{00000000-0000-0000-0000-000000000000}"/>
          </ac:spMkLst>
        </pc:spChg>
      </pc:sldChg>
      <pc:sldChg chg="addSp delSp modSp add mod setBg setClrOvrMap">
        <pc:chgData name="Rafael Kuffner dos Anjos" userId="3925196f-71a7-46bf-baee-ed570243f2ce" providerId="ADAL" clId="{249728F1-EBE4-4D18-A405-C20CC6D15D37}" dt="2021-10-19T10:58:27.080" v="1500" actId="26606"/>
        <pc:sldMkLst>
          <pc:docMk/>
          <pc:sldMk cId="595897679" sldId="421"/>
        </pc:sldMkLst>
        <pc:spChg chg="add del">
          <ac:chgData name="Rafael Kuffner dos Anjos" userId="3925196f-71a7-46bf-baee-ed570243f2ce" providerId="ADAL" clId="{249728F1-EBE4-4D18-A405-C20CC6D15D37}" dt="2021-10-19T10:58:27.074" v="1499" actId="26606"/>
          <ac:spMkLst>
            <pc:docMk/>
            <pc:sldMk cId="595897679" sldId="421"/>
            <ac:spMk id="100" creationId="{7264F718-7FAC-4056-9FA9-A603EC682FE7}"/>
          </ac:spMkLst>
        </pc:spChg>
        <pc:spChg chg="add del">
          <ac:chgData name="Rafael Kuffner dos Anjos" userId="3925196f-71a7-46bf-baee-ed570243f2ce" providerId="ADAL" clId="{249728F1-EBE4-4D18-A405-C20CC6D15D37}" dt="2021-10-19T10:58:27.074" v="1499" actId="26606"/>
          <ac:spMkLst>
            <pc:docMk/>
            <pc:sldMk cId="595897679" sldId="421"/>
            <ac:spMk id="102" creationId="{F74639F7-E3C7-4165-A83E-6386A86BA1DA}"/>
          </ac:spMkLst>
        </pc:spChg>
        <pc:spChg chg="add del">
          <ac:chgData name="Rafael Kuffner dos Anjos" userId="3925196f-71a7-46bf-baee-ed570243f2ce" providerId="ADAL" clId="{249728F1-EBE4-4D18-A405-C20CC6D15D37}" dt="2021-10-19T10:58:27.074" v="1499" actId="26606"/>
          <ac:spMkLst>
            <pc:docMk/>
            <pc:sldMk cId="595897679" sldId="421"/>
            <ac:spMk id="104" creationId="{8B3AF0F1-707A-463E-B5EE-33C63A40CFC9}"/>
          </ac:spMkLst>
        </pc:spChg>
        <pc:spChg chg="mod">
          <ac:chgData name="Rafael Kuffner dos Anjos" userId="3925196f-71a7-46bf-baee-ed570243f2ce" providerId="ADAL" clId="{249728F1-EBE4-4D18-A405-C20CC6D15D37}" dt="2021-10-19T10:58:27.080" v="1500" actId="26606"/>
          <ac:spMkLst>
            <pc:docMk/>
            <pc:sldMk cId="595897679" sldId="421"/>
            <ac:spMk id="22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9T10:58:27.080" v="1500" actId="26606"/>
          <ac:spMkLst>
            <pc:docMk/>
            <pc:sldMk cId="595897679" sldId="421"/>
            <ac:spMk id="223" creationId="{00000000-0000-0000-0000-000000000000}"/>
          </ac:spMkLst>
        </pc:spChg>
        <pc:spChg chg="add">
          <ac:chgData name="Rafael Kuffner dos Anjos" userId="3925196f-71a7-46bf-baee-ed570243f2ce" providerId="ADAL" clId="{249728F1-EBE4-4D18-A405-C20CC6D15D37}" dt="2021-10-19T10:58:27.080" v="1500" actId="26606"/>
          <ac:spMkLst>
            <pc:docMk/>
            <pc:sldMk cId="595897679" sldId="421"/>
            <ac:spMk id="225" creationId="{EA67B5B4-3A24-436E-B663-1B2EBFF8A0CD}"/>
          </ac:spMkLst>
        </pc:spChg>
        <pc:spChg chg="add">
          <ac:chgData name="Rafael Kuffner dos Anjos" userId="3925196f-71a7-46bf-baee-ed570243f2ce" providerId="ADAL" clId="{249728F1-EBE4-4D18-A405-C20CC6D15D37}" dt="2021-10-19T10:58:27.080" v="1500" actId="26606"/>
          <ac:spMkLst>
            <pc:docMk/>
            <pc:sldMk cId="595897679" sldId="421"/>
            <ac:spMk id="226" creationId="{987FDF89-C993-41F4-A1B8-DBAFF16008A9}"/>
          </ac:spMkLst>
        </pc:spChg>
        <pc:spChg chg="add">
          <ac:chgData name="Rafael Kuffner dos Anjos" userId="3925196f-71a7-46bf-baee-ed570243f2ce" providerId="ADAL" clId="{249728F1-EBE4-4D18-A405-C20CC6D15D37}" dt="2021-10-19T10:58:27.080" v="1500" actId="26606"/>
          <ac:spMkLst>
            <pc:docMk/>
            <pc:sldMk cId="595897679" sldId="421"/>
            <ac:spMk id="227" creationId="{D1D7179B-FF7C-482F-B3D9-2BE9ED1139F9}"/>
          </ac:spMkLst>
        </pc:spChg>
      </pc:sldChg>
      <pc:sldChg chg="addSp delSp modSp add mod setBg">
        <pc:chgData name="Rafael Kuffner dos Anjos" userId="3925196f-71a7-46bf-baee-ed570243f2ce" providerId="ADAL" clId="{249728F1-EBE4-4D18-A405-C20CC6D15D37}" dt="2021-10-19T10:59:04.863" v="1502" actId="26606"/>
        <pc:sldMkLst>
          <pc:docMk/>
          <pc:sldMk cId="1363982239" sldId="423"/>
        </pc:sldMkLst>
        <pc:spChg chg="add del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107" creationId="{BACC6370-2D7E-4714-9D71-7542949D7D5D}"/>
          </ac:spMkLst>
        </pc:spChg>
        <pc:spChg chg="add del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109" creationId="{F68B3F68-107C-434F-AA38-110D5EA91B85}"/>
          </ac:spMkLst>
        </pc:spChg>
        <pc:spChg chg="add del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111" creationId="{AAD0DBB9-1A4B-4391-81D4-CB19F9AB918A}"/>
          </ac:spMkLst>
        </pc:spChg>
        <pc:spChg chg="add del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113" creationId="{063BBA22-50EA-4C4D-BE05-F1CE4E63AA56}"/>
          </ac:spMkLst>
        </pc:spChg>
        <pc:spChg chg="add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172" creationId="{6C4028FD-8BAA-4A19-BFDE-594D991B7552}"/>
          </ac:spMkLst>
        </pc:spChg>
        <pc:spChg chg="mod">
          <ac:chgData name="Rafael Kuffner dos Anjos" userId="3925196f-71a7-46bf-baee-ed570243f2ce" providerId="ADAL" clId="{249728F1-EBE4-4D18-A405-C20CC6D15D37}" dt="2021-10-19T10:59:04.863" v="1502" actId="26606"/>
          <ac:spMkLst>
            <pc:docMk/>
            <pc:sldMk cId="1363982239" sldId="423"/>
            <ac:spMk id="228" creationId="{00000000-0000-0000-0000-000000000000}"/>
          </ac:spMkLst>
        </pc:spChg>
        <pc:spChg chg="del">
          <ac:chgData name="Rafael Kuffner dos Anjos" userId="3925196f-71a7-46bf-baee-ed570243f2ce" providerId="ADAL" clId="{249728F1-EBE4-4D18-A405-C20CC6D15D37}" dt="2021-10-19T10:58:57.611" v="1501" actId="26606"/>
          <ac:spMkLst>
            <pc:docMk/>
            <pc:sldMk cId="1363982239" sldId="423"/>
            <ac:spMk id="229" creationId="{00000000-0000-0000-0000-000000000000}"/>
          </ac:spMkLst>
        </pc:spChg>
        <pc:graphicFrameChg chg="add mod modGraphic">
          <ac:chgData name="Rafael Kuffner dos Anjos" userId="3925196f-71a7-46bf-baee-ed570243f2ce" providerId="ADAL" clId="{249728F1-EBE4-4D18-A405-C20CC6D15D37}" dt="2021-10-19T10:59:04.863" v="1502" actId="26606"/>
          <ac:graphicFrameMkLst>
            <pc:docMk/>
            <pc:sldMk cId="1363982239" sldId="423"/>
            <ac:graphicFrameMk id="231" creationId="{A735F8C1-3E65-47E9-A016-AB39C74BD4E9}"/>
          </ac:graphicFrameMkLst>
        </pc:graphicFrameChg>
      </pc:sldChg>
      <pc:sldChg chg="addSp delSp modSp add mod setBg">
        <pc:chgData name="Rafael Kuffner dos Anjos" userId="3925196f-71a7-46bf-baee-ed570243f2ce" providerId="ADAL" clId="{249728F1-EBE4-4D18-A405-C20CC6D15D37}" dt="2021-10-18T15:01:49.937" v="653" actId="26606"/>
        <pc:sldMkLst>
          <pc:docMk/>
          <pc:sldMk cId="1570780882" sldId="425"/>
        </pc:sldMkLst>
        <pc:spChg chg="mod">
          <ac:chgData name="Rafael Kuffner dos Anjos" userId="3925196f-71a7-46bf-baee-ed570243f2ce" providerId="ADAL" clId="{249728F1-EBE4-4D18-A405-C20CC6D15D37}" dt="2021-10-18T15:01:49.934" v="652" actId="26606"/>
          <ac:spMkLst>
            <pc:docMk/>
            <pc:sldMk cId="1570780882" sldId="425"/>
            <ac:spMk id="47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5:01:49.937" v="653" actId="26606"/>
          <ac:spMkLst>
            <pc:docMk/>
            <pc:sldMk cId="1570780882" sldId="425"/>
            <ac:spMk id="48" creationId="{00000000-0000-0000-0000-000000000000}"/>
          </ac:spMkLst>
        </pc:spChg>
        <pc:spChg chg="add del">
          <ac:chgData name="Rafael Kuffner dos Anjos" userId="3925196f-71a7-46bf-baee-ed570243f2ce" providerId="ADAL" clId="{249728F1-EBE4-4D18-A405-C20CC6D15D37}" dt="2021-10-18T15:01:42.836" v="649" actId="26606"/>
          <ac:spMkLst>
            <pc:docMk/>
            <pc:sldMk cId="1570780882" sldId="425"/>
            <ac:spMk id="53" creationId="{6A8AAC95-3719-4BCD-B710-4160043D9237}"/>
          </ac:spMkLst>
        </pc:spChg>
        <pc:spChg chg="add del">
          <ac:chgData name="Rafael Kuffner dos Anjos" userId="3925196f-71a7-46bf-baee-ed570243f2ce" providerId="ADAL" clId="{249728F1-EBE4-4D18-A405-C20CC6D15D37}" dt="2021-10-18T15:01:42.836" v="649" actId="26606"/>
          <ac:spMkLst>
            <pc:docMk/>
            <pc:sldMk cId="1570780882" sldId="425"/>
            <ac:spMk id="55" creationId="{73A6D7BA-50E4-42FE-A0E3-FC42B7EC4372}"/>
          </ac:spMkLst>
        </pc:spChg>
        <pc:spChg chg="add del">
          <ac:chgData name="Rafael Kuffner dos Anjos" userId="3925196f-71a7-46bf-baee-ed570243f2ce" providerId="ADAL" clId="{249728F1-EBE4-4D18-A405-C20CC6D15D37}" dt="2021-10-18T15:01:49.937" v="653" actId="26606"/>
          <ac:spMkLst>
            <pc:docMk/>
            <pc:sldMk cId="1570780882" sldId="425"/>
            <ac:spMk id="60" creationId="{777A147A-9ED8-46B4-8660-1B3C2AA880B5}"/>
          </ac:spMkLst>
        </pc:spChg>
        <pc:spChg chg="add del">
          <ac:chgData name="Rafael Kuffner dos Anjos" userId="3925196f-71a7-46bf-baee-ed570243f2ce" providerId="ADAL" clId="{249728F1-EBE4-4D18-A405-C20CC6D15D37}" dt="2021-10-18T15:01:49.937" v="653" actId="26606"/>
          <ac:spMkLst>
            <pc:docMk/>
            <pc:sldMk cId="1570780882" sldId="425"/>
            <ac:spMk id="62" creationId="{5D6C15A0-C087-4593-8414-2B4EC1CDC3DE}"/>
          </ac:spMkLst>
        </pc:spChg>
        <pc:spChg chg="add del">
          <ac:chgData name="Rafael Kuffner dos Anjos" userId="3925196f-71a7-46bf-baee-ed570243f2ce" providerId="ADAL" clId="{249728F1-EBE4-4D18-A405-C20CC6D15D37}" dt="2021-10-18T15:01:49.934" v="652" actId="26606"/>
          <ac:spMkLst>
            <pc:docMk/>
            <pc:sldMk cId="1570780882" sldId="425"/>
            <ac:spMk id="67" creationId="{100EDD19-6802-4EC3-95CE-CFFAB042CFD6}"/>
          </ac:spMkLst>
        </pc:spChg>
        <pc:spChg chg="add del">
          <ac:chgData name="Rafael Kuffner dos Anjos" userId="3925196f-71a7-46bf-baee-ed570243f2ce" providerId="ADAL" clId="{249728F1-EBE4-4D18-A405-C20CC6D15D37}" dt="2021-10-18T15:01:49.934" v="652" actId="26606"/>
          <ac:spMkLst>
            <pc:docMk/>
            <pc:sldMk cId="1570780882" sldId="425"/>
            <ac:spMk id="69" creationId="{DB17E863-922E-4C26-BD64-E8FD41D28661}"/>
          </ac:spMkLst>
        </pc:spChg>
        <pc:spChg chg="add">
          <ac:chgData name="Rafael Kuffner dos Anjos" userId="3925196f-71a7-46bf-baee-ed570243f2ce" providerId="ADAL" clId="{249728F1-EBE4-4D18-A405-C20CC6D15D37}" dt="2021-10-18T15:01:49.937" v="653" actId="26606"/>
          <ac:spMkLst>
            <pc:docMk/>
            <pc:sldMk cId="1570780882" sldId="425"/>
            <ac:spMk id="71" creationId="{777A147A-9ED8-46B4-8660-1B3C2AA880B5}"/>
          </ac:spMkLst>
        </pc:spChg>
        <pc:spChg chg="add">
          <ac:chgData name="Rafael Kuffner dos Anjos" userId="3925196f-71a7-46bf-baee-ed570243f2ce" providerId="ADAL" clId="{249728F1-EBE4-4D18-A405-C20CC6D15D37}" dt="2021-10-18T15:01:49.937" v="653" actId="26606"/>
          <ac:spMkLst>
            <pc:docMk/>
            <pc:sldMk cId="1570780882" sldId="425"/>
            <ac:spMk id="72" creationId="{5D6C15A0-C087-4593-8414-2B4EC1CDC3DE}"/>
          </ac:spMkLst>
        </pc:spChg>
      </pc:sldChg>
      <pc:sldChg chg="addSp modSp add mod setBg">
        <pc:chgData name="Rafael Kuffner dos Anjos" userId="3925196f-71a7-46bf-baee-ed570243f2ce" providerId="ADAL" clId="{249728F1-EBE4-4D18-A405-C20CC6D15D37}" dt="2021-10-19T10:56:46.938" v="1490" actId="26606"/>
        <pc:sldMkLst>
          <pc:docMk/>
          <pc:sldMk cId="4254903992" sldId="426"/>
        </pc:sldMkLst>
        <pc:spChg chg="add">
          <ac:chgData name="Rafael Kuffner dos Anjos" userId="3925196f-71a7-46bf-baee-ed570243f2ce" providerId="ADAL" clId="{249728F1-EBE4-4D18-A405-C20CC6D15D37}" dt="2021-10-19T10:56:46.938" v="1490" actId="26606"/>
          <ac:spMkLst>
            <pc:docMk/>
            <pc:sldMk cId="4254903992" sldId="426"/>
            <ac:spMk id="86" creationId="{C7FA33FF-088D-4F16-95A2-2C64D353DEA8}"/>
          </ac:spMkLst>
        </pc:spChg>
        <pc:spChg chg="add">
          <ac:chgData name="Rafael Kuffner dos Anjos" userId="3925196f-71a7-46bf-baee-ed570243f2ce" providerId="ADAL" clId="{249728F1-EBE4-4D18-A405-C20CC6D15D37}" dt="2021-10-19T10:56:46.938" v="1490" actId="26606"/>
          <ac:spMkLst>
            <pc:docMk/>
            <pc:sldMk cId="4254903992" sldId="426"/>
            <ac:spMk id="88" creationId="{A376EFB1-01CF-419F-ABF1-2AF02BBFCBD1}"/>
          </ac:spMkLst>
        </pc:spChg>
        <pc:spChg chg="add">
          <ac:chgData name="Rafael Kuffner dos Anjos" userId="3925196f-71a7-46bf-baee-ed570243f2ce" providerId="ADAL" clId="{249728F1-EBE4-4D18-A405-C20CC6D15D37}" dt="2021-10-19T10:56:46.938" v="1490" actId="26606"/>
          <ac:spMkLst>
            <pc:docMk/>
            <pc:sldMk cId="4254903992" sldId="426"/>
            <ac:spMk id="90" creationId="{FF9DEA15-78BD-4750-AA18-B9F28A6D5AB8}"/>
          </ac:spMkLst>
        </pc:spChg>
        <pc:spChg chg="mod">
          <ac:chgData name="Rafael Kuffner dos Anjos" userId="3925196f-71a7-46bf-baee-ed570243f2ce" providerId="ADAL" clId="{249728F1-EBE4-4D18-A405-C20CC6D15D37}" dt="2021-10-19T10:56:46.938" v="1490" actId="26606"/>
          <ac:spMkLst>
            <pc:docMk/>
            <pc:sldMk cId="4254903992" sldId="426"/>
            <ac:spMk id="208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9T10:56:46.938" v="1490" actId="26606"/>
          <ac:spMkLst>
            <pc:docMk/>
            <pc:sldMk cId="4254903992" sldId="426"/>
            <ac:spMk id="209" creationId="{00000000-0000-0000-0000-000000000000}"/>
          </ac:spMkLst>
        </pc:spChg>
      </pc:sldChg>
      <pc:sldChg chg="addSp modSp add mod setBg">
        <pc:chgData name="Rafael Kuffner dos Anjos" userId="3925196f-71a7-46bf-baee-ed570243f2ce" providerId="ADAL" clId="{249728F1-EBE4-4D18-A405-C20CC6D15D37}" dt="2021-10-19T09:51:06.475" v="1129" actId="26606"/>
        <pc:sldMkLst>
          <pc:docMk/>
          <pc:sldMk cId="1939906727" sldId="427"/>
        </pc:sldMkLst>
        <pc:spChg chg="mod">
          <ac:chgData name="Rafael Kuffner dos Anjos" userId="3925196f-71a7-46bf-baee-ed570243f2ce" providerId="ADAL" clId="{249728F1-EBE4-4D18-A405-C20CC6D15D37}" dt="2021-10-19T09:51:06.475" v="1129" actId="26606"/>
          <ac:spMkLst>
            <pc:docMk/>
            <pc:sldMk cId="1939906727" sldId="427"/>
            <ac:spMk id="2" creationId="{774D2417-F761-4B4A-B350-62BA5C93A5A4}"/>
          </ac:spMkLst>
        </pc:spChg>
        <pc:spChg chg="mod">
          <ac:chgData name="Rafael Kuffner dos Anjos" userId="3925196f-71a7-46bf-baee-ed570243f2ce" providerId="ADAL" clId="{249728F1-EBE4-4D18-A405-C20CC6D15D37}" dt="2021-10-19T09:51:06.475" v="1129" actId="26606"/>
          <ac:spMkLst>
            <pc:docMk/>
            <pc:sldMk cId="1939906727" sldId="427"/>
            <ac:spMk id="3" creationId="{762EB2CC-52E0-A049-AB44-FB46C5C9D474}"/>
          </ac:spMkLst>
        </pc:spChg>
        <pc:spChg chg="add">
          <ac:chgData name="Rafael Kuffner dos Anjos" userId="3925196f-71a7-46bf-baee-ed570243f2ce" providerId="ADAL" clId="{249728F1-EBE4-4D18-A405-C20CC6D15D37}" dt="2021-10-19T09:51:06.475" v="1129" actId="26606"/>
          <ac:spMkLst>
            <pc:docMk/>
            <pc:sldMk cId="1939906727" sldId="427"/>
            <ac:spMk id="9" creationId="{2C61293E-6EBE-43EF-A52C-9BEBFD7679D4}"/>
          </ac:spMkLst>
        </pc:spChg>
        <pc:spChg chg="add">
          <ac:chgData name="Rafael Kuffner dos Anjos" userId="3925196f-71a7-46bf-baee-ed570243f2ce" providerId="ADAL" clId="{249728F1-EBE4-4D18-A405-C20CC6D15D37}" dt="2021-10-19T09:51:06.475" v="1129" actId="26606"/>
          <ac:spMkLst>
            <pc:docMk/>
            <pc:sldMk cId="1939906727" sldId="427"/>
            <ac:spMk id="11" creationId="{21540236-BFD5-4A9D-8840-4703E7F76825}"/>
          </ac:spMkLst>
        </pc:spChg>
        <pc:picChg chg="add">
          <ac:chgData name="Rafael Kuffner dos Anjos" userId="3925196f-71a7-46bf-baee-ed570243f2ce" providerId="ADAL" clId="{249728F1-EBE4-4D18-A405-C20CC6D15D37}" dt="2021-10-19T09:51:06.475" v="1129" actId="26606"/>
          <ac:picMkLst>
            <pc:docMk/>
            <pc:sldMk cId="1939906727" sldId="427"/>
            <ac:picMk id="5" creationId="{A5477DBC-4462-4D12-A7FB-4723F95B94F1}"/>
          </ac:picMkLst>
        </pc:picChg>
      </pc:sldChg>
      <pc:sldChg chg="addSp modSp add mod">
        <pc:chgData name="Rafael Kuffner dos Anjos" userId="3925196f-71a7-46bf-baee-ed570243f2ce" providerId="ADAL" clId="{249728F1-EBE4-4D18-A405-C20CC6D15D37}" dt="2021-10-28T10:50:24.013" v="1519" actId="20577"/>
        <pc:sldMkLst>
          <pc:docMk/>
          <pc:sldMk cId="2414757372" sldId="428"/>
        </pc:sldMkLst>
        <pc:spChg chg="mod">
          <ac:chgData name="Rafael Kuffner dos Anjos" userId="3925196f-71a7-46bf-baee-ed570243f2ce" providerId="ADAL" clId="{249728F1-EBE4-4D18-A405-C20CC6D15D37}" dt="2021-10-28T10:50:24.013" v="1519" actId="20577"/>
          <ac:spMkLst>
            <pc:docMk/>
            <pc:sldMk cId="2414757372" sldId="428"/>
            <ac:spMk id="3" creationId="{71BE41F0-AD5B-8B41-ABFF-60A8239E7984}"/>
          </ac:spMkLst>
        </pc:spChg>
        <pc:spChg chg="add mod">
          <ac:chgData name="Rafael Kuffner dos Anjos" userId="3925196f-71a7-46bf-baee-ed570243f2ce" providerId="ADAL" clId="{249728F1-EBE4-4D18-A405-C20CC6D15D37}" dt="2021-10-19T10:31:32.079" v="1286" actId="14100"/>
          <ac:spMkLst>
            <pc:docMk/>
            <pc:sldMk cId="2414757372" sldId="428"/>
            <ac:spMk id="14" creationId="{260354F5-F377-4A15-85DB-334F21BE992C}"/>
          </ac:spMkLst>
        </pc:spChg>
        <pc:spChg chg="add mod">
          <ac:chgData name="Rafael Kuffner dos Anjos" userId="3925196f-71a7-46bf-baee-ed570243f2ce" providerId="ADAL" clId="{249728F1-EBE4-4D18-A405-C20CC6D15D37}" dt="2021-10-19T10:31:51.787" v="1298" actId="1076"/>
          <ac:spMkLst>
            <pc:docMk/>
            <pc:sldMk cId="2414757372" sldId="428"/>
            <ac:spMk id="15" creationId="{6B6390F5-241A-4586-B2CA-AEBB9D480C73}"/>
          </ac:spMkLst>
        </pc:spChg>
        <pc:cxnChg chg="add mod">
          <ac:chgData name="Rafael Kuffner dos Anjos" userId="3925196f-71a7-46bf-baee-ed570243f2ce" providerId="ADAL" clId="{249728F1-EBE4-4D18-A405-C20CC6D15D37}" dt="2021-10-19T10:26:58.680" v="1231" actId="1076"/>
          <ac:cxnSpMkLst>
            <pc:docMk/>
            <pc:sldMk cId="2414757372" sldId="428"/>
            <ac:cxnSpMk id="4" creationId="{E08D4B71-C659-4FE2-AD0C-9FC131BBD6D8}"/>
          </ac:cxnSpMkLst>
        </pc:cxnChg>
        <pc:cxnChg chg="add mod">
          <ac:chgData name="Rafael Kuffner dos Anjos" userId="3925196f-71a7-46bf-baee-ed570243f2ce" providerId="ADAL" clId="{249728F1-EBE4-4D18-A405-C20CC6D15D37}" dt="2021-10-19T10:26:58.680" v="1231" actId="1076"/>
          <ac:cxnSpMkLst>
            <pc:docMk/>
            <pc:sldMk cId="2414757372" sldId="428"/>
            <ac:cxnSpMk id="5" creationId="{035D379B-8411-42FA-93FB-88E85CAF8042}"/>
          </ac:cxnSpMkLst>
        </pc:cxnChg>
        <pc:cxnChg chg="add mod">
          <ac:chgData name="Rafael Kuffner dos Anjos" userId="3925196f-71a7-46bf-baee-ed570243f2ce" providerId="ADAL" clId="{249728F1-EBE4-4D18-A405-C20CC6D15D37}" dt="2021-10-19T10:26:58.680" v="1231" actId="1076"/>
          <ac:cxnSpMkLst>
            <pc:docMk/>
            <pc:sldMk cId="2414757372" sldId="428"/>
            <ac:cxnSpMk id="6" creationId="{8A10CFEE-283A-466E-B3F6-FF11E29D6062}"/>
          </ac:cxnSpMkLst>
        </pc:cxnChg>
        <pc:cxnChg chg="add mod">
          <ac:chgData name="Rafael Kuffner dos Anjos" userId="3925196f-71a7-46bf-baee-ed570243f2ce" providerId="ADAL" clId="{249728F1-EBE4-4D18-A405-C20CC6D15D37}" dt="2021-10-19T10:26:58.680" v="1231" actId="1076"/>
          <ac:cxnSpMkLst>
            <pc:docMk/>
            <pc:sldMk cId="2414757372" sldId="428"/>
            <ac:cxnSpMk id="7" creationId="{5A58B235-D809-4944-B8AA-F21FD77AD876}"/>
          </ac:cxnSpMkLst>
        </pc:cxnChg>
        <pc:cxnChg chg="add">
          <ac:chgData name="Rafael Kuffner dos Anjos" userId="3925196f-71a7-46bf-baee-ed570243f2ce" providerId="ADAL" clId="{249728F1-EBE4-4D18-A405-C20CC6D15D37}" dt="2021-10-19T10:27:02.262" v="1232" actId="11529"/>
          <ac:cxnSpMkLst>
            <pc:docMk/>
            <pc:sldMk cId="2414757372" sldId="428"/>
            <ac:cxnSpMk id="9" creationId="{4A689F43-16D3-4627-A2BF-32241F672378}"/>
          </ac:cxnSpMkLst>
        </pc:cxnChg>
        <pc:cxnChg chg="add mod">
          <ac:chgData name="Rafael Kuffner dos Anjos" userId="3925196f-71a7-46bf-baee-ed570243f2ce" providerId="ADAL" clId="{249728F1-EBE4-4D18-A405-C20CC6D15D37}" dt="2021-10-19T10:27:25.876" v="1238" actId="208"/>
          <ac:cxnSpMkLst>
            <pc:docMk/>
            <pc:sldMk cId="2414757372" sldId="428"/>
            <ac:cxnSpMk id="11" creationId="{7FD93EAA-5EBC-4C86-90F0-0C02E48BB9C5}"/>
          </ac:cxnSpMkLst>
        </pc:cxnChg>
        <pc:cxnChg chg="add mod">
          <ac:chgData name="Rafael Kuffner dos Anjos" userId="3925196f-71a7-46bf-baee-ed570243f2ce" providerId="ADAL" clId="{249728F1-EBE4-4D18-A405-C20CC6D15D37}" dt="2021-10-19T10:27:25.876" v="1238" actId="208"/>
          <ac:cxnSpMkLst>
            <pc:docMk/>
            <pc:sldMk cId="2414757372" sldId="428"/>
            <ac:cxnSpMk id="12" creationId="{278D1B44-E11F-4454-A2FD-2E3F35E6EA91}"/>
          </ac:cxnSpMkLst>
        </pc:cxnChg>
      </pc:sldChg>
      <pc:sldChg chg="modSp add mod">
        <pc:chgData name="Rafael Kuffner dos Anjos" userId="3925196f-71a7-46bf-baee-ed570243f2ce" providerId="ADAL" clId="{249728F1-EBE4-4D18-A405-C20CC6D15D37}" dt="2021-10-18T15:55:10.949" v="940" actId="1076"/>
        <pc:sldMkLst>
          <pc:docMk/>
          <pc:sldMk cId="321007474" sldId="429"/>
        </pc:sldMkLst>
        <pc:spChg chg="mod">
          <ac:chgData name="Rafael Kuffner dos Anjos" userId="3925196f-71a7-46bf-baee-ed570243f2ce" providerId="ADAL" clId="{249728F1-EBE4-4D18-A405-C20CC6D15D37}" dt="2021-10-18T15:55:10.949" v="940" actId="1076"/>
          <ac:spMkLst>
            <pc:docMk/>
            <pc:sldMk cId="321007474" sldId="429"/>
            <ac:spMk id="2" creationId="{8C0EB154-0984-E64C-BDD5-2B336EFF8116}"/>
          </ac:spMkLst>
        </pc:spChg>
        <pc:spChg chg="mod">
          <ac:chgData name="Rafael Kuffner dos Anjos" userId="3925196f-71a7-46bf-baee-ed570243f2ce" providerId="ADAL" clId="{249728F1-EBE4-4D18-A405-C20CC6D15D37}" dt="2021-10-18T15:55:06.501" v="939" actId="1076"/>
          <ac:spMkLst>
            <pc:docMk/>
            <pc:sldMk cId="321007474" sldId="429"/>
            <ac:spMk id="3" creationId="{A1ECBCC1-CBC2-0245-A1AD-72D0E0A2BDE8}"/>
          </ac:spMkLst>
        </pc:spChg>
        <pc:picChg chg="mod">
          <ac:chgData name="Rafael Kuffner dos Anjos" userId="3925196f-71a7-46bf-baee-ed570243f2ce" providerId="ADAL" clId="{249728F1-EBE4-4D18-A405-C20CC6D15D37}" dt="2021-10-18T15:55:06.501" v="939" actId="1076"/>
          <ac:picMkLst>
            <pc:docMk/>
            <pc:sldMk cId="321007474" sldId="429"/>
            <ac:picMk id="4" creationId="{0A6B7F2F-4944-4242-A6F8-CF80527AE215}"/>
          </ac:picMkLst>
        </pc:picChg>
      </pc:sldChg>
      <pc:sldChg chg="addSp delSp modSp add mod">
        <pc:chgData name="Rafael Kuffner dos Anjos" userId="3925196f-71a7-46bf-baee-ed570243f2ce" providerId="ADAL" clId="{249728F1-EBE4-4D18-A405-C20CC6D15D37}" dt="2021-10-19T10:29:49.936" v="1273" actId="6549"/>
        <pc:sldMkLst>
          <pc:docMk/>
          <pc:sldMk cId="1217843786" sldId="430"/>
        </pc:sldMkLst>
        <pc:spChg chg="mod">
          <ac:chgData name="Rafael Kuffner dos Anjos" userId="3925196f-71a7-46bf-baee-ed570243f2ce" providerId="ADAL" clId="{249728F1-EBE4-4D18-A405-C20CC6D15D37}" dt="2021-10-19T10:28:55.275" v="1251" actId="14100"/>
          <ac:spMkLst>
            <pc:docMk/>
            <pc:sldMk cId="1217843786" sldId="430"/>
            <ac:spMk id="3" creationId="{D7497D8E-6E66-874D-89BB-1B6F36EA4DBB}"/>
          </ac:spMkLst>
        </pc:spChg>
        <pc:spChg chg="add mod topLvl">
          <ac:chgData name="Rafael Kuffner dos Anjos" userId="3925196f-71a7-46bf-baee-ed570243f2ce" providerId="ADAL" clId="{249728F1-EBE4-4D18-A405-C20CC6D15D37}" dt="2021-10-19T10:13:03.870" v="1225" actId="165"/>
          <ac:spMkLst>
            <pc:docMk/>
            <pc:sldMk cId="1217843786" sldId="430"/>
            <ac:spMk id="23" creationId="{BD784A92-E788-471D-AAA2-E0007847CA86}"/>
          </ac:spMkLst>
        </pc:spChg>
        <pc:spChg chg="add del mod">
          <ac:chgData name="Rafael Kuffner dos Anjos" userId="3925196f-71a7-46bf-baee-ed570243f2ce" providerId="ADAL" clId="{249728F1-EBE4-4D18-A405-C20CC6D15D37}" dt="2021-10-19T10:28:55.755" v="1253"/>
          <ac:spMkLst>
            <pc:docMk/>
            <pc:sldMk cId="1217843786" sldId="430"/>
            <ac:spMk id="64" creationId="{9EF4BD05-3EE3-4367-9873-3C3F1DA0E0A1}"/>
          </ac:spMkLst>
        </pc:spChg>
        <pc:spChg chg="add mod">
          <ac:chgData name="Rafael Kuffner dos Anjos" userId="3925196f-71a7-46bf-baee-ed570243f2ce" providerId="ADAL" clId="{249728F1-EBE4-4D18-A405-C20CC6D15D37}" dt="2021-10-19T10:29:15.204" v="1259" actId="20577"/>
          <ac:spMkLst>
            <pc:docMk/>
            <pc:sldMk cId="1217843786" sldId="430"/>
            <ac:spMk id="66" creationId="{5A268A78-91D4-4174-9C54-F0272B0B1FF7}"/>
          </ac:spMkLst>
        </pc:spChg>
        <pc:spChg chg="add mod">
          <ac:chgData name="Rafael Kuffner dos Anjos" userId="3925196f-71a7-46bf-baee-ed570243f2ce" providerId="ADAL" clId="{249728F1-EBE4-4D18-A405-C20CC6D15D37}" dt="2021-10-19T10:29:29.347" v="1265" actId="20577"/>
          <ac:spMkLst>
            <pc:docMk/>
            <pc:sldMk cId="1217843786" sldId="430"/>
            <ac:spMk id="67" creationId="{1F527116-CC01-431F-BBA9-C316B766AA25}"/>
          </ac:spMkLst>
        </pc:spChg>
        <pc:spChg chg="add mod">
          <ac:chgData name="Rafael Kuffner dos Anjos" userId="3925196f-71a7-46bf-baee-ed570243f2ce" providerId="ADAL" clId="{249728F1-EBE4-4D18-A405-C20CC6D15D37}" dt="2021-10-19T10:29:37.537" v="1268" actId="20577"/>
          <ac:spMkLst>
            <pc:docMk/>
            <pc:sldMk cId="1217843786" sldId="430"/>
            <ac:spMk id="68" creationId="{410EC118-594F-4F7E-8F05-8404FBC7539E}"/>
          </ac:spMkLst>
        </pc:spChg>
        <pc:spChg chg="add mod">
          <ac:chgData name="Rafael Kuffner dos Anjos" userId="3925196f-71a7-46bf-baee-ed570243f2ce" providerId="ADAL" clId="{249728F1-EBE4-4D18-A405-C20CC6D15D37}" dt="2021-10-19T10:29:49.936" v="1273" actId="6549"/>
          <ac:spMkLst>
            <pc:docMk/>
            <pc:sldMk cId="1217843786" sldId="430"/>
            <ac:spMk id="69" creationId="{C2FFC63D-088B-4CEC-BE8B-5F27B7929087}"/>
          </ac:spMkLst>
        </pc:spChg>
        <pc:grpChg chg="add del mod">
          <ac:chgData name="Rafael Kuffner dos Anjos" userId="3925196f-71a7-46bf-baee-ed570243f2ce" providerId="ADAL" clId="{249728F1-EBE4-4D18-A405-C20CC6D15D37}" dt="2021-10-19T10:13:03.870" v="1225" actId="165"/>
          <ac:grpSpMkLst>
            <pc:docMk/>
            <pc:sldMk cId="1217843786" sldId="430"/>
            <ac:grpSpMk id="63" creationId="{BC7711CE-F378-4015-9073-AA0EC55AC288}"/>
          </ac:grpSpMkLst>
        </pc:grpChg>
        <pc:cxnChg chg="add mod topLvl">
          <ac:chgData name="Rafael Kuffner dos Anjos" userId="3925196f-71a7-46bf-baee-ed570243f2ce" providerId="ADAL" clId="{249728F1-EBE4-4D18-A405-C20CC6D15D37}" dt="2021-10-19T10:13:25.252" v="1227" actId="1582"/>
          <ac:cxnSpMkLst>
            <pc:docMk/>
            <pc:sldMk cId="1217843786" sldId="430"/>
            <ac:cxnSpMk id="5" creationId="{11DA36FF-9AAC-4D7B-BDA1-43373B73A8E7}"/>
          </ac:cxnSpMkLst>
        </pc:cxnChg>
        <pc:cxnChg chg="add mod topLvl">
          <ac:chgData name="Rafael Kuffner dos Anjos" userId="3925196f-71a7-46bf-baee-ed570243f2ce" providerId="ADAL" clId="{249728F1-EBE4-4D18-A405-C20CC6D15D37}" dt="2021-10-19T10:13:25.252" v="1227" actId="1582"/>
          <ac:cxnSpMkLst>
            <pc:docMk/>
            <pc:sldMk cId="1217843786" sldId="430"/>
            <ac:cxnSpMk id="7" creationId="{3669C4A1-4C96-425D-AF2D-4E5A5B6C97C1}"/>
          </ac:cxnSpMkLst>
        </pc:cxnChg>
        <pc:cxnChg chg="add mod topLvl">
          <ac:chgData name="Rafael Kuffner dos Anjos" userId="3925196f-71a7-46bf-baee-ed570243f2ce" providerId="ADAL" clId="{249728F1-EBE4-4D18-A405-C20CC6D15D37}" dt="2021-10-19T10:13:25.252" v="1227" actId="1582"/>
          <ac:cxnSpMkLst>
            <pc:docMk/>
            <pc:sldMk cId="1217843786" sldId="430"/>
            <ac:cxnSpMk id="9" creationId="{364A281D-702B-4D2B-A1F2-12CF22F7270E}"/>
          </ac:cxnSpMkLst>
        </pc:cxnChg>
        <pc:cxnChg chg="add mod">
          <ac:chgData name="Rafael Kuffner dos Anjos" userId="3925196f-71a7-46bf-baee-ed570243f2ce" providerId="ADAL" clId="{249728F1-EBE4-4D18-A405-C20CC6D15D37}" dt="2021-10-19T09:59:32.689" v="1139" actId="571"/>
          <ac:cxnSpMkLst>
            <pc:docMk/>
            <pc:sldMk cId="1217843786" sldId="430"/>
            <ac:cxnSpMk id="10" creationId="{691BA16D-1F84-4AD0-8C3F-1BDE10FD0805}"/>
          </ac:cxnSpMkLst>
        </pc:cxnChg>
        <pc:cxnChg chg="add mod">
          <ac:chgData name="Rafael Kuffner dos Anjos" userId="3925196f-71a7-46bf-baee-ed570243f2ce" providerId="ADAL" clId="{249728F1-EBE4-4D18-A405-C20CC6D15D37}" dt="2021-10-19T09:59:32.689" v="1139" actId="571"/>
          <ac:cxnSpMkLst>
            <pc:docMk/>
            <pc:sldMk cId="1217843786" sldId="430"/>
            <ac:cxnSpMk id="11" creationId="{DF5E0EB7-FB56-4104-A9BA-9612F5E773DE}"/>
          </ac:cxnSpMkLst>
        </pc:cxnChg>
        <pc:cxnChg chg="add mod topLvl">
          <ac:chgData name="Rafael Kuffner dos Anjos" userId="3925196f-71a7-46bf-baee-ed570243f2ce" providerId="ADAL" clId="{249728F1-EBE4-4D18-A405-C20CC6D15D37}" dt="2021-10-19T10:13:25.252" v="1227" actId="1582"/>
          <ac:cxnSpMkLst>
            <pc:docMk/>
            <pc:sldMk cId="1217843786" sldId="430"/>
            <ac:cxnSpMk id="12" creationId="{5C28BB11-15DF-4C96-ACCD-7E0C3B5D9B6F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14" creationId="{E4F84C07-8EFB-4892-AA83-F97350573CB3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15" creationId="{9D51AFE5-7D81-4545-905E-4BA753C811A7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20" creationId="{A695E804-F1F1-4C9D-9D98-B4E57BDF7DD4}"/>
          </ac:cxnSpMkLst>
        </pc:cxnChg>
        <pc:cxnChg chg="add del mod">
          <ac:chgData name="Rafael Kuffner dos Anjos" userId="3925196f-71a7-46bf-baee-ed570243f2ce" providerId="ADAL" clId="{249728F1-EBE4-4D18-A405-C20CC6D15D37}" dt="2021-10-19T10:06:30.889" v="1163" actId="478"/>
          <ac:cxnSpMkLst>
            <pc:docMk/>
            <pc:sldMk cId="1217843786" sldId="430"/>
            <ac:cxnSpMk id="25" creationId="{917CD533-2031-43E6-9E60-BFAB20618359}"/>
          </ac:cxnSpMkLst>
        </pc:cxnChg>
        <pc:cxnChg chg="add del mod">
          <ac:chgData name="Rafael Kuffner dos Anjos" userId="3925196f-71a7-46bf-baee-ed570243f2ce" providerId="ADAL" clId="{249728F1-EBE4-4D18-A405-C20CC6D15D37}" dt="2021-10-19T10:09:16.372" v="1190" actId="478"/>
          <ac:cxnSpMkLst>
            <pc:docMk/>
            <pc:sldMk cId="1217843786" sldId="430"/>
            <ac:cxnSpMk id="27" creationId="{1D4DEBD7-CA63-434D-87FF-6B1A1CC08C4F}"/>
          </ac:cxnSpMkLst>
        </pc:cxnChg>
        <pc:cxnChg chg="add del mod">
          <ac:chgData name="Rafael Kuffner dos Anjos" userId="3925196f-71a7-46bf-baee-ed570243f2ce" providerId="ADAL" clId="{249728F1-EBE4-4D18-A405-C20CC6D15D37}" dt="2021-10-19T10:09:13.638" v="1188" actId="478"/>
          <ac:cxnSpMkLst>
            <pc:docMk/>
            <pc:sldMk cId="1217843786" sldId="430"/>
            <ac:cxnSpMk id="29" creationId="{E4A0588A-3889-459E-8E9A-4BBFC136BA27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31" creationId="{DC42005F-0354-4777-BE80-CBC91D9BCAC6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35" creationId="{FF170E82-B189-4018-AF91-D3574EC7A509}"/>
          </ac:cxnSpMkLst>
        </pc:cxnChg>
        <pc:cxnChg chg="add mod">
          <ac:chgData name="Rafael Kuffner dos Anjos" userId="3925196f-71a7-46bf-baee-ed570243f2ce" providerId="ADAL" clId="{249728F1-EBE4-4D18-A405-C20CC6D15D37}" dt="2021-10-19T10:08:52.388" v="1182" actId="571"/>
          <ac:cxnSpMkLst>
            <pc:docMk/>
            <pc:sldMk cId="1217843786" sldId="430"/>
            <ac:cxnSpMk id="36" creationId="{24CC3915-D4DB-4F42-A727-CD15494BCB06}"/>
          </ac:cxnSpMkLst>
        </pc:cxnChg>
        <pc:cxnChg chg="add mod">
          <ac:chgData name="Rafael Kuffner dos Anjos" userId="3925196f-71a7-46bf-baee-ed570243f2ce" providerId="ADAL" clId="{249728F1-EBE4-4D18-A405-C20CC6D15D37}" dt="2021-10-19T10:08:52.388" v="1182" actId="571"/>
          <ac:cxnSpMkLst>
            <pc:docMk/>
            <pc:sldMk cId="1217843786" sldId="430"/>
            <ac:cxnSpMk id="37" creationId="{7990035F-F027-41FA-B856-ECD15325AF3D}"/>
          </ac:cxnSpMkLst>
        </pc:cxnChg>
        <pc:cxnChg chg="add del mod">
          <ac:chgData name="Rafael Kuffner dos Anjos" userId="3925196f-71a7-46bf-baee-ed570243f2ce" providerId="ADAL" clId="{249728F1-EBE4-4D18-A405-C20CC6D15D37}" dt="2021-10-19T10:09:19.852" v="1191" actId="478"/>
          <ac:cxnSpMkLst>
            <pc:docMk/>
            <pc:sldMk cId="1217843786" sldId="430"/>
            <ac:cxnSpMk id="38" creationId="{1B25C979-AE14-4FF3-937D-882559FAD031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39" creationId="{C2FF6F29-A5E9-43B5-ADC6-E8FC0E6D3FC4}"/>
          </ac:cxnSpMkLst>
        </pc:cxnChg>
        <pc:cxnChg chg="add mod">
          <ac:chgData name="Rafael Kuffner dos Anjos" userId="3925196f-71a7-46bf-baee-ed570243f2ce" providerId="ADAL" clId="{249728F1-EBE4-4D18-A405-C20CC6D15D37}" dt="2021-10-19T10:09:03.734" v="1186" actId="571"/>
          <ac:cxnSpMkLst>
            <pc:docMk/>
            <pc:sldMk cId="1217843786" sldId="430"/>
            <ac:cxnSpMk id="40" creationId="{D10E5FD4-BD54-4F6B-A743-ECFE69CFA0D0}"/>
          </ac:cxnSpMkLst>
        </pc:cxnChg>
        <pc:cxnChg chg="add mod">
          <ac:chgData name="Rafael Kuffner dos Anjos" userId="3925196f-71a7-46bf-baee-ed570243f2ce" providerId="ADAL" clId="{249728F1-EBE4-4D18-A405-C20CC6D15D37}" dt="2021-10-19T10:09:03.734" v="1186" actId="571"/>
          <ac:cxnSpMkLst>
            <pc:docMk/>
            <pc:sldMk cId="1217843786" sldId="430"/>
            <ac:cxnSpMk id="41" creationId="{088497B2-2924-485F-A843-30327426194E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42" creationId="{23794A79-AE2F-4E77-B227-B3C9B80D8DB0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44" creationId="{4D95367D-9B75-4900-8090-7CDB294DC1D7}"/>
          </ac:cxnSpMkLst>
        </pc:cxnChg>
        <pc:cxnChg chg="add mod">
          <ac:chgData name="Rafael Kuffner dos Anjos" userId="3925196f-71a7-46bf-baee-ed570243f2ce" providerId="ADAL" clId="{249728F1-EBE4-4D18-A405-C20CC6D15D37}" dt="2021-10-19T10:09:49.832" v="1200" actId="571"/>
          <ac:cxnSpMkLst>
            <pc:docMk/>
            <pc:sldMk cId="1217843786" sldId="430"/>
            <ac:cxnSpMk id="46" creationId="{C74D2A88-17A3-4802-853D-A31779E949A6}"/>
          </ac:cxnSpMkLst>
        </pc:cxnChg>
        <pc:cxnChg chg="add mod">
          <ac:chgData name="Rafael Kuffner dos Anjos" userId="3925196f-71a7-46bf-baee-ed570243f2ce" providerId="ADAL" clId="{249728F1-EBE4-4D18-A405-C20CC6D15D37}" dt="2021-10-19T10:09:49.832" v="1200" actId="571"/>
          <ac:cxnSpMkLst>
            <pc:docMk/>
            <pc:sldMk cId="1217843786" sldId="430"/>
            <ac:cxnSpMk id="47" creationId="{F2CAFD8F-E5D5-47A0-9B90-74D8FDC7114B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48" creationId="{53BB8F1D-F98B-405A-B596-B6DC40DCBD17}"/>
          </ac:cxnSpMkLst>
        </pc:cxnChg>
        <pc:cxnChg chg="add mod">
          <ac:chgData name="Rafael Kuffner dos Anjos" userId="3925196f-71a7-46bf-baee-ed570243f2ce" providerId="ADAL" clId="{249728F1-EBE4-4D18-A405-C20CC6D15D37}" dt="2021-10-19T10:10:02.485" v="1205" actId="571"/>
          <ac:cxnSpMkLst>
            <pc:docMk/>
            <pc:sldMk cId="1217843786" sldId="430"/>
            <ac:cxnSpMk id="50" creationId="{18592B50-C6F0-4BA2-BF85-D8FA1190DF8D}"/>
          </ac:cxnSpMkLst>
        </pc:cxnChg>
        <pc:cxnChg chg="add mod">
          <ac:chgData name="Rafael Kuffner dos Anjos" userId="3925196f-71a7-46bf-baee-ed570243f2ce" providerId="ADAL" clId="{249728F1-EBE4-4D18-A405-C20CC6D15D37}" dt="2021-10-19T10:10:02.485" v="1205" actId="571"/>
          <ac:cxnSpMkLst>
            <pc:docMk/>
            <pc:sldMk cId="1217843786" sldId="430"/>
            <ac:cxnSpMk id="51" creationId="{12178AC6-C4AE-45AE-8276-2ECFB6227483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52" creationId="{EF8B4164-F64E-4F03-ABD8-616613B570CD}"/>
          </ac:cxnSpMkLst>
        </pc:cxnChg>
        <pc:cxnChg chg="add mod">
          <ac:chgData name="Rafael Kuffner dos Anjos" userId="3925196f-71a7-46bf-baee-ed570243f2ce" providerId="ADAL" clId="{249728F1-EBE4-4D18-A405-C20CC6D15D37}" dt="2021-10-19T10:11:25.760" v="1214" actId="571"/>
          <ac:cxnSpMkLst>
            <pc:docMk/>
            <pc:sldMk cId="1217843786" sldId="430"/>
            <ac:cxnSpMk id="54" creationId="{915BB7F0-DFE6-441A-ABAB-BDACCD71F598}"/>
          </ac:cxnSpMkLst>
        </pc:cxnChg>
        <pc:cxnChg chg="add mod">
          <ac:chgData name="Rafael Kuffner dos Anjos" userId="3925196f-71a7-46bf-baee-ed570243f2ce" providerId="ADAL" clId="{249728F1-EBE4-4D18-A405-C20CC6D15D37}" dt="2021-10-19T10:11:25.760" v="1214" actId="571"/>
          <ac:cxnSpMkLst>
            <pc:docMk/>
            <pc:sldMk cId="1217843786" sldId="430"/>
            <ac:cxnSpMk id="55" creationId="{41A83B8D-A40F-49D6-A680-45CEB2FCC3E5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56" creationId="{37EBD06E-EA94-4687-8571-635329F1C0A8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57" creationId="{7332C226-7280-4374-B011-62B82D8CB82D}"/>
          </ac:cxnSpMkLst>
        </pc:cxnChg>
        <pc:cxnChg chg="add del mod">
          <ac:chgData name="Rafael Kuffner dos Anjos" userId="3925196f-71a7-46bf-baee-ed570243f2ce" providerId="ADAL" clId="{249728F1-EBE4-4D18-A405-C20CC6D15D37}" dt="2021-10-19T10:11:34.473" v="1217" actId="478"/>
          <ac:cxnSpMkLst>
            <pc:docMk/>
            <pc:sldMk cId="1217843786" sldId="430"/>
            <ac:cxnSpMk id="58" creationId="{A484AE8D-BA2A-4990-9304-1049430126A4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59" creationId="{1340CA94-305F-400B-96F0-B2B8BE686C81}"/>
          </ac:cxnSpMkLst>
        </pc:cxnChg>
        <pc:cxnChg chg="add mod topLvl">
          <ac:chgData name="Rafael Kuffner dos Anjos" userId="3925196f-71a7-46bf-baee-ed570243f2ce" providerId="ADAL" clId="{249728F1-EBE4-4D18-A405-C20CC6D15D37}" dt="2021-10-19T10:13:03.870" v="1225" actId="165"/>
          <ac:cxnSpMkLst>
            <pc:docMk/>
            <pc:sldMk cId="1217843786" sldId="430"/>
            <ac:cxnSpMk id="60" creationId="{70B881DE-7E1C-4E09-9BF7-94681C445959}"/>
          </ac:cxnSpMkLst>
        </pc:cxnChg>
        <pc:cxnChg chg="add del mod">
          <ac:chgData name="Rafael Kuffner dos Anjos" userId="3925196f-71a7-46bf-baee-ed570243f2ce" providerId="ADAL" clId="{249728F1-EBE4-4D18-A405-C20CC6D15D37}" dt="2021-10-19T10:11:47.623" v="1220" actId="478"/>
          <ac:cxnSpMkLst>
            <pc:docMk/>
            <pc:sldMk cId="1217843786" sldId="430"/>
            <ac:cxnSpMk id="61" creationId="{4D433ABC-A02F-4129-980F-06F21F3D7756}"/>
          </ac:cxnSpMkLst>
        </pc:cxnChg>
      </pc:sldChg>
      <pc:sldChg chg="addSp delSp modSp add mod modAnim">
        <pc:chgData name="Rafael Kuffner dos Anjos" userId="3925196f-71a7-46bf-baee-ed570243f2ce" providerId="ADAL" clId="{249728F1-EBE4-4D18-A405-C20CC6D15D37}" dt="2021-10-19T10:36:29.104" v="1358"/>
        <pc:sldMkLst>
          <pc:docMk/>
          <pc:sldMk cId="1834592920" sldId="431"/>
        </pc:sldMkLst>
        <pc:spChg chg="mod">
          <ac:chgData name="Rafael Kuffner dos Anjos" userId="3925196f-71a7-46bf-baee-ed570243f2ce" providerId="ADAL" clId="{249728F1-EBE4-4D18-A405-C20CC6D15D37}" dt="2021-10-19T10:26:27.587" v="1229" actId="20577"/>
          <ac:spMkLst>
            <pc:docMk/>
            <pc:sldMk cId="1834592920" sldId="431"/>
            <ac:spMk id="3" creationId="{683BB869-E162-9548-AEC0-1B5A79892479}"/>
          </ac:spMkLst>
        </pc:spChg>
        <pc:spChg chg="add del">
          <ac:chgData name="Rafael Kuffner dos Anjos" userId="3925196f-71a7-46bf-baee-ed570243f2ce" providerId="ADAL" clId="{249728F1-EBE4-4D18-A405-C20CC6D15D37}" dt="2021-10-19T10:27:49.915" v="1240" actId="478"/>
          <ac:spMkLst>
            <pc:docMk/>
            <pc:sldMk cId="1834592920" sldId="431"/>
            <ac:spMk id="4" creationId="{F5482AD7-368C-4B36-A0F9-17DC7D6D0576}"/>
          </ac:spMkLst>
        </pc:spChg>
        <pc:spChg chg="add mod">
          <ac:chgData name="Rafael Kuffner dos Anjos" userId="3925196f-71a7-46bf-baee-ed570243f2ce" providerId="ADAL" clId="{249728F1-EBE4-4D18-A405-C20CC6D15D37}" dt="2021-10-19T10:34:14.679" v="1333" actId="571"/>
          <ac:spMkLst>
            <pc:docMk/>
            <pc:sldMk cId="1834592920" sldId="431"/>
            <ac:spMk id="31" creationId="{C3306323-C61D-40BE-AB5D-A804E8AC5559}"/>
          </ac:spMkLst>
        </pc:spChg>
        <pc:cxnChg chg="add mod">
          <ac:chgData name="Rafael Kuffner dos Anjos" userId="3925196f-71a7-46bf-baee-ed570243f2ce" providerId="ADAL" clId="{249728F1-EBE4-4D18-A405-C20CC6D15D37}" dt="2021-10-19T10:28:18.067" v="1245" actId="1076"/>
          <ac:cxnSpMkLst>
            <pc:docMk/>
            <pc:sldMk cId="1834592920" sldId="431"/>
            <ac:cxnSpMk id="5" creationId="{FC02A2FB-282E-4938-B5D3-E5734613FAFE}"/>
          </ac:cxnSpMkLst>
        </pc:cxnChg>
        <pc:cxnChg chg="add mod">
          <ac:chgData name="Rafael Kuffner dos Anjos" userId="3925196f-71a7-46bf-baee-ed570243f2ce" providerId="ADAL" clId="{249728F1-EBE4-4D18-A405-C20CC6D15D37}" dt="2021-10-19T10:36:16.754" v="1356" actId="1076"/>
          <ac:cxnSpMkLst>
            <pc:docMk/>
            <pc:sldMk cId="1834592920" sldId="431"/>
            <ac:cxnSpMk id="6" creationId="{8EC8F9DE-0708-49D4-950B-BF2D82F15AE8}"/>
          </ac:cxnSpMkLst>
        </pc:cxnChg>
        <pc:cxnChg chg="add mod">
          <ac:chgData name="Rafael Kuffner dos Anjos" userId="3925196f-71a7-46bf-baee-ed570243f2ce" providerId="ADAL" clId="{249728F1-EBE4-4D18-A405-C20CC6D15D37}" dt="2021-10-19T10:28:18.067" v="1245" actId="1076"/>
          <ac:cxnSpMkLst>
            <pc:docMk/>
            <pc:sldMk cId="1834592920" sldId="431"/>
            <ac:cxnSpMk id="7" creationId="{7B23487D-E4AC-4E9A-9066-2C5E9EDC5866}"/>
          </ac:cxnSpMkLst>
        </pc:cxnChg>
        <pc:cxnChg chg="add del mod">
          <ac:chgData name="Rafael Kuffner dos Anjos" userId="3925196f-71a7-46bf-baee-ed570243f2ce" providerId="ADAL" clId="{249728F1-EBE4-4D18-A405-C20CC6D15D37}" dt="2021-10-19T10:28:03.536" v="1243" actId="478"/>
          <ac:cxnSpMkLst>
            <pc:docMk/>
            <pc:sldMk cId="1834592920" sldId="431"/>
            <ac:cxnSpMk id="8" creationId="{B6505617-02C3-4E0D-A73F-AA70F0544D7F}"/>
          </ac:cxnSpMkLst>
        </pc:cxnChg>
        <pc:cxnChg chg="add mod">
          <ac:chgData name="Rafael Kuffner dos Anjos" userId="3925196f-71a7-46bf-baee-ed570243f2ce" providerId="ADAL" clId="{249728F1-EBE4-4D18-A405-C20CC6D15D37}" dt="2021-10-19T10:34:36.646" v="1337" actId="14100"/>
          <ac:cxnSpMkLst>
            <pc:docMk/>
            <pc:sldMk cId="1834592920" sldId="431"/>
            <ac:cxnSpMk id="9" creationId="{7EB5083B-5508-412D-B3C7-5C4FEA5E9392}"/>
          </ac:cxnSpMkLst>
        </pc:cxnChg>
        <pc:cxnChg chg="add mod">
          <ac:chgData name="Rafael Kuffner dos Anjos" userId="3925196f-71a7-46bf-baee-ed570243f2ce" providerId="ADAL" clId="{249728F1-EBE4-4D18-A405-C20CC6D15D37}" dt="2021-10-19T10:27:58.204" v="1241"/>
          <ac:cxnSpMkLst>
            <pc:docMk/>
            <pc:sldMk cId="1834592920" sldId="431"/>
            <ac:cxnSpMk id="10" creationId="{1D353F45-A823-4495-B922-7EF17B5B0A8E}"/>
          </ac:cxnSpMkLst>
        </pc:cxnChg>
        <pc:cxnChg chg="add mod">
          <ac:chgData name="Rafael Kuffner dos Anjos" userId="3925196f-71a7-46bf-baee-ed570243f2ce" providerId="ADAL" clId="{249728F1-EBE4-4D18-A405-C20CC6D15D37}" dt="2021-10-19T10:27:58.204" v="1241"/>
          <ac:cxnSpMkLst>
            <pc:docMk/>
            <pc:sldMk cId="1834592920" sldId="431"/>
            <ac:cxnSpMk id="11" creationId="{5F94F3F9-31A9-48FF-9990-6BF43603C13F}"/>
          </ac:cxnSpMkLst>
        </pc:cxnChg>
        <pc:cxnChg chg="add mod">
          <ac:chgData name="Rafael Kuffner dos Anjos" userId="3925196f-71a7-46bf-baee-ed570243f2ce" providerId="ADAL" clId="{249728F1-EBE4-4D18-A405-C20CC6D15D37}" dt="2021-10-19T10:33:24.745" v="1316"/>
          <ac:cxnSpMkLst>
            <pc:docMk/>
            <pc:sldMk cId="1834592920" sldId="431"/>
            <ac:cxnSpMk id="15" creationId="{FFCE067B-DFB7-402F-9C8C-8C73DC68B328}"/>
          </ac:cxnSpMkLst>
        </pc:cxnChg>
        <pc:cxnChg chg="add mod">
          <ac:chgData name="Rafael Kuffner dos Anjos" userId="3925196f-71a7-46bf-baee-ed570243f2ce" providerId="ADAL" clId="{249728F1-EBE4-4D18-A405-C20CC6D15D37}" dt="2021-10-19T10:33:24.745" v="1316"/>
          <ac:cxnSpMkLst>
            <pc:docMk/>
            <pc:sldMk cId="1834592920" sldId="431"/>
            <ac:cxnSpMk id="18" creationId="{2138A209-7732-4AB5-A58F-3916524318A0}"/>
          </ac:cxnSpMkLst>
        </pc:cxnChg>
        <pc:cxnChg chg="add mod ord">
          <ac:chgData name="Rafael Kuffner dos Anjos" userId="3925196f-71a7-46bf-baee-ed570243f2ce" providerId="ADAL" clId="{249728F1-EBE4-4D18-A405-C20CC6D15D37}" dt="2021-10-19T10:36:13.209" v="1354" actId="167"/>
          <ac:cxnSpMkLst>
            <pc:docMk/>
            <pc:sldMk cId="1834592920" sldId="431"/>
            <ac:cxnSpMk id="20" creationId="{95C6C532-1B9E-4037-A3B3-D354997AAAFF}"/>
          </ac:cxnSpMkLst>
        </pc:cxnChg>
        <pc:cxnChg chg="add mod">
          <ac:chgData name="Rafael Kuffner dos Anjos" userId="3925196f-71a7-46bf-baee-ed570243f2ce" providerId="ADAL" clId="{249728F1-EBE4-4D18-A405-C20CC6D15D37}" dt="2021-10-19T10:35:04.759" v="1340" actId="14100"/>
          <ac:cxnSpMkLst>
            <pc:docMk/>
            <pc:sldMk cId="1834592920" sldId="431"/>
            <ac:cxnSpMk id="22" creationId="{AFCA54E6-1636-477F-8A18-EF726A6B3A7F}"/>
          </ac:cxnSpMkLst>
        </pc:cxnChg>
        <pc:cxnChg chg="add del mod">
          <ac:chgData name="Rafael Kuffner dos Anjos" userId="3925196f-71a7-46bf-baee-ed570243f2ce" providerId="ADAL" clId="{249728F1-EBE4-4D18-A405-C20CC6D15D37}" dt="2021-10-19T10:35:09.801" v="1341" actId="14100"/>
          <ac:cxnSpMkLst>
            <pc:docMk/>
            <pc:sldMk cId="1834592920" sldId="431"/>
            <ac:cxnSpMk id="23" creationId="{DBF99A45-C6AC-462E-92D5-C8867027E7AB}"/>
          </ac:cxnSpMkLst>
        </pc:cxnChg>
        <pc:cxnChg chg="add del mod">
          <ac:chgData name="Rafael Kuffner dos Anjos" userId="3925196f-71a7-46bf-baee-ed570243f2ce" providerId="ADAL" clId="{249728F1-EBE4-4D18-A405-C20CC6D15D37}" dt="2021-10-19T10:34:01.818" v="1326" actId="478"/>
          <ac:cxnSpMkLst>
            <pc:docMk/>
            <pc:sldMk cId="1834592920" sldId="431"/>
            <ac:cxnSpMk id="25" creationId="{CB0B817C-0DFE-4AA7-AEDA-8C1D01F45A21}"/>
          </ac:cxnSpMkLst>
        </pc:cxnChg>
        <pc:cxnChg chg="add mod ord">
          <ac:chgData name="Rafael Kuffner dos Anjos" userId="3925196f-71a7-46bf-baee-ed570243f2ce" providerId="ADAL" clId="{249728F1-EBE4-4D18-A405-C20CC6D15D37}" dt="2021-10-19T10:34:47.444" v="1339" actId="167"/>
          <ac:cxnSpMkLst>
            <pc:docMk/>
            <pc:sldMk cId="1834592920" sldId="431"/>
            <ac:cxnSpMk id="28" creationId="{DEDE9CCA-58DC-4B10-8B9B-D651E7C36CA1}"/>
          </ac:cxnSpMkLst>
        </pc:cxnChg>
        <pc:cxnChg chg="add mod">
          <ac:chgData name="Rafael Kuffner dos Anjos" userId="3925196f-71a7-46bf-baee-ed570243f2ce" providerId="ADAL" clId="{249728F1-EBE4-4D18-A405-C20CC6D15D37}" dt="2021-10-19T10:34:12.252" v="1331" actId="571"/>
          <ac:cxnSpMkLst>
            <pc:docMk/>
            <pc:sldMk cId="1834592920" sldId="431"/>
            <ac:cxnSpMk id="29" creationId="{6D9EB479-5DE2-4C7A-9BBF-370DE79229DF}"/>
          </ac:cxnSpMkLst>
        </pc:cxnChg>
        <pc:cxnChg chg="add mod">
          <ac:chgData name="Rafael Kuffner dos Anjos" userId="3925196f-71a7-46bf-baee-ed570243f2ce" providerId="ADAL" clId="{249728F1-EBE4-4D18-A405-C20CC6D15D37}" dt="2021-10-19T10:34:12.252" v="1331" actId="571"/>
          <ac:cxnSpMkLst>
            <pc:docMk/>
            <pc:sldMk cId="1834592920" sldId="431"/>
            <ac:cxnSpMk id="30" creationId="{5D353108-ECEC-45AF-AC43-67D6A4D59E6F}"/>
          </ac:cxnSpMkLst>
        </pc:cxnChg>
        <pc:cxnChg chg="add mod">
          <ac:chgData name="Rafael Kuffner dos Anjos" userId="3925196f-71a7-46bf-baee-ed570243f2ce" providerId="ADAL" clId="{249728F1-EBE4-4D18-A405-C20CC6D15D37}" dt="2021-10-19T10:34:14.679" v="1333" actId="571"/>
          <ac:cxnSpMkLst>
            <pc:docMk/>
            <pc:sldMk cId="1834592920" sldId="431"/>
            <ac:cxnSpMk id="32" creationId="{EB4A1F71-11C6-466F-88E6-7BA608924FDA}"/>
          </ac:cxnSpMkLst>
        </pc:cxnChg>
        <pc:cxnChg chg="add mod">
          <ac:chgData name="Rafael Kuffner dos Anjos" userId="3925196f-71a7-46bf-baee-ed570243f2ce" providerId="ADAL" clId="{249728F1-EBE4-4D18-A405-C20CC6D15D37}" dt="2021-10-19T10:35:17.273" v="1342" actId="14100"/>
          <ac:cxnSpMkLst>
            <pc:docMk/>
            <pc:sldMk cId="1834592920" sldId="431"/>
            <ac:cxnSpMk id="33" creationId="{52A1BBFF-F7F2-49B5-93C8-F9227728036B}"/>
          </ac:cxnSpMkLst>
        </pc:cxnChg>
        <pc:cxnChg chg="add mod">
          <ac:chgData name="Rafael Kuffner dos Anjos" userId="3925196f-71a7-46bf-baee-ed570243f2ce" providerId="ADAL" clId="{249728F1-EBE4-4D18-A405-C20CC6D15D37}" dt="2021-10-19T10:35:41.148" v="1347" actId="571"/>
          <ac:cxnSpMkLst>
            <pc:docMk/>
            <pc:sldMk cId="1834592920" sldId="431"/>
            <ac:cxnSpMk id="42" creationId="{BB92687B-991C-4C04-9BDC-7673DDCC23D2}"/>
          </ac:cxnSpMkLst>
        </pc:cxnChg>
        <pc:cxnChg chg="add mod">
          <ac:chgData name="Rafael Kuffner dos Anjos" userId="3925196f-71a7-46bf-baee-ed570243f2ce" providerId="ADAL" clId="{249728F1-EBE4-4D18-A405-C20CC6D15D37}" dt="2021-10-19T10:35:41.148" v="1347" actId="571"/>
          <ac:cxnSpMkLst>
            <pc:docMk/>
            <pc:sldMk cId="1834592920" sldId="431"/>
            <ac:cxnSpMk id="43" creationId="{A1CCA329-6632-45A0-A18B-8767EDFA9ADB}"/>
          </ac:cxnSpMkLst>
        </pc:cxnChg>
        <pc:cxnChg chg="add mod">
          <ac:chgData name="Rafael Kuffner dos Anjos" userId="3925196f-71a7-46bf-baee-ed570243f2ce" providerId="ADAL" clId="{249728F1-EBE4-4D18-A405-C20CC6D15D37}" dt="2021-10-19T10:35:41.148" v="1347" actId="571"/>
          <ac:cxnSpMkLst>
            <pc:docMk/>
            <pc:sldMk cId="1834592920" sldId="431"/>
            <ac:cxnSpMk id="44" creationId="{AEC25609-0F86-494E-A617-46C1C5E188D7}"/>
          </ac:cxnSpMkLst>
        </pc:cxnChg>
      </pc:sldChg>
      <pc:sldChg chg="addSp delSp modSp add mod modAnim">
        <pc:chgData name="Rafael Kuffner dos Anjos" userId="3925196f-71a7-46bf-baee-ed570243f2ce" providerId="ADAL" clId="{249728F1-EBE4-4D18-A405-C20CC6D15D37}" dt="2021-10-19T10:50:39.672" v="1420"/>
        <pc:sldMkLst>
          <pc:docMk/>
          <pc:sldMk cId="3621497083" sldId="432"/>
        </pc:sldMkLst>
        <pc:spChg chg="add mod">
          <ac:chgData name="Rafael Kuffner dos Anjos" userId="3925196f-71a7-46bf-baee-ed570243f2ce" providerId="ADAL" clId="{249728F1-EBE4-4D18-A405-C20CC6D15D37}" dt="2021-10-19T10:49:42.231" v="1405" actId="1076"/>
          <ac:spMkLst>
            <pc:docMk/>
            <pc:sldMk cId="3621497083" sldId="432"/>
            <ac:spMk id="24" creationId="{5072798F-8F08-4091-AE05-4A2236F52CF4}"/>
          </ac:spMkLst>
        </pc:spChg>
        <pc:spChg chg="add mod">
          <ac:chgData name="Rafael Kuffner dos Anjos" userId="3925196f-71a7-46bf-baee-ed570243f2ce" providerId="ADAL" clId="{249728F1-EBE4-4D18-A405-C20CC6D15D37}" dt="2021-10-19T10:49:42.231" v="1405" actId="1076"/>
          <ac:spMkLst>
            <pc:docMk/>
            <pc:sldMk cId="3621497083" sldId="432"/>
            <ac:spMk id="25" creationId="{7ACD4828-7301-43DA-B523-1A4EC1FD574E}"/>
          </ac:spMkLst>
        </pc:sp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5" creationId="{2B346758-2BB8-4777-9A63-357F7B539A05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7" creationId="{4BC78618-B212-402A-AF3A-3221ECA59F67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14" creationId="{36F78F02-0558-49E1-A1B1-E65723A8CEEA}"/>
          </ac:cxnSpMkLst>
        </pc:cxnChg>
        <pc:cxnChg chg="add del mod">
          <ac:chgData name="Rafael Kuffner dos Anjos" userId="3925196f-71a7-46bf-baee-ed570243f2ce" providerId="ADAL" clId="{249728F1-EBE4-4D18-A405-C20CC6D15D37}" dt="2021-10-19T10:42:47.258" v="1375" actId="478"/>
          <ac:cxnSpMkLst>
            <pc:docMk/>
            <pc:sldMk cId="3621497083" sldId="432"/>
            <ac:cxnSpMk id="17" creationId="{4A30F235-40DD-4A5B-AEFF-EDC2E5B41DB3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18" creationId="{47651EA4-886A-4FD8-A2B3-D4AF12C1FBFB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19" creationId="{A9DC1E3B-0150-4738-83CD-FD78DA47A6B6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21" creationId="{1FB3742B-3CB5-49D1-A08B-1FA797E567EA}"/>
          </ac:cxnSpMkLst>
        </pc:cxnChg>
        <pc:cxnChg chg="add mod">
          <ac:chgData name="Rafael Kuffner dos Anjos" userId="3925196f-71a7-46bf-baee-ed570243f2ce" providerId="ADAL" clId="{249728F1-EBE4-4D18-A405-C20CC6D15D37}" dt="2021-10-19T10:49:42.231" v="1405" actId="1076"/>
          <ac:cxnSpMkLst>
            <pc:docMk/>
            <pc:sldMk cId="3621497083" sldId="432"/>
            <ac:cxnSpMk id="22" creationId="{7CB2224E-E7E6-4E86-8A0F-539653EABF1D}"/>
          </ac:cxnSpMkLst>
        </pc:cxnChg>
        <pc:cxnChg chg="add mod ord">
          <ac:chgData name="Rafael Kuffner dos Anjos" userId="3925196f-71a7-46bf-baee-ed570243f2ce" providerId="ADAL" clId="{249728F1-EBE4-4D18-A405-C20CC6D15D37}" dt="2021-10-19T10:50:21.938" v="1417" actId="167"/>
          <ac:cxnSpMkLst>
            <pc:docMk/>
            <pc:sldMk cId="3621497083" sldId="432"/>
            <ac:cxnSpMk id="27" creationId="{39F667AB-F76E-49FB-AB91-26E73AA6282B}"/>
          </ac:cxnSpMkLst>
        </pc:cxnChg>
        <pc:cxnChg chg="add mod ord">
          <ac:chgData name="Rafael Kuffner dos Anjos" userId="3925196f-71a7-46bf-baee-ed570243f2ce" providerId="ADAL" clId="{249728F1-EBE4-4D18-A405-C20CC6D15D37}" dt="2021-10-19T10:50:29.334" v="1418" actId="14100"/>
          <ac:cxnSpMkLst>
            <pc:docMk/>
            <pc:sldMk cId="3621497083" sldId="432"/>
            <ac:cxnSpMk id="32" creationId="{65B43FFD-5B51-4ECC-A8B0-C669B41D8FA4}"/>
          </ac:cxnSpMkLst>
        </pc:cxnChg>
        <pc:cxnChg chg="add mod ord">
          <ac:chgData name="Rafael Kuffner dos Anjos" userId="3925196f-71a7-46bf-baee-ed570243f2ce" providerId="ADAL" clId="{249728F1-EBE4-4D18-A405-C20CC6D15D37}" dt="2021-10-19T10:50:31.950" v="1419" actId="14100"/>
          <ac:cxnSpMkLst>
            <pc:docMk/>
            <pc:sldMk cId="3621497083" sldId="432"/>
            <ac:cxnSpMk id="36" creationId="{00154BD3-D56E-4EAF-8DDD-3C5B8A486187}"/>
          </ac:cxnSpMkLst>
        </pc:cxnChg>
      </pc:sldChg>
      <pc:sldChg chg="addSp delSp modSp add mod">
        <pc:chgData name="Rafael Kuffner dos Anjos" userId="3925196f-71a7-46bf-baee-ed570243f2ce" providerId="ADAL" clId="{249728F1-EBE4-4D18-A405-C20CC6D15D37}" dt="2021-10-19T10:56:20.370" v="1489" actId="478"/>
        <pc:sldMkLst>
          <pc:docMk/>
          <pc:sldMk cId="2493164089" sldId="433"/>
        </pc:sldMkLst>
        <pc:spChg chg="add mod">
          <ac:chgData name="Rafael Kuffner dos Anjos" userId="3925196f-71a7-46bf-baee-ed570243f2ce" providerId="ADAL" clId="{249728F1-EBE4-4D18-A405-C20CC6D15D37}" dt="2021-10-19T10:53:53.286" v="1453" actId="571"/>
          <ac:spMkLst>
            <pc:docMk/>
            <pc:sldMk cId="2493164089" sldId="433"/>
            <ac:spMk id="25" creationId="{C1352AA5-E627-4C0A-A01E-AE8160046937}"/>
          </ac:spMkLst>
        </pc:spChg>
        <pc:cxnChg chg="add">
          <ac:chgData name="Rafael Kuffner dos Anjos" userId="3925196f-71a7-46bf-baee-ed570243f2ce" providerId="ADAL" clId="{249728F1-EBE4-4D18-A405-C20CC6D15D37}" dt="2021-10-19T10:52:09.648" v="1421" actId="11529"/>
          <ac:cxnSpMkLst>
            <pc:docMk/>
            <pc:sldMk cId="2493164089" sldId="433"/>
            <ac:cxnSpMk id="5" creationId="{BA353345-937C-4F32-918F-F408A54CCE25}"/>
          </ac:cxnSpMkLst>
        </pc:cxnChg>
        <pc:cxnChg chg="add mod">
          <ac:chgData name="Rafael Kuffner dos Anjos" userId="3925196f-71a7-46bf-baee-ed570243f2ce" providerId="ADAL" clId="{249728F1-EBE4-4D18-A405-C20CC6D15D37}" dt="2021-10-19T10:53:39.432" v="1448" actId="693"/>
          <ac:cxnSpMkLst>
            <pc:docMk/>
            <pc:sldMk cId="2493164089" sldId="433"/>
            <ac:cxnSpMk id="6" creationId="{1FBAD5BD-1EC2-4786-9B3C-90A044D091D1}"/>
          </ac:cxnSpMkLst>
        </pc:cxnChg>
        <pc:cxnChg chg="add mod">
          <ac:chgData name="Rafael Kuffner dos Anjos" userId="3925196f-71a7-46bf-baee-ed570243f2ce" providerId="ADAL" clId="{249728F1-EBE4-4D18-A405-C20CC6D15D37}" dt="2021-10-19T10:54:17.884" v="1457" actId="208"/>
          <ac:cxnSpMkLst>
            <pc:docMk/>
            <pc:sldMk cId="2493164089" sldId="433"/>
            <ac:cxnSpMk id="7" creationId="{13320323-2C72-4AE6-9363-2534B4CAFA3E}"/>
          </ac:cxnSpMkLst>
        </pc:cxnChg>
        <pc:cxnChg chg="add mod">
          <ac:chgData name="Rafael Kuffner dos Anjos" userId="3925196f-71a7-46bf-baee-ed570243f2ce" providerId="ADAL" clId="{249728F1-EBE4-4D18-A405-C20CC6D15D37}" dt="2021-10-19T10:54:17.884" v="1457" actId="208"/>
          <ac:cxnSpMkLst>
            <pc:docMk/>
            <pc:sldMk cId="2493164089" sldId="433"/>
            <ac:cxnSpMk id="8" creationId="{CBD6D0D4-03E0-4C7A-ABCA-A578D4C70AFC}"/>
          </ac:cxnSpMkLst>
        </pc:cxnChg>
        <pc:cxnChg chg="add mod">
          <ac:chgData name="Rafael Kuffner dos Anjos" userId="3925196f-71a7-46bf-baee-ed570243f2ce" providerId="ADAL" clId="{249728F1-EBE4-4D18-A405-C20CC6D15D37}" dt="2021-10-19T10:54:30.416" v="1459" actId="14100"/>
          <ac:cxnSpMkLst>
            <pc:docMk/>
            <pc:sldMk cId="2493164089" sldId="433"/>
            <ac:cxnSpMk id="12" creationId="{D47C03C1-E1ED-4E27-A1AD-8DBB57D53E55}"/>
          </ac:cxnSpMkLst>
        </pc:cxnChg>
        <pc:cxnChg chg="add mod">
          <ac:chgData name="Rafael Kuffner dos Anjos" userId="3925196f-71a7-46bf-baee-ed570243f2ce" providerId="ADAL" clId="{249728F1-EBE4-4D18-A405-C20CC6D15D37}" dt="2021-10-19T10:54:08.933" v="1456" actId="14100"/>
          <ac:cxnSpMkLst>
            <pc:docMk/>
            <pc:sldMk cId="2493164089" sldId="433"/>
            <ac:cxnSpMk id="15" creationId="{F5A5D6B6-5A62-4ACD-B8E0-864E1E65C503}"/>
          </ac:cxnSpMkLst>
        </pc:cxnChg>
        <pc:cxnChg chg="add mod">
          <ac:chgData name="Rafael Kuffner dos Anjos" userId="3925196f-71a7-46bf-baee-ed570243f2ce" providerId="ADAL" clId="{249728F1-EBE4-4D18-A405-C20CC6D15D37}" dt="2021-10-19T10:53:47.650" v="1450" actId="14100"/>
          <ac:cxnSpMkLst>
            <pc:docMk/>
            <pc:sldMk cId="2493164089" sldId="433"/>
            <ac:cxnSpMk id="18" creationId="{C7333FE3-36B4-48E7-B8A5-A22AC6537D30}"/>
          </ac:cxnSpMkLst>
        </pc:cxnChg>
        <pc:cxnChg chg="add mod">
          <ac:chgData name="Rafael Kuffner dos Anjos" userId="3925196f-71a7-46bf-baee-ed570243f2ce" providerId="ADAL" clId="{249728F1-EBE4-4D18-A405-C20CC6D15D37}" dt="2021-10-19T10:53:53.286" v="1453" actId="571"/>
          <ac:cxnSpMkLst>
            <pc:docMk/>
            <pc:sldMk cId="2493164089" sldId="433"/>
            <ac:cxnSpMk id="26" creationId="{A7A8B6EE-A69E-4427-94C7-2BC1B5C5A6C9}"/>
          </ac:cxnSpMkLst>
        </pc:cxnChg>
        <pc:cxnChg chg="add mod">
          <ac:chgData name="Rafael Kuffner dos Anjos" userId="3925196f-71a7-46bf-baee-ed570243f2ce" providerId="ADAL" clId="{249728F1-EBE4-4D18-A405-C20CC6D15D37}" dt="2021-10-19T10:54:00.039" v="1454" actId="571"/>
          <ac:cxnSpMkLst>
            <pc:docMk/>
            <pc:sldMk cId="2493164089" sldId="433"/>
            <ac:cxnSpMk id="27" creationId="{7CFD295A-55F0-45F2-8FB9-E3825A5F8AB1}"/>
          </ac:cxnSpMkLst>
        </pc:cxnChg>
        <pc:cxnChg chg="add mod">
          <ac:chgData name="Rafael Kuffner dos Anjos" userId="3925196f-71a7-46bf-baee-ed570243f2ce" providerId="ADAL" clId="{249728F1-EBE4-4D18-A405-C20CC6D15D37}" dt="2021-10-19T10:54:44.359" v="1461" actId="14100"/>
          <ac:cxnSpMkLst>
            <pc:docMk/>
            <pc:sldMk cId="2493164089" sldId="433"/>
            <ac:cxnSpMk id="32" creationId="{1665229F-8158-4548-97C5-F118CDC4E8C4}"/>
          </ac:cxnSpMkLst>
        </pc:cxnChg>
        <pc:cxnChg chg="add mod">
          <ac:chgData name="Rafael Kuffner dos Anjos" userId="3925196f-71a7-46bf-baee-ed570243f2ce" providerId="ADAL" clId="{249728F1-EBE4-4D18-A405-C20CC6D15D37}" dt="2021-10-19T10:55:50.904" v="1477" actId="14100"/>
          <ac:cxnSpMkLst>
            <pc:docMk/>
            <pc:sldMk cId="2493164089" sldId="433"/>
            <ac:cxnSpMk id="35" creationId="{69C58696-92F1-4690-9BCE-8C4D6E4C525B}"/>
          </ac:cxnSpMkLst>
        </pc:cxnChg>
        <pc:cxnChg chg="add mod">
          <ac:chgData name="Rafael Kuffner dos Anjos" userId="3925196f-71a7-46bf-baee-ed570243f2ce" providerId="ADAL" clId="{249728F1-EBE4-4D18-A405-C20CC6D15D37}" dt="2021-10-19T10:55:56.651" v="1479" actId="14100"/>
          <ac:cxnSpMkLst>
            <pc:docMk/>
            <pc:sldMk cId="2493164089" sldId="433"/>
            <ac:cxnSpMk id="36" creationId="{F49FAAF9-4C53-479F-B171-1E8506203406}"/>
          </ac:cxnSpMkLst>
        </pc:cxnChg>
        <pc:cxnChg chg="add del mod">
          <ac:chgData name="Rafael Kuffner dos Anjos" userId="3925196f-71a7-46bf-baee-ed570243f2ce" providerId="ADAL" clId="{249728F1-EBE4-4D18-A405-C20CC6D15D37}" dt="2021-10-19T10:56:20.370" v="1489" actId="478"/>
          <ac:cxnSpMkLst>
            <pc:docMk/>
            <pc:sldMk cId="2493164089" sldId="433"/>
            <ac:cxnSpMk id="46" creationId="{A1F98778-033D-42CB-90C9-F24729DFDB87}"/>
          </ac:cxnSpMkLst>
        </pc:cxnChg>
      </pc:sldChg>
      <pc:sldChg chg="add">
        <pc:chgData name="Rafael Kuffner dos Anjos" userId="3925196f-71a7-46bf-baee-ed570243f2ce" providerId="ADAL" clId="{249728F1-EBE4-4D18-A405-C20CC6D15D37}" dt="2021-10-18T14:00:03.113" v="0"/>
        <pc:sldMkLst>
          <pc:docMk/>
          <pc:sldMk cId="3053648816" sldId="434"/>
        </pc:sldMkLst>
      </pc:sldChg>
      <pc:sldChg chg="modSp add mod">
        <pc:chgData name="Rafael Kuffner dos Anjos" userId="3925196f-71a7-46bf-baee-ed570243f2ce" providerId="ADAL" clId="{249728F1-EBE4-4D18-A405-C20CC6D15D37}" dt="2021-10-18T14:55:52.715" v="328" actId="1076"/>
        <pc:sldMkLst>
          <pc:docMk/>
          <pc:sldMk cId="1494581859" sldId="435"/>
        </pc:sldMkLst>
        <pc:spChg chg="mod">
          <ac:chgData name="Rafael Kuffner dos Anjos" userId="3925196f-71a7-46bf-baee-ed570243f2ce" providerId="ADAL" clId="{249728F1-EBE4-4D18-A405-C20CC6D15D37}" dt="2021-10-18T14:52:54.276" v="158" actId="20577"/>
          <ac:spMkLst>
            <pc:docMk/>
            <pc:sldMk cId="1494581859" sldId="435"/>
            <ac:spMk id="2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55:52.715" v="328" actId="1076"/>
          <ac:spMkLst>
            <pc:docMk/>
            <pc:sldMk cId="1494581859" sldId="435"/>
            <ac:spMk id="3" creationId="{00000000-0000-0000-0000-000000000000}"/>
          </ac:spMkLst>
        </pc:spChg>
        <pc:spChg chg="mod">
          <ac:chgData name="Rafael Kuffner dos Anjos" userId="3925196f-71a7-46bf-baee-ed570243f2ce" providerId="ADAL" clId="{249728F1-EBE4-4D18-A405-C20CC6D15D37}" dt="2021-10-18T14:55:32.438" v="284" actId="404"/>
          <ac:spMkLst>
            <pc:docMk/>
            <pc:sldMk cId="1494581859" sldId="435"/>
            <ac:spMk id="4" creationId="{11E1AD8B-AC95-0A41-BC28-3FD5E92ECE3E}"/>
          </ac:spMkLst>
        </pc:spChg>
      </pc:sldChg>
      <pc:sldChg chg="addSp modSp add mod setBg setClrOvrMap">
        <pc:chgData name="Rafael Kuffner dos Anjos" userId="3925196f-71a7-46bf-baee-ed570243f2ce" providerId="ADAL" clId="{249728F1-EBE4-4D18-A405-C20CC6D15D37}" dt="2021-10-19T10:59:17.288" v="1503" actId="26606"/>
        <pc:sldMkLst>
          <pc:docMk/>
          <pc:sldMk cId="3457134892" sldId="436"/>
        </pc:sldMkLst>
        <pc:spChg chg="mod">
          <ac:chgData name="Rafael Kuffner dos Anjos" userId="3925196f-71a7-46bf-baee-ed570243f2ce" providerId="ADAL" clId="{249728F1-EBE4-4D18-A405-C20CC6D15D37}" dt="2021-10-19T10:59:17.288" v="1503" actId="26606"/>
          <ac:spMkLst>
            <pc:docMk/>
            <pc:sldMk cId="3457134892" sldId="436"/>
            <ac:spMk id="2" creationId="{67B8CBF8-E86D-F841-8094-AEF47FBEBCA5}"/>
          </ac:spMkLst>
        </pc:spChg>
        <pc:spChg chg="mod">
          <ac:chgData name="Rafael Kuffner dos Anjos" userId="3925196f-71a7-46bf-baee-ed570243f2ce" providerId="ADAL" clId="{249728F1-EBE4-4D18-A405-C20CC6D15D37}" dt="2021-10-19T10:59:17.288" v="1503" actId="26606"/>
          <ac:spMkLst>
            <pc:docMk/>
            <pc:sldMk cId="3457134892" sldId="436"/>
            <ac:spMk id="3" creationId="{73270DE4-D1E3-6E41-967F-DB18CDA3AB9D}"/>
          </ac:spMkLst>
        </pc:spChg>
        <pc:spChg chg="add">
          <ac:chgData name="Rafael Kuffner dos Anjos" userId="3925196f-71a7-46bf-baee-ed570243f2ce" providerId="ADAL" clId="{249728F1-EBE4-4D18-A405-C20CC6D15D37}" dt="2021-10-19T10:59:17.288" v="1503" actId="26606"/>
          <ac:spMkLst>
            <pc:docMk/>
            <pc:sldMk cId="3457134892" sldId="436"/>
            <ac:spMk id="8" creationId="{EA67B5B4-3A24-436E-B663-1B2EBFF8A0CD}"/>
          </ac:spMkLst>
        </pc:spChg>
        <pc:spChg chg="add">
          <ac:chgData name="Rafael Kuffner dos Anjos" userId="3925196f-71a7-46bf-baee-ed570243f2ce" providerId="ADAL" clId="{249728F1-EBE4-4D18-A405-C20CC6D15D37}" dt="2021-10-19T10:59:17.288" v="1503" actId="26606"/>
          <ac:spMkLst>
            <pc:docMk/>
            <pc:sldMk cId="3457134892" sldId="436"/>
            <ac:spMk id="10" creationId="{987FDF89-C993-41F4-A1B8-DBAFF16008A9}"/>
          </ac:spMkLst>
        </pc:spChg>
        <pc:spChg chg="add">
          <ac:chgData name="Rafael Kuffner dos Anjos" userId="3925196f-71a7-46bf-baee-ed570243f2ce" providerId="ADAL" clId="{249728F1-EBE4-4D18-A405-C20CC6D15D37}" dt="2021-10-19T10:59:17.288" v="1503" actId="26606"/>
          <ac:spMkLst>
            <pc:docMk/>
            <pc:sldMk cId="3457134892" sldId="436"/>
            <ac:spMk id="12" creationId="{64E585EA-75FD-4025-8270-F66A58A15CDA}"/>
          </ac:spMkLst>
        </pc:spChg>
      </pc:sldChg>
      <pc:sldChg chg="modSp new mod">
        <pc:chgData name="Rafael Kuffner dos Anjos" userId="3925196f-71a7-46bf-baee-ed570243f2ce" providerId="ADAL" clId="{249728F1-EBE4-4D18-A405-C20CC6D15D37}" dt="2021-10-18T14:47:00.816" v="128" actId="20577"/>
        <pc:sldMkLst>
          <pc:docMk/>
          <pc:sldMk cId="1956698257" sldId="437"/>
        </pc:sldMkLst>
        <pc:spChg chg="mod">
          <ac:chgData name="Rafael Kuffner dos Anjos" userId="3925196f-71a7-46bf-baee-ed570243f2ce" providerId="ADAL" clId="{249728F1-EBE4-4D18-A405-C20CC6D15D37}" dt="2021-10-18T14:46:52.595" v="113" actId="20577"/>
          <ac:spMkLst>
            <pc:docMk/>
            <pc:sldMk cId="1956698257" sldId="437"/>
            <ac:spMk id="2" creationId="{55C7FCB0-7DEB-488F-95AF-2A2C1CCBA076}"/>
          </ac:spMkLst>
        </pc:spChg>
        <pc:spChg chg="mod">
          <ac:chgData name="Rafael Kuffner dos Anjos" userId="3925196f-71a7-46bf-baee-ed570243f2ce" providerId="ADAL" clId="{249728F1-EBE4-4D18-A405-C20CC6D15D37}" dt="2021-10-18T14:47:00.816" v="128" actId="20577"/>
          <ac:spMkLst>
            <pc:docMk/>
            <pc:sldMk cId="1956698257" sldId="437"/>
            <ac:spMk id="3" creationId="{E41D6FBA-563D-44DB-A7A5-C44D6AB49D30}"/>
          </ac:spMkLst>
        </pc:spChg>
      </pc:sldChg>
      <pc:sldChg chg="addSp modSp new mod">
        <pc:chgData name="Rafael Kuffner dos Anjos" userId="3925196f-71a7-46bf-baee-ed570243f2ce" providerId="ADAL" clId="{249728F1-EBE4-4D18-A405-C20CC6D15D37}" dt="2021-10-18T15:01:03.129" v="645" actId="207"/>
        <pc:sldMkLst>
          <pc:docMk/>
          <pc:sldMk cId="1673697516" sldId="438"/>
        </pc:sldMkLst>
        <pc:spChg chg="mod">
          <ac:chgData name="Rafael Kuffner dos Anjos" userId="3925196f-71a7-46bf-baee-ed570243f2ce" providerId="ADAL" clId="{249728F1-EBE4-4D18-A405-C20CC6D15D37}" dt="2021-10-18T15:01:03.129" v="645" actId="207"/>
          <ac:spMkLst>
            <pc:docMk/>
            <pc:sldMk cId="1673697516" sldId="438"/>
            <ac:spMk id="2" creationId="{A19716B4-AFB9-4879-9A15-16A8BC5714A5}"/>
          </ac:spMkLst>
        </pc:spChg>
        <pc:spChg chg="mod">
          <ac:chgData name="Rafael Kuffner dos Anjos" userId="3925196f-71a7-46bf-baee-ed570243f2ce" providerId="ADAL" clId="{249728F1-EBE4-4D18-A405-C20CC6D15D37}" dt="2021-10-18T15:00:52.211" v="642" actId="20577"/>
          <ac:spMkLst>
            <pc:docMk/>
            <pc:sldMk cId="1673697516" sldId="438"/>
            <ac:spMk id="3" creationId="{6FFE426B-8E18-4231-B338-39844C176198}"/>
          </ac:spMkLst>
        </pc:spChg>
        <pc:spChg chg="add mod">
          <ac:chgData name="Rafael Kuffner dos Anjos" userId="3925196f-71a7-46bf-baee-ed570243f2ce" providerId="ADAL" clId="{249728F1-EBE4-4D18-A405-C20CC6D15D37}" dt="2021-10-18T15:00:55.781" v="643" actId="1076"/>
          <ac:spMkLst>
            <pc:docMk/>
            <pc:sldMk cId="1673697516" sldId="438"/>
            <ac:spMk id="5" creationId="{1AAC7491-637C-45BE-B8FF-8852FECA2058}"/>
          </ac:spMkLst>
        </pc:spChg>
        <pc:spChg chg="add mod">
          <ac:chgData name="Rafael Kuffner dos Anjos" userId="3925196f-71a7-46bf-baee-ed570243f2ce" providerId="ADAL" clId="{249728F1-EBE4-4D18-A405-C20CC6D15D37}" dt="2021-10-18T15:00:58.957" v="644" actId="1076"/>
          <ac:spMkLst>
            <pc:docMk/>
            <pc:sldMk cId="1673697516" sldId="438"/>
            <ac:spMk id="6" creationId="{BB01EDBA-E66E-4A19-8CB3-18B7CC957E52}"/>
          </ac:spMkLst>
        </pc:spChg>
      </pc:sldChg>
    </pc:docChg>
  </pc:docChgLst>
  <pc:docChgLst>
    <pc:chgData name="Rafael Kuffner dos Anjos" userId="3925196f-71a7-46bf-baee-ed570243f2ce" providerId="ADAL" clId="{62DAFA0D-5A87-4DCD-8586-46DC5ECDC8E4}"/>
    <pc:docChg chg="delSld modSld">
      <pc:chgData name="Rafael Kuffner dos Anjos" userId="3925196f-71a7-46bf-baee-ed570243f2ce" providerId="ADAL" clId="{62DAFA0D-5A87-4DCD-8586-46DC5ECDC8E4}" dt="2021-09-14T12:12:24.826" v="10" actId="20577"/>
      <pc:docMkLst>
        <pc:docMk/>
      </pc:docMkLst>
      <pc:sldChg chg="modSp mod">
        <pc:chgData name="Rafael Kuffner dos Anjos" userId="3925196f-71a7-46bf-baee-ed570243f2ce" providerId="ADAL" clId="{62DAFA0D-5A87-4DCD-8586-46DC5ECDC8E4}" dt="2021-09-14T12:12:24.826" v="10" actId="20577"/>
        <pc:sldMkLst>
          <pc:docMk/>
          <pc:sldMk cId="2250373187" sldId="256"/>
        </pc:sldMkLst>
        <pc:spChg chg="mod">
          <ac:chgData name="Rafael Kuffner dos Anjos" userId="3925196f-71a7-46bf-baee-ed570243f2ce" providerId="ADAL" clId="{62DAFA0D-5A87-4DCD-8586-46DC5ECDC8E4}" dt="2021-09-14T12:12:24.826" v="10" actId="20577"/>
          <ac:spMkLst>
            <pc:docMk/>
            <pc:sldMk cId="2250373187" sldId="256"/>
            <ac:spMk id="2" creationId="{80B9CD96-C14B-44A5-91B1-55D9A499211B}"/>
          </ac:spMkLst>
        </pc:spChg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73643261" sldId="25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18510689" sldId="25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626564959" sldId="25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1741759209" sldId="260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693817968" sldId="261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992679370" sldId="262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42091567" sldId="263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4007352231" sldId="264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01494299" sldId="265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528289736" sldId="266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732190984" sldId="267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343880058" sldId="268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2728283146" sldId="269"/>
        </pc:sldMkLst>
      </pc:sldChg>
      <pc:sldChg chg="del">
        <pc:chgData name="Rafael Kuffner dos Anjos" userId="3925196f-71a7-46bf-baee-ed570243f2ce" providerId="ADAL" clId="{62DAFA0D-5A87-4DCD-8586-46DC5ECDC8E4}" dt="2021-09-14T12:12:17.318" v="0" actId="47"/>
        <pc:sldMkLst>
          <pc:docMk/>
          <pc:sldMk cId="372906909" sldId="270"/>
        </pc:sldMkLst>
      </pc:sldChg>
    </pc:docChg>
  </pc:docChgLst>
  <pc:docChgLst>
    <pc:chgData name="Rafael Kuffner dos Anjos" userId="3925196f-71a7-46bf-baee-ed570243f2ce" providerId="ADAL" clId="{53062A82-23AF-4EB8-ABAB-FDE75936E6DD}"/>
    <pc:docChg chg="undo custSel addSld delSld modSld sldOrd modMainMaster">
      <pc:chgData name="Rafael Kuffner dos Anjos" userId="3925196f-71a7-46bf-baee-ed570243f2ce" providerId="ADAL" clId="{53062A82-23AF-4EB8-ABAB-FDE75936E6DD}" dt="2021-09-14T12:11:25.118" v="1267" actId="20577"/>
      <pc:docMkLst>
        <pc:docMk/>
      </pc:docMkLst>
      <pc:sldChg chg="addSp delSp modSp mod modAnim">
        <pc:chgData name="Rafael Kuffner dos Anjos" userId="3925196f-71a7-46bf-baee-ed570243f2ce" providerId="ADAL" clId="{53062A82-23AF-4EB8-ABAB-FDE75936E6DD}" dt="2021-09-14T10:30:05.568" v="267"/>
        <pc:sldMkLst>
          <pc:docMk/>
          <pc:sldMk cId="773643261" sldId="257"/>
        </pc:sldMkLst>
        <pc:spChg chg="add mod">
          <ac:chgData name="Rafael Kuffner dos Anjos" userId="3925196f-71a7-46bf-baee-ed570243f2ce" providerId="ADAL" clId="{53062A82-23AF-4EB8-ABAB-FDE75936E6DD}" dt="2021-09-14T10:29:33.393" v="260" actId="1076"/>
          <ac:spMkLst>
            <pc:docMk/>
            <pc:sldMk cId="773643261" sldId="257"/>
            <ac:spMk id="82" creationId="{3CB1D931-EE7E-414C-8FFB-D27DAE8BA80D}"/>
          </ac:spMkLst>
        </pc:spChg>
        <pc:spChg chg="add mod">
          <ac:chgData name="Rafael Kuffner dos Anjos" userId="3925196f-71a7-46bf-baee-ed570243f2ce" providerId="ADAL" clId="{53062A82-23AF-4EB8-ABAB-FDE75936E6DD}" dt="2021-09-14T10:29:35.623" v="261" actId="1076"/>
          <ac:spMkLst>
            <pc:docMk/>
            <pc:sldMk cId="773643261" sldId="257"/>
            <ac:spMk id="83" creationId="{E5F3A411-4FF0-450F-8AD7-C2D1054B10D8}"/>
          </ac:spMkLst>
        </pc:spChg>
        <pc:spChg chg="add mod">
          <ac:chgData name="Rafael Kuffner dos Anjos" userId="3925196f-71a7-46bf-baee-ed570243f2ce" providerId="ADAL" clId="{53062A82-23AF-4EB8-ABAB-FDE75936E6DD}" dt="2021-09-14T10:20:46.249" v="101" actId="2711"/>
          <ac:spMkLst>
            <pc:docMk/>
            <pc:sldMk cId="773643261" sldId="257"/>
            <ac:spMk id="84" creationId="{2FE38C6A-BC03-4E9E-BCE6-5ECCF0C47928}"/>
          </ac:spMkLst>
        </pc:spChg>
        <pc:spChg chg="add mod">
          <ac:chgData name="Rafael Kuffner dos Anjos" userId="3925196f-71a7-46bf-baee-ed570243f2ce" providerId="ADAL" clId="{53062A82-23AF-4EB8-ABAB-FDE75936E6DD}" dt="2021-09-14T10:18:24.774" v="43" actId="1076"/>
          <ac:spMkLst>
            <pc:docMk/>
            <pc:sldMk cId="773643261" sldId="257"/>
            <ac:spMk id="86" creationId="{E59254E6-2626-4B87-891D-CD8A3FA1D378}"/>
          </ac:spMkLst>
        </pc:spChg>
        <pc:spChg chg="add del mod">
          <ac:chgData name="Rafael Kuffner dos Anjos" userId="3925196f-71a7-46bf-baee-ed570243f2ce" providerId="ADAL" clId="{53062A82-23AF-4EB8-ABAB-FDE75936E6DD}" dt="2021-09-14T10:20:34.423" v="100" actId="1076"/>
          <ac:spMkLst>
            <pc:docMk/>
            <pc:sldMk cId="773643261" sldId="257"/>
            <ac:spMk id="94" creationId="{10E5F155-1D0E-47E5-A147-C4187BB4AAD7}"/>
          </ac:spMkLst>
        </pc:spChg>
        <pc:grpChg chg="add mod">
          <ac:chgData name="Rafael Kuffner dos Anjos" userId="3925196f-71a7-46bf-baee-ed570243f2ce" providerId="ADAL" clId="{53062A82-23AF-4EB8-ABAB-FDE75936E6DD}" dt="2021-09-14T10:17:44.834" v="22" actId="164"/>
          <ac:grpSpMkLst>
            <pc:docMk/>
            <pc:sldMk cId="773643261" sldId="257"/>
            <ac:grpSpMk id="85" creationId="{25F483A5-B8E3-4412-A82C-02AF84736D4C}"/>
          </ac:grpSpMkLst>
        </pc:grp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6" creationId="{C64E5580-2010-4DCD-A6F7-E70F15F322E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7" creationId="{AAABE8BA-2571-4D94-8419-BB2E16F7389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8" creationId="{F6FBFDC1-0E54-496B-88F5-7CE09C2EE69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29" creationId="{70178705-0EEA-45F9-80C8-8775B6D3E2C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0" creationId="{9B757DC0-53E5-41A5-BC3D-B03908F7EC5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1" creationId="{8B200FD3-5836-4AF0-9073-1418BDC007B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32" creationId="{2DB7EF0B-B840-4A1C-B226-26C27451FBB1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7" creationId="{0E284F2D-E305-47F1-8517-589D9375AA1C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8" creationId="{AA45912D-4B42-4F3E-B8C3-820EF9C19014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49" creationId="{0E1451F3-BF14-43F9-8B54-0FF0AF6A839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0" creationId="{1ADDFACB-4B2E-47E5-B973-AD7EFEFE0952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1" creationId="{DA4F14AF-D103-46D1-A961-66B8C4B0E6F6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2" creationId="{4D9E1C05-3A30-4912-900E-41FAB449F5E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3" creationId="{5E85C7EE-2057-4CC0-811E-6E9EB622824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4" creationId="{8BEE5712-4B99-4000-B42E-50D6A642FE13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5" creationId="{76F16B3E-6FED-4E5B-85A6-9647C3C851FA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6" creationId="{33350CCA-4793-41B8-8717-B99FA7255A78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7" creationId="{3151E76B-8C1A-48B6-B542-419D2EDDBE60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8" creationId="{C7D55387-5404-4E72-8482-4F8ABD73EF4F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59" creationId="{C40A651B-4845-4722-ACBD-E0DBA2EF617D}"/>
          </ac:cxnSpMkLst>
        </pc:cxnChg>
        <pc:cxnChg chg="mod">
          <ac:chgData name="Rafael Kuffner dos Anjos" userId="3925196f-71a7-46bf-baee-ed570243f2ce" providerId="ADAL" clId="{53062A82-23AF-4EB8-ABAB-FDE75936E6DD}" dt="2021-09-14T10:17:44.834" v="22" actId="164"/>
          <ac:cxnSpMkLst>
            <pc:docMk/>
            <pc:sldMk cId="773643261" sldId="257"/>
            <ac:cxnSpMk id="60" creationId="{7F4F8606-209E-4D95-8A1C-C1245D55B6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7" creationId="{059F5A64-4E2A-4F33-8865-C4E09BC4445B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8" creationId="{B0639650-BEF4-4A11-875F-9330A9A711FC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89" creationId="{D460A758-EF15-4217-B437-5F884543E5BF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0" creationId="{B2804FBA-20F6-417C-907A-163DC1B9A238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1" creationId="{C0BF617C-AD10-45AD-9010-16813BBE20A1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2" creationId="{8DC9A1BB-A975-4386-9370-C8028576A90D}"/>
          </ac:cxnSpMkLst>
        </pc:cxnChg>
        <pc:cxnChg chg="add del mod">
          <ac:chgData name="Rafael Kuffner dos Anjos" userId="3925196f-71a7-46bf-baee-ed570243f2ce" providerId="ADAL" clId="{53062A82-23AF-4EB8-ABAB-FDE75936E6DD}" dt="2021-09-14T10:18:05.056" v="31"/>
          <ac:cxnSpMkLst>
            <pc:docMk/>
            <pc:sldMk cId="773643261" sldId="257"/>
            <ac:cxnSpMk id="93" creationId="{B38882C3-2F51-4A7E-95BD-7444C67845AC}"/>
          </ac:cxnSpMkLst>
        </pc:cxnChg>
      </pc:sldChg>
      <pc:sldChg chg="addSp delSp modSp new mod setBg addAnim delAnim modAnim setClrOvrMap">
        <pc:chgData name="Rafael Kuffner dos Anjos" userId="3925196f-71a7-46bf-baee-ed570243f2ce" providerId="ADAL" clId="{53062A82-23AF-4EB8-ABAB-FDE75936E6DD}" dt="2021-09-14T10:26:35.906" v="186" actId="404"/>
        <pc:sldMkLst>
          <pc:docMk/>
          <pc:sldMk cId="2618510689" sldId="258"/>
        </pc:sldMkLst>
        <pc:spChg chg="mod ord">
          <ac:chgData name="Rafael Kuffner dos Anjos" userId="3925196f-71a7-46bf-baee-ed570243f2ce" providerId="ADAL" clId="{53062A82-23AF-4EB8-ABAB-FDE75936E6DD}" dt="2021-09-14T10:26:35.906" v="186" actId="404"/>
          <ac:spMkLst>
            <pc:docMk/>
            <pc:sldMk cId="2618510689" sldId="258"/>
            <ac:spMk id="2" creationId="{952D2196-F64B-4F89-920C-C58AD35C99E4}"/>
          </ac:spMkLst>
        </pc:spChg>
        <pc:spChg chg="del">
          <ac:chgData name="Rafael Kuffner dos Anjos" userId="3925196f-71a7-46bf-baee-ed570243f2ce" providerId="ADAL" clId="{53062A82-23AF-4EB8-ABAB-FDE75936E6DD}" dt="2021-09-14T10:22:28.217" v="116" actId="478"/>
          <ac:spMkLst>
            <pc:docMk/>
            <pc:sldMk cId="2618510689" sldId="258"/>
            <ac:spMk id="3" creationId="{BE8E3226-26C7-4939-80A7-0126537D2856}"/>
          </ac:spMkLst>
        </pc:spChg>
        <pc:spChg chg="add mod">
          <ac:chgData name="Rafael Kuffner dos Anjos" userId="3925196f-71a7-46bf-baee-ed570243f2ce" providerId="ADAL" clId="{53062A82-23AF-4EB8-ABAB-FDE75936E6DD}" dt="2021-09-14T10:26:03.594" v="167" actId="1076"/>
          <ac:spMkLst>
            <pc:docMk/>
            <pc:sldMk cId="2618510689" sldId="258"/>
            <ac:spMk id="4" creationId="{20E23DED-DA40-4827-94D1-606A44E4270F}"/>
          </ac:spMkLst>
        </pc:spChg>
        <pc:spChg chg="add del mod">
          <ac:chgData name="Rafael Kuffner dos Anjos" userId="3925196f-71a7-46bf-baee-ed570243f2ce" providerId="ADAL" clId="{53062A82-23AF-4EB8-ABAB-FDE75936E6DD}" dt="2021-09-14T10:25:28.147" v="146"/>
          <ac:spMkLst>
            <pc:docMk/>
            <pc:sldMk cId="2618510689" sldId="258"/>
            <ac:spMk id="21" creationId="{D40F2004-44CF-4F78-9430-DCAC133F5355}"/>
          </ac:spMkLst>
        </pc:spChg>
        <pc:spChg chg="add mod">
          <ac:chgData name="Rafael Kuffner dos Anjos" userId="3925196f-71a7-46bf-baee-ed570243f2ce" providerId="ADAL" clId="{53062A82-23AF-4EB8-ABAB-FDE75936E6DD}" dt="2021-09-14T10:26:15.146" v="180" actId="1076"/>
          <ac:spMkLst>
            <pc:docMk/>
            <pc:sldMk cId="2618510689" sldId="258"/>
            <ac:spMk id="23" creationId="{60756E97-EEAD-4065-B7CD-F6C76E037A56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7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3:51.773" v="127" actId="26606"/>
          <ac:spMkLst>
            <pc:docMk/>
            <pc:sldMk cId="2618510689" sldId="258"/>
            <ac:spMk id="79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5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6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4:33.586" v="137" actId="26606"/>
          <ac:spMkLst>
            <pc:docMk/>
            <pc:sldMk cId="2618510689" sldId="258"/>
            <ac:spMk id="1037" creationId="{599C8C75-BFDF-44E7-A028-EEB5EDD58817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39" creationId="{6753252F-4873-4F63-801D-CC719279A7D5}"/>
          </ac:spMkLst>
        </pc:spChg>
        <pc:spChg chg="add del">
          <ac:chgData name="Rafael Kuffner dos Anjos" userId="3925196f-71a7-46bf-baee-ed570243f2ce" providerId="ADAL" clId="{53062A82-23AF-4EB8-ABAB-FDE75936E6DD}" dt="2021-09-14T10:24:36.464" v="139" actId="26606"/>
          <ac:spMkLst>
            <pc:docMk/>
            <pc:sldMk cId="2618510689" sldId="258"/>
            <ac:spMk id="1040" creationId="{047C8CCB-F95D-4249-92DD-651249D3535A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2" creationId="{B4D3D850-2041-4B7C-AED9-54DA385B14F7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3" creationId="{B497CCB5-5FC2-473C-AFCC-2430CEF1DF71}"/>
          </ac:spMkLst>
        </pc:spChg>
        <pc:spChg chg="add del">
          <ac:chgData name="Rafael Kuffner dos Anjos" userId="3925196f-71a7-46bf-baee-ed570243f2ce" providerId="ADAL" clId="{53062A82-23AF-4EB8-ABAB-FDE75936E6DD}" dt="2021-09-14T10:25:31.428" v="147" actId="26606"/>
          <ac:spMkLst>
            <pc:docMk/>
            <pc:sldMk cId="2618510689" sldId="258"/>
            <ac:spMk id="1044" creationId="{599C8C75-BFDF-44E7-A028-EEB5EDD58817}"/>
          </ac:spMkLst>
        </pc:spChg>
        <pc:picChg chg="add del mod">
          <ac:chgData name="Rafael Kuffner dos Anjos" userId="3925196f-71a7-46bf-baee-ed570243f2ce" providerId="ADAL" clId="{53062A82-23AF-4EB8-ABAB-FDE75936E6DD}" dt="2021-09-14T10:25:28.147" v="146"/>
          <ac:picMkLst>
            <pc:docMk/>
            <pc:sldMk cId="2618510689" sldId="258"/>
            <ac:picMk id="20" creationId="{33B56C8C-1ED7-4F8D-AA86-0AEF6FE77D9A}"/>
          </ac:picMkLst>
        </pc:picChg>
        <pc:picChg chg="add mod ord">
          <ac:chgData name="Rafael Kuffner dos Anjos" userId="3925196f-71a7-46bf-baee-ed570243f2ce" providerId="ADAL" clId="{53062A82-23AF-4EB8-ABAB-FDE75936E6DD}" dt="2021-09-14T10:25:44.274" v="149" actId="1076"/>
          <ac:picMkLst>
            <pc:docMk/>
            <pc:sldMk cId="2618510689" sldId="258"/>
            <ac:picMk id="1026" creationId="{88A0DF0F-6A30-4F3D-A2E6-C13941C0801B}"/>
          </ac:picMkLst>
        </pc:picChg>
        <pc:picChg chg="add del mod">
          <ac:chgData name="Rafael Kuffner dos Anjos" userId="3925196f-71a7-46bf-baee-ed570243f2ce" providerId="ADAL" clId="{53062A82-23AF-4EB8-ABAB-FDE75936E6DD}" dt="2021-09-14T10:23:24.264" v="121"/>
          <ac:picMkLst>
            <pc:docMk/>
            <pc:sldMk cId="2618510689" sldId="258"/>
            <ac:picMk id="1028" creationId="{005A9120-F2BC-429A-99A1-108ED9A67957}"/>
          </ac:picMkLst>
        </pc:picChg>
        <pc:picChg chg="add mod">
          <ac:chgData name="Rafael Kuffner dos Anjos" userId="3925196f-71a7-46bf-baee-ed570243f2ce" providerId="ADAL" clId="{53062A82-23AF-4EB8-ABAB-FDE75936E6DD}" dt="2021-09-14T10:25:48.291" v="150" actId="1076"/>
          <ac:picMkLst>
            <pc:docMk/>
            <pc:sldMk cId="2618510689" sldId="258"/>
            <ac:picMk id="1030" creationId="{6B217E83-8CC1-4F54-A75E-C6BD73CC8147}"/>
          </ac:picMkLst>
        </pc:pic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2" creationId="{EBAD6A72-88E8-42F7-88B9-CAF744536BE4}"/>
          </ac:cxnSpMkLst>
        </pc:cxnChg>
        <pc:cxnChg chg="add del">
          <ac:chgData name="Rafael Kuffner dos Anjos" userId="3925196f-71a7-46bf-baee-ed570243f2ce" providerId="ADAL" clId="{53062A82-23AF-4EB8-ABAB-FDE75936E6DD}" dt="2021-09-14T10:24:31.747" v="134" actId="26606"/>
          <ac:cxnSpMkLst>
            <pc:docMk/>
            <pc:sldMk cId="2618510689" sldId="258"/>
            <ac:cxnSpMk id="1033" creationId="{C800968E-0A99-46C4-A9B2-6A63AC66F4B0}"/>
          </ac:cxnSpMkLst>
        </pc:cxnChg>
      </pc:sldChg>
      <pc:sldChg chg="addSp delSp modSp new mod setBg setClrOvrMap">
        <pc:chgData name="Rafael Kuffner dos Anjos" userId="3925196f-71a7-46bf-baee-ed570243f2ce" providerId="ADAL" clId="{53062A82-23AF-4EB8-ABAB-FDE75936E6DD}" dt="2021-09-14T10:36:44.368" v="281" actId="207"/>
        <pc:sldMkLst>
          <pc:docMk/>
          <pc:sldMk cId="2626564959" sldId="259"/>
        </pc:sldMkLst>
        <pc:spChg chg="mod ord">
          <ac:chgData name="Rafael Kuffner dos Anjos" userId="3925196f-71a7-46bf-baee-ed570243f2ce" providerId="ADAL" clId="{53062A82-23AF-4EB8-ABAB-FDE75936E6DD}" dt="2021-09-14T10:36:24.188" v="278" actId="207"/>
          <ac:spMkLst>
            <pc:docMk/>
            <pc:sldMk cId="2626564959" sldId="259"/>
            <ac:spMk id="2" creationId="{505ED8C1-5A13-4867-A495-1C8690400DD5}"/>
          </ac:spMkLst>
        </pc:spChg>
        <pc:spChg chg="add del mod">
          <ac:chgData name="Rafael Kuffner dos Anjos" userId="3925196f-71a7-46bf-baee-ed570243f2ce" providerId="ADAL" clId="{53062A82-23AF-4EB8-ABAB-FDE75936E6DD}" dt="2021-09-14T10:34:52.118" v="274" actId="26606"/>
          <ac:spMkLst>
            <pc:docMk/>
            <pc:sldMk cId="2626564959" sldId="259"/>
            <ac:spMk id="3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7:52.411" v="247" actId="26606"/>
          <ac:spMkLst>
            <pc:docMk/>
            <pc:sldMk cId="2626564959" sldId="259"/>
            <ac:spMk id="9" creationId="{B819A166-7571-4003-A6B8-B62034C3ED30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0" creationId="{2B566528-1B12-4246-9431-5C2D7D081168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1" creationId="{E5F17139-31EE-46AC-B04F-DBBD852DD6CB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2" creationId="{0C541B88-1AE9-40C3-AFD5-967787C1979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4" creationId="{2E80C965-DB6D-4F81-9E9E-B027384D0BD6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5" creationId="{D3F51FEB-38FB-4F6C-9F7B-2F2AFAB65463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7" creationId="{89D16701-DA76-4F72-BB63-E2C3FFBDFE0F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18" creationId="{A580F890-B085-4E95-96AA-55AEBEC5CE6E}"/>
          </ac:spMkLst>
        </pc:spChg>
        <pc:spChg chg="add del">
          <ac:chgData name="Rafael Kuffner dos Anjos" userId="3925196f-71a7-46bf-baee-ed570243f2ce" providerId="ADAL" clId="{53062A82-23AF-4EB8-ABAB-FDE75936E6DD}" dt="2021-09-14T10:27:54.926" v="249" actId="26606"/>
          <ac:spMkLst>
            <pc:docMk/>
            <pc:sldMk cId="2626564959" sldId="259"/>
            <ac:spMk id="19" creationId="{1CC28BE1-9DC6-43FE-9582-39F091098D77}"/>
          </ac:spMkLst>
        </pc:spChg>
        <pc:spChg chg="add del">
          <ac:chgData name="Rafael Kuffner dos Anjos" userId="3925196f-71a7-46bf-baee-ed570243f2ce" providerId="ADAL" clId="{53062A82-23AF-4EB8-ABAB-FDE75936E6DD}" dt="2021-09-14T10:34:52.107" v="273" actId="26606"/>
          <ac:spMkLst>
            <pc:docMk/>
            <pc:sldMk cId="2626564959" sldId="259"/>
            <ac:spMk id="20" creationId="{1E547BA6-BAE0-43BB-A7CA-60F69CE252F0}"/>
          </ac:spMkLst>
        </pc:spChg>
        <pc:spChg chg="add del mod">
          <ac:chgData name="Rafael Kuffner dos Anjos" userId="3925196f-71a7-46bf-baee-ed570243f2ce" providerId="ADAL" clId="{53062A82-23AF-4EB8-ABAB-FDE75936E6DD}" dt="2021-09-14T10:29:24.839" v="259" actId="26606"/>
          <ac:spMkLst>
            <pc:docMk/>
            <pc:sldMk cId="2626564959" sldId="259"/>
            <ac:spMk id="37" creationId="{BB032CA5-B057-4B9A-8276-338AC4ADD92A}"/>
          </ac:spMkLst>
        </pc:spChg>
        <pc:spChg chg="add del">
          <ac:chgData name="Rafael Kuffner dos Anjos" userId="3925196f-71a7-46bf-baee-ed570243f2ce" providerId="ADAL" clId="{53062A82-23AF-4EB8-ABAB-FDE75936E6DD}" dt="2021-09-14T10:29:15.898" v="252" actId="26606"/>
          <ac:spMkLst>
            <pc:docMk/>
            <pc:sldMk cId="2626564959" sldId="259"/>
            <ac:spMk id="42" creationId="{86C7B4A1-154A-4DF0-AC46-F88D75A2E0FD}"/>
          </ac:spMkLst>
        </pc:spChg>
        <pc:spChg chg="add del">
          <ac:chgData name="Rafael Kuffner dos Anjos" userId="3925196f-71a7-46bf-baee-ed570243f2ce" providerId="ADAL" clId="{53062A82-23AF-4EB8-ABAB-FDE75936E6DD}" dt="2021-09-14T10:29:16.268" v="254" actId="26606"/>
          <ac:spMkLst>
            <pc:docMk/>
            <pc:sldMk cId="2626564959" sldId="259"/>
            <ac:spMk id="44" creationId="{2B1D4F77-A17C-43D7-B7FA-545148E4E93D}"/>
          </ac:spMkLst>
        </pc:spChg>
        <pc:spChg chg="add del">
          <ac:chgData name="Rafael Kuffner dos Anjos" userId="3925196f-71a7-46bf-baee-ed570243f2ce" providerId="ADAL" clId="{53062A82-23AF-4EB8-ABAB-FDE75936E6DD}" dt="2021-09-14T10:29:20.137" v="256" actId="26606"/>
          <ac:spMkLst>
            <pc:docMk/>
            <pc:sldMk cId="2626564959" sldId="259"/>
            <ac:spMk id="46" creationId="{3CD9DF72-87A3-404E-A828-84CBF11A8303}"/>
          </ac:spMkLst>
        </pc:spChg>
        <pc:spChg chg="add del">
          <ac:chgData name="Rafael Kuffner dos Anjos" userId="3925196f-71a7-46bf-baee-ed570243f2ce" providerId="ADAL" clId="{53062A82-23AF-4EB8-ABAB-FDE75936E6DD}" dt="2021-09-14T10:29:24.478" v="258" actId="26606"/>
          <ac:spMkLst>
            <pc:docMk/>
            <pc:sldMk cId="2626564959" sldId="259"/>
            <ac:spMk id="51" creationId="{2B566528-1B12-4246-9431-5C2D7D081168}"/>
          </ac:spMkLst>
        </pc:s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13" creationId="{7CF625D3-71A3-4F30-A096-8EF334E959D0}"/>
          </ac:grpSpMkLst>
        </pc:grpChg>
        <pc:grpChg chg="add del">
          <ac:chgData name="Rafael Kuffner dos Anjos" userId="3925196f-71a7-46bf-baee-ed570243f2ce" providerId="ADAL" clId="{53062A82-23AF-4EB8-ABAB-FDE75936E6DD}" dt="2021-09-14T10:27:54.926" v="249" actId="26606"/>
          <ac:grpSpMkLst>
            <pc:docMk/>
            <pc:sldMk cId="2626564959" sldId="259"/>
            <ac:grpSpMk id="21" creationId="{AF9AF3F3-CE0C-4125-BDD7-346487FA0B40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48" creationId="{5995D10D-E9C9-47DB-AE7E-801FEF38F5C9}"/>
          </ac:grpSpMkLst>
        </pc:grpChg>
        <pc:grpChg chg="add del">
          <ac:chgData name="Rafael Kuffner dos Anjos" userId="3925196f-71a7-46bf-baee-ed570243f2ce" providerId="ADAL" clId="{53062A82-23AF-4EB8-ABAB-FDE75936E6DD}" dt="2021-09-14T10:29:24.478" v="258" actId="26606"/>
          <ac:grpSpMkLst>
            <pc:docMk/>
            <pc:sldMk cId="2626564959" sldId="259"/>
            <ac:grpSpMk id="52" creationId="{828A5161-06F1-46CF-8AD7-844680A59E13}"/>
          </ac:grpSpMkLst>
        </pc:grpChg>
        <pc:graphicFrameChg chg="add del">
          <ac:chgData name="Rafael Kuffner dos Anjos" userId="3925196f-71a7-46bf-baee-ed570243f2ce" providerId="ADAL" clId="{53062A82-23AF-4EB8-ABAB-FDE75936E6DD}" dt="2021-09-14T10:27:52.411" v="247" actId="26606"/>
          <ac:graphicFrameMkLst>
            <pc:docMk/>
            <pc:sldMk cId="2626564959" sldId="259"/>
            <ac:graphicFrameMk id="5" creationId="{93C79FD9-4F4B-4D26-9137-18D92EF0A4D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46.962" v="269" actId="26606"/>
          <ac:graphicFrameMkLst>
            <pc:docMk/>
            <pc:sldMk cId="2626564959" sldId="259"/>
            <ac:graphicFrameMk id="6" creationId="{FF083529-199B-44C0-9B83-5E2C298119D4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1.299" v="271" actId="26606"/>
          <ac:graphicFrameMkLst>
            <pc:docMk/>
            <pc:sldMk cId="2626564959" sldId="259"/>
            <ac:graphicFrameMk id="8" creationId="{E62E64FE-F684-4160-A83C-B3B97AC79B11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27:54.926" v="249" actId="26606"/>
          <ac:graphicFrameMkLst>
            <pc:docMk/>
            <pc:sldMk cId="2626564959" sldId="259"/>
            <ac:graphicFrameMk id="16" creationId="{CFEC595D-6CBA-4219-9AD9-44C9FA07FCB3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0:34:52.107" v="273" actId="26606"/>
          <ac:graphicFrameMkLst>
            <pc:docMk/>
            <pc:sldMk cId="2626564959" sldId="259"/>
            <ac:graphicFrameMk id="22" creationId="{6C2099A8-3C85-4AAC-AD60-2E1F762829CA}"/>
          </ac:graphicFrameMkLst>
        </pc:graphicFrameChg>
        <pc:graphicFrameChg chg="add mod">
          <ac:chgData name="Rafael Kuffner dos Anjos" userId="3925196f-71a7-46bf-baee-ed570243f2ce" providerId="ADAL" clId="{53062A82-23AF-4EB8-ABAB-FDE75936E6DD}" dt="2021-09-14T10:36:44.368" v="281" actId="207"/>
          <ac:graphicFrameMkLst>
            <pc:docMk/>
            <pc:sldMk cId="2626564959" sldId="259"/>
            <ac:graphicFrameMk id="24" creationId="{4D14861C-A264-4AD8-B16A-22EDFBE63BDE}"/>
          </ac:graphicFrameMkLst>
        </pc:graphicFrameChg>
        <pc:picChg chg="add del mod ord">
          <ac:chgData name="Rafael Kuffner dos Anjos" userId="3925196f-71a7-46bf-baee-ed570243f2ce" providerId="ADAL" clId="{53062A82-23AF-4EB8-ABAB-FDE75936E6DD}" dt="2021-09-14T10:29:24.839" v="259" actId="26606"/>
          <ac:picMkLst>
            <pc:docMk/>
            <pc:sldMk cId="2626564959" sldId="259"/>
            <ac:picMk id="36" creationId="{68153D4D-199E-46B6-B252-897270AE1AA4}"/>
          </ac:picMkLst>
        </pc:picChg>
        <pc:cxnChg chg="add del">
          <ac:chgData name="Rafael Kuffner dos Anjos" userId="3925196f-71a7-46bf-baee-ed570243f2ce" providerId="ADAL" clId="{53062A82-23AF-4EB8-ABAB-FDE75936E6DD}" dt="2021-09-14T10:29:20.137" v="256" actId="26606"/>
          <ac:cxnSpMkLst>
            <pc:docMk/>
            <pc:sldMk cId="2626564959" sldId="259"/>
            <ac:cxnSpMk id="47" creationId="{20E3A342-4D61-4E3F-AF90-1AB42AEB96CC}"/>
          </ac:cxnSpMkLst>
        </pc:cxnChg>
      </pc:sldChg>
      <pc:sldChg chg="addSp delSp modSp new mod setBg">
        <pc:chgData name="Rafael Kuffner dos Anjos" userId="3925196f-71a7-46bf-baee-ed570243f2ce" providerId="ADAL" clId="{53062A82-23AF-4EB8-ABAB-FDE75936E6DD}" dt="2021-09-14T10:43:54.390" v="302" actId="208"/>
        <pc:sldMkLst>
          <pc:docMk/>
          <pc:sldMk cId="1741759209" sldId="260"/>
        </pc:sldMkLst>
        <pc:spChg chg="mod">
          <ac:chgData name="Rafael Kuffner dos Anjos" userId="3925196f-71a7-46bf-baee-ed570243f2ce" providerId="ADAL" clId="{53062A82-23AF-4EB8-ABAB-FDE75936E6DD}" dt="2021-09-14T10:43:03.552" v="299" actId="207"/>
          <ac:spMkLst>
            <pc:docMk/>
            <pc:sldMk cId="1741759209" sldId="260"/>
            <ac:spMk id="2" creationId="{57D4760D-1CCB-44ED-A561-E896E82D4123}"/>
          </ac:spMkLst>
        </pc:spChg>
        <pc:spChg chg="add del mod">
          <ac:chgData name="Rafael Kuffner dos Anjos" userId="3925196f-71a7-46bf-baee-ed570243f2ce" providerId="ADAL" clId="{53062A82-23AF-4EB8-ABAB-FDE75936E6DD}" dt="2021-09-14T10:39:09.282" v="293" actId="26606"/>
          <ac:spMkLst>
            <pc:docMk/>
            <pc:sldMk cId="1741759209" sldId="260"/>
            <ac:spMk id="3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9" creationId="{73144208-AAFC-4C3A-A4F1-EF3D72AF4C4C}"/>
          </ac:spMkLst>
        </pc:spChg>
        <pc:spChg chg="add del">
          <ac:chgData name="Rafael Kuffner dos Anjos" userId="3925196f-71a7-46bf-baee-ed570243f2ce" providerId="ADAL" clId="{53062A82-23AF-4EB8-ABAB-FDE75936E6DD}" dt="2021-09-14T10:39:02.563" v="288" actId="26606"/>
          <ac:spMkLst>
            <pc:docMk/>
            <pc:sldMk cId="1741759209" sldId="260"/>
            <ac:spMk id="10" creationId="{73144208-AAFC-4C3A-A4F1-EF3D72AF4C4C}"/>
          </ac:spMkLst>
        </pc:spChg>
        <pc:spChg chg="add mod">
          <ac:chgData name="Rafael Kuffner dos Anjos" userId="3925196f-71a7-46bf-baee-ed570243f2ce" providerId="ADAL" clId="{53062A82-23AF-4EB8-ABAB-FDE75936E6DD}" dt="2021-09-14T10:42:43.869" v="298" actId="26606"/>
          <ac:spMkLst>
            <pc:docMk/>
            <pc:sldMk cId="1741759209" sldId="260"/>
            <ac:spMk id="11" creationId="{CDA69775-EE7F-45E9-A442-081BF5766C2D}"/>
          </ac:spMkLst>
        </pc:spChg>
        <pc:spChg chg="add del">
          <ac:chgData name="Rafael Kuffner dos Anjos" userId="3925196f-71a7-46bf-baee-ed570243f2ce" providerId="ADAL" clId="{53062A82-23AF-4EB8-ABAB-FDE75936E6DD}" dt="2021-09-14T10:39:04.812" v="290" actId="26606"/>
          <ac:spMkLst>
            <pc:docMk/>
            <pc:sldMk cId="1741759209" sldId="260"/>
            <ac:spMk id="13" creationId="{73144208-AAFC-4C3A-A4F1-EF3D72AF4C4C}"/>
          </ac:spMkLst>
        </pc:spChg>
        <pc:graphicFrameChg chg="add del">
          <ac:chgData name="Rafael Kuffner dos Anjos" userId="3925196f-71a7-46bf-baee-ed570243f2ce" providerId="ADAL" clId="{53062A82-23AF-4EB8-ABAB-FDE75936E6DD}" dt="2021-09-14T10:39:09.276" v="292" actId="26606"/>
          <ac:graphicFrameMkLst>
            <pc:docMk/>
            <pc:sldMk cId="1741759209" sldId="260"/>
            <ac:graphicFrameMk id="5" creationId="{8E0B4DE1-CC49-4B58-8CD0-E72340368C95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0:39:02.563" v="288" actId="26606"/>
          <ac:picMkLst>
            <pc:docMk/>
            <pc:sldMk cId="1741759209" sldId="260"/>
            <ac:picMk id="7" creationId="{00026B8C-DD19-480E-BFFE-F33D6FF20B20}"/>
          </ac:picMkLst>
        </pc:picChg>
        <pc:picChg chg="add mod">
          <ac:chgData name="Rafael Kuffner dos Anjos" userId="3925196f-71a7-46bf-baee-ed570243f2ce" providerId="ADAL" clId="{53062A82-23AF-4EB8-ABAB-FDE75936E6DD}" dt="2021-09-14T10:43:54.390" v="302" actId="208"/>
          <ac:picMkLst>
            <pc:docMk/>
            <pc:sldMk cId="1741759209" sldId="260"/>
            <ac:picMk id="8" creationId="{00026B8C-DD19-480E-BFFE-F33D6FF20B20}"/>
          </ac:picMkLst>
        </pc:picChg>
        <pc:picChg chg="add del">
          <ac:chgData name="Rafael Kuffner dos Anjos" userId="3925196f-71a7-46bf-baee-ed570243f2ce" providerId="ADAL" clId="{53062A82-23AF-4EB8-ABAB-FDE75936E6DD}" dt="2021-09-14T10:39:04.812" v="290" actId="26606"/>
          <ac:picMkLst>
            <pc:docMk/>
            <pc:sldMk cId="1741759209" sldId="260"/>
            <ac:picMk id="12" creationId="{6DE31809-4A7B-412F-B094-5310EB1CB9E9}"/>
          </ac:picMkLst>
        </pc:picChg>
      </pc:sldChg>
      <pc:sldChg chg="addSp delSp modSp new mod setBg">
        <pc:chgData name="Rafael Kuffner dos Anjos" userId="3925196f-71a7-46bf-baee-ed570243f2ce" providerId="ADAL" clId="{53062A82-23AF-4EB8-ABAB-FDE75936E6DD}" dt="2021-09-14T11:26:57.919" v="978" actId="20577"/>
        <pc:sldMkLst>
          <pc:docMk/>
          <pc:sldMk cId="3693817968" sldId="261"/>
        </pc:sldMkLst>
        <pc:spChg chg="mo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2" creationId="{F30549CB-FB74-4468-8350-0E1742EC990B}"/>
          </ac:spMkLst>
        </pc:spChg>
        <pc:spChg chg="mod">
          <ac:chgData name="Rafael Kuffner dos Anjos" userId="3925196f-71a7-46bf-baee-ed570243f2ce" providerId="ADAL" clId="{53062A82-23AF-4EB8-ABAB-FDE75936E6DD}" dt="2021-09-14T11:26:57.919" v="978" actId="20577"/>
          <ac:spMkLst>
            <pc:docMk/>
            <pc:sldMk cId="3693817968" sldId="261"/>
            <ac:spMk id="3" creationId="{6DD6E936-AA88-43B8-80BB-007AD9CB1869}"/>
          </ac:spMkLst>
        </pc:spChg>
        <pc:spChg chg="add del">
          <ac:chgData name="Rafael Kuffner dos Anjos" userId="3925196f-71a7-46bf-baee-ed570243f2ce" providerId="ADAL" clId="{53062A82-23AF-4EB8-ABAB-FDE75936E6DD}" dt="2021-09-14T10:52:45.814" v="348" actId="22"/>
          <ac:spMkLst>
            <pc:docMk/>
            <pc:sldMk cId="3693817968" sldId="261"/>
            <ac:spMk id="5" creationId="{B4982E30-1AAB-44D1-ABF5-3E880AAA2991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8" creationId="{5E39A796-BE83-48B1-B33F-35C4A32AAB57}"/>
          </ac:spMkLst>
        </pc:spChg>
        <pc:spChg chg="add">
          <ac:chgData name="Rafael Kuffner dos Anjos" userId="3925196f-71a7-46bf-baee-ed570243f2ce" providerId="ADAL" clId="{53062A82-23AF-4EB8-ABAB-FDE75936E6DD}" dt="2021-09-14T11:02:36.981" v="514" actId="26606"/>
          <ac:spMkLst>
            <pc:docMk/>
            <pc:sldMk cId="3693817968" sldId="261"/>
            <ac:spMk id="9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3" creationId="{2C46C4D6-C474-4E92-B52E-944C1118F7B6}"/>
          </ac:spMkLst>
        </pc:spChg>
        <pc:spChg chg="add del">
          <ac:chgData name="Rafael Kuffner dos Anjos" userId="3925196f-71a7-46bf-baee-ed570243f2ce" providerId="ADAL" clId="{53062A82-23AF-4EB8-ABAB-FDE75936E6DD}" dt="2021-09-14T11:01:25.434" v="359" actId="26606"/>
          <ac:spMkLst>
            <pc:docMk/>
            <pc:sldMk cId="3693817968" sldId="261"/>
            <ac:spMk id="14" creationId="{0E3596DD-156A-473E-9BB3-C6A29F7574E9}"/>
          </ac:spMkLst>
        </pc:spChg>
        <pc:spChg chg="add del">
          <ac:chgData name="Rafael Kuffner dos Anjos" userId="3925196f-71a7-46bf-baee-ed570243f2ce" providerId="ADAL" clId="{53062A82-23AF-4EB8-ABAB-FDE75936E6DD}" dt="2021-09-14T11:03:37.553" v="521" actId="22"/>
          <ac:spMkLst>
            <pc:docMk/>
            <pc:sldMk cId="3693817968" sldId="261"/>
            <ac:spMk id="15" creationId="{61F851BD-FC84-47BA-811E-BA341CAEC355}"/>
          </ac:spMkLst>
        </pc:spChg>
        <pc:picChg chg="add mod">
          <ac:chgData name="Rafael Kuffner dos Anjos" userId="3925196f-71a7-46bf-baee-ed570243f2ce" providerId="ADAL" clId="{53062A82-23AF-4EB8-ABAB-FDE75936E6DD}" dt="2021-09-14T11:02:51.203" v="515" actId="27614"/>
          <ac:picMkLst>
            <pc:docMk/>
            <pc:sldMk cId="3693817968" sldId="261"/>
            <ac:picMk id="6" creationId="{3A66BEE0-C1E1-43AB-BC1E-3669258C3CBB}"/>
          </ac:picMkLst>
        </pc:picChg>
        <pc:picChg chg="add mod">
          <ac:chgData name="Rafael Kuffner dos Anjos" userId="3925196f-71a7-46bf-baee-ed570243f2ce" providerId="ADAL" clId="{53062A82-23AF-4EB8-ABAB-FDE75936E6DD}" dt="2021-09-14T11:03:10.106" v="518" actId="1036"/>
          <ac:picMkLst>
            <pc:docMk/>
            <pc:sldMk cId="3693817968" sldId="261"/>
            <ac:picMk id="12" creationId="{60F93BA3-8EA6-4652-B9C4-24C442D8B704}"/>
          </ac:picMkLst>
        </pc:picChg>
        <pc:cxnChg chg="add del">
          <ac:chgData name="Rafael Kuffner dos Anjos" userId="3925196f-71a7-46bf-baee-ed570243f2ce" providerId="ADAL" clId="{53062A82-23AF-4EB8-ABAB-FDE75936E6DD}" dt="2021-09-14T11:01:17.992" v="357" actId="26606"/>
          <ac:cxnSpMkLst>
            <pc:docMk/>
            <pc:sldMk cId="3693817968" sldId="261"/>
            <ac:cxnSpMk id="11" creationId="{A7F400EE-A8A5-48AF-B4D6-291B52C6F0B0}"/>
          </ac:cxnSpMkLst>
        </pc:cxn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393935810" sldId="262"/>
        </pc:sldMkLst>
      </pc:sldChg>
      <pc:sldChg chg="addSp delSp modSp new mod">
        <pc:chgData name="Rafael Kuffner dos Anjos" userId="3925196f-71a7-46bf-baee-ed570243f2ce" providerId="ADAL" clId="{53062A82-23AF-4EB8-ABAB-FDE75936E6DD}" dt="2021-09-14T11:06:22.356" v="645" actId="1076"/>
        <pc:sldMkLst>
          <pc:docMk/>
          <pc:sldMk cId="992679370" sldId="262"/>
        </pc:sldMkLst>
        <pc:spChg chg="mod">
          <ac:chgData name="Rafael Kuffner dos Anjos" userId="3925196f-71a7-46bf-baee-ed570243f2ce" providerId="ADAL" clId="{53062A82-23AF-4EB8-ABAB-FDE75936E6DD}" dt="2021-09-14T11:04:42.330" v="545" actId="20577"/>
          <ac:spMkLst>
            <pc:docMk/>
            <pc:sldMk cId="992679370" sldId="262"/>
            <ac:spMk id="2" creationId="{50813C1B-D557-4B67-9141-9814DFDE1CC4}"/>
          </ac:spMkLst>
        </pc:spChg>
        <pc:spChg chg="add del mod">
          <ac:chgData name="Rafael Kuffner dos Anjos" userId="3925196f-71a7-46bf-baee-ed570243f2ce" providerId="ADAL" clId="{53062A82-23AF-4EB8-ABAB-FDE75936E6DD}" dt="2021-09-14T11:06:13.669" v="642" actId="20577"/>
          <ac:spMkLst>
            <pc:docMk/>
            <pc:sldMk cId="992679370" sldId="262"/>
            <ac:spMk id="3" creationId="{CE592B94-E63E-457C-B127-6385D2F32E41}"/>
          </ac:spMkLst>
        </pc:spChg>
        <pc:spChg chg="add del mod">
          <ac:chgData name="Rafael Kuffner dos Anjos" userId="3925196f-71a7-46bf-baee-ed570243f2ce" providerId="ADAL" clId="{53062A82-23AF-4EB8-ABAB-FDE75936E6DD}" dt="2021-09-14T11:05:44.841" v="623" actId="21"/>
          <ac:spMkLst>
            <pc:docMk/>
            <pc:sldMk cId="992679370" sldId="262"/>
            <ac:spMk id="4" creationId="{C1955542-6019-43BF-978E-AD6A2773770E}"/>
          </ac:spMkLst>
        </pc:spChg>
        <pc:picChg chg="add del mod">
          <ac:chgData name="Rafael Kuffner dos Anjos" userId="3925196f-71a7-46bf-baee-ed570243f2ce" providerId="ADAL" clId="{53062A82-23AF-4EB8-ABAB-FDE75936E6DD}" dt="2021-09-14T11:06:22.356" v="645" actId="1076"/>
          <ac:picMkLst>
            <pc:docMk/>
            <pc:sldMk cId="992679370" sldId="262"/>
            <ac:picMk id="2050" creationId="{CB204202-8FA5-4F87-8766-65C1AEFEE1E7}"/>
          </ac:picMkLst>
        </pc:picChg>
      </pc:sldChg>
      <pc:sldChg chg="addSp delSp 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32906780" sldId="263"/>
        </pc:sldMkLst>
        <pc:spChg chg="add del mod">
          <ac:chgData name="Rafael Kuffner dos Anjos" userId="3925196f-71a7-46bf-baee-ed570243f2ce" providerId="ADAL" clId="{53062A82-23AF-4EB8-ABAB-FDE75936E6DD}" dt="2021-09-14T10:50:39.376" v="329" actId="478"/>
          <ac:spMkLst>
            <pc:docMk/>
            <pc:sldMk cId="132906780" sldId="263"/>
            <ac:spMk id="5" creationId="{6F4619A6-277A-491A-BD4B-1AB8F4C26C3D}"/>
          </ac:spMkLst>
        </pc:spChg>
        <pc:spChg chg="mod">
          <ac:chgData name="Rafael Kuffner dos Anjos" userId="3925196f-71a7-46bf-baee-ed570243f2ce" providerId="ADAL" clId="{53062A82-23AF-4EB8-ABAB-FDE75936E6DD}" dt="2021-09-14T10:50:09.015" v="323" actId="1076"/>
          <ac:spMkLst>
            <pc:docMk/>
            <pc:sldMk cId="132906780" sldId="263"/>
            <ac:spMk id="6" creationId="{17015B84-BE84-CF46-81F7-FD21D8C8A93C}"/>
          </ac:spMkLst>
        </pc:spChg>
        <pc:spChg chg="add del mod">
          <ac:chgData name="Rafael Kuffner dos Anjos" userId="3925196f-71a7-46bf-baee-ed570243f2ce" providerId="ADAL" clId="{53062A82-23AF-4EB8-ABAB-FDE75936E6DD}" dt="2021-09-14T10:50:44.058" v="332" actId="478"/>
          <ac:spMkLst>
            <pc:docMk/>
            <pc:sldMk cId="132906780" sldId="263"/>
            <ac:spMk id="8" creationId="{69C8E0FE-3172-4116-B040-BD1C7A7FA569}"/>
          </ac:spMkLst>
        </pc:spChg>
        <pc:spChg chg="add del mod">
          <ac:chgData name="Rafael Kuffner dos Anjos" userId="3925196f-71a7-46bf-baee-ed570243f2ce" providerId="ADAL" clId="{53062A82-23AF-4EB8-ABAB-FDE75936E6DD}" dt="2021-09-14T10:50:42.021" v="330" actId="478"/>
          <ac:spMkLst>
            <pc:docMk/>
            <pc:sldMk cId="132906780" sldId="263"/>
            <ac:spMk id="9" creationId="{69869D24-6AA0-4B4C-818D-9841FA686376}"/>
          </ac:spMkLst>
        </pc:spChg>
        <pc:picChg chg="mod">
          <ac:chgData name="Rafael Kuffner dos Anjos" userId="3925196f-71a7-46bf-baee-ed570243f2ce" providerId="ADAL" clId="{53062A82-23AF-4EB8-ABAB-FDE75936E6DD}" dt="2021-09-14T10:50:06.978" v="322" actId="1076"/>
          <ac:picMkLst>
            <pc:docMk/>
            <pc:sldMk cId="132906780" sldId="263"/>
            <ac:picMk id="4" creationId="{00000000-0000-0000-0000-000000000000}"/>
          </ac:picMkLst>
        </pc:picChg>
        <pc:picChg chg="add del mod">
          <ac:chgData name="Rafael Kuffner dos Anjos" userId="3925196f-71a7-46bf-baee-ed570243f2ce" providerId="ADAL" clId="{53062A82-23AF-4EB8-ABAB-FDE75936E6DD}" dt="2021-09-14T10:50:34.835" v="328" actId="478"/>
          <ac:picMkLst>
            <pc:docMk/>
            <pc:sldMk cId="132906780" sldId="263"/>
            <ac:picMk id="7" creationId="{338C4399-FE89-4F00-82EA-6001F162FAD5}"/>
          </ac:picMkLst>
        </pc:picChg>
      </pc:sldChg>
      <pc:sldChg chg="addSp delSp modSp new mod setBg setClrOvrMap">
        <pc:chgData name="Rafael Kuffner dos Anjos" userId="3925196f-71a7-46bf-baee-ed570243f2ce" providerId="ADAL" clId="{53062A82-23AF-4EB8-ABAB-FDE75936E6DD}" dt="2021-09-14T11:37:57.490" v="1001" actId="207"/>
        <pc:sldMkLst>
          <pc:docMk/>
          <pc:sldMk cId="4042091567" sldId="263"/>
        </pc:sldMkLst>
        <pc:spChg chg="mod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2" creationId="{FA1C6542-E402-418B-AC1B-C4B27799D456}"/>
          </ac:spMkLst>
        </pc:spChg>
        <pc:spChg chg="add del mod">
          <ac:chgData name="Rafael Kuffner dos Anjos" userId="3925196f-71a7-46bf-baee-ed570243f2ce" providerId="ADAL" clId="{53062A82-23AF-4EB8-ABAB-FDE75936E6DD}" dt="2021-09-14T11:20:07.791" v="716" actId="26606"/>
          <ac:spMkLst>
            <pc:docMk/>
            <pc:sldMk cId="4042091567" sldId="263"/>
            <ac:spMk id="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09:12.153" v="648" actId="22"/>
          <ac:spMkLst>
            <pc:docMk/>
            <pc:sldMk cId="4042091567" sldId="263"/>
            <ac:spMk id="5" creationId="{5B215709-F0A1-42EC-AAEA-BE52EAA8D238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7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8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9" creationId="{D55CD764-972B-4CA5-A885-53E55C63E174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11" creationId="{34165AB3-7006-4430-BCE3-25476BE13322}"/>
          </ac:spMkLst>
        </pc:spChg>
        <pc:spChg chg="add del">
          <ac:chgData name="Rafael Kuffner dos Anjos" userId="3925196f-71a7-46bf-baee-ed570243f2ce" providerId="ADAL" clId="{53062A82-23AF-4EB8-ABAB-FDE75936E6DD}" dt="2021-09-14T11:20:06.297" v="713" actId="26606"/>
          <ac:spMkLst>
            <pc:docMk/>
            <pc:sldMk cId="4042091567" sldId="263"/>
            <ac:spMk id="12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19:02.460" v="686" actId="26606"/>
          <ac:spMkLst>
            <pc:docMk/>
            <pc:sldMk cId="4042091567" sldId="263"/>
            <ac:spMk id="35" creationId="{E3E51905-F374-4E1A-97CF-B741584B74D5}"/>
          </ac:spMkLst>
        </pc:spChg>
        <pc:spChg chg="add del">
          <ac:chgData name="Rafael Kuffner dos Anjos" userId="3925196f-71a7-46bf-baee-ed570243f2ce" providerId="ADAL" clId="{53062A82-23AF-4EB8-ABAB-FDE75936E6DD}" dt="2021-09-14T11:20:07.784" v="715" actId="26606"/>
          <ac:spMkLst>
            <pc:docMk/>
            <pc:sldMk cId="4042091567" sldId="263"/>
            <ac:spMk id="36" creationId="{C5E6CFF1-2F42-4E10-9A97-F116F46F53FE}"/>
          </ac:spMkLst>
        </pc:spChg>
        <pc:spChg chg="add del">
          <ac:chgData name="Rafael Kuffner dos Anjos" userId="3925196f-71a7-46bf-baee-ed570243f2ce" providerId="ADAL" clId="{53062A82-23AF-4EB8-ABAB-FDE75936E6DD}" dt="2021-09-14T11:19:07.681" v="688" actId="26606"/>
          <ac:spMkLst>
            <pc:docMk/>
            <pc:sldMk cId="4042091567" sldId="263"/>
            <ac:spMk id="37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0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2" creationId="{D1EA859B-E555-4109-94F3-6700E046E008}"/>
          </ac:spMkLst>
        </pc:spChg>
        <pc:spChg chg="add del mod">
          <ac:chgData name="Rafael Kuffner dos Anjos" userId="3925196f-71a7-46bf-baee-ed570243f2ce" providerId="ADAL" clId="{53062A82-23AF-4EB8-ABAB-FDE75936E6DD}" dt="2021-09-14T11:19:39.211" v="700" actId="26606"/>
          <ac:spMkLst>
            <pc:docMk/>
            <pc:sldMk cId="4042091567" sldId="263"/>
            <ac:spMk id="4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47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48" creationId="{8FC9BE17-9A7B-462D-AE50-3D8777387304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0" creationId="{3EBE8569-6AEC-4B8C-8D53-2DE337CDBA65}"/>
          </ac:spMkLst>
        </pc:spChg>
        <pc:spChg chg="add del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1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2" creationId="{55D4142C-5077-457F-A6AD-3FECFDB39685}"/>
          </ac:spMkLst>
        </pc:spChg>
        <pc:spChg chg="add del mod">
          <ac:chgData name="Rafael Kuffner dos Anjos" userId="3925196f-71a7-46bf-baee-ed570243f2ce" providerId="ADAL" clId="{53062A82-23AF-4EB8-ABAB-FDE75936E6DD}" dt="2021-09-14T11:36:21.216" v="992" actId="26606"/>
          <ac:spMkLst>
            <pc:docMk/>
            <pc:sldMk cId="4042091567" sldId="263"/>
            <ac:spMk id="53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19:22.952" v="692" actId="26606"/>
          <ac:spMkLst>
            <pc:docMk/>
            <pc:sldMk cId="4042091567" sldId="263"/>
            <ac:spMk id="54" creationId="{7A5F0580-5EE9-419F-96EE-B6529EF6E7D0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6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4.331" v="694" actId="26606"/>
          <ac:spMkLst>
            <pc:docMk/>
            <pc:sldMk cId="4042091567" sldId="263"/>
            <ac:spMk id="57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07.620" v="985" actId="26606"/>
          <ac:spMkLst>
            <pc:docMk/>
            <pc:sldMk cId="4042091567" sldId="263"/>
            <ac:spMk id="58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59" creationId="{5E39A796-BE83-48B1-B33F-35C4A32AAB57}"/>
          </ac:spMkLst>
        </pc:spChg>
        <pc:spChg chg="add del">
          <ac:chgData name="Rafael Kuffner dos Anjos" userId="3925196f-71a7-46bf-baee-ed570243f2ce" providerId="ADAL" clId="{53062A82-23AF-4EB8-ABAB-FDE75936E6DD}" dt="2021-09-14T11:19:25.114" v="696" actId="26606"/>
          <ac:spMkLst>
            <pc:docMk/>
            <pc:sldMk cId="4042091567" sldId="263"/>
            <ac:spMk id="60" creationId="{72F84B47-E267-4194-8194-831DB7B5547F}"/>
          </ac:spMkLst>
        </pc:spChg>
        <pc:spChg chg="add del">
          <ac:chgData name="Rafael Kuffner dos Anjos" userId="3925196f-71a7-46bf-baee-ed570243f2ce" providerId="ADAL" clId="{53062A82-23AF-4EB8-ABAB-FDE75936E6DD}" dt="2021-09-14T11:36:13.834" v="987" actId="26606"/>
          <ac:spMkLst>
            <pc:docMk/>
            <pc:sldMk cId="4042091567" sldId="263"/>
            <ac:spMk id="61" creationId="{3A5B4632-C963-4296-86F0-79AA9EA5AE98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2" creationId="{04812C46-200A-4DEB-A05E-3ED6C68C2387}"/>
          </ac:spMkLst>
        </pc:spChg>
        <pc:spChg chg="add del">
          <ac:chgData name="Rafael Kuffner dos Anjos" userId="3925196f-71a7-46bf-baee-ed570243f2ce" providerId="ADAL" clId="{53062A82-23AF-4EB8-ABAB-FDE75936E6DD}" dt="2021-09-14T11:19:29.561" v="698" actId="26606"/>
          <ac:spMkLst>
            <pc:docMk/>
            <pc:sldMk cId="4042091567" sldId="263"/>
            <ac:spMk id="63" creationId="{D1EA859B-E555-4109-94F3-6700E046E008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65" creationId="{063BBA22-50EA-4C4D-BE05-F1CE4E63AA56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6" creationId="{6166C6D1-23AC-49C4-BA07-238E4E9F8CEB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7" creationId="{1C091803-41C2-48E0-9228-5148460C7479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8" creationId="{514B137B-96B8-4414-BA6A-22DF29F40F7E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69" creationId="{A35BD09B-BC3A-45C0-AF8E-950F364CDD42}"/>
          </ac:spMkLst>
        </pc:spChg>
        <pc:spChg chg="add del">
          <ac:chgData name="Rafael Kuffner dos Anjos" userId="3925196f-71a7-46bf-baee-ed570243f2ce" providerId="ADAL" clId="{53062A82-23AF-4EB8-ABAB-FDE75936E6DD}" dt="2021-09-14T11:36:17.829" v="989" actId="26606"/>
          <ac:spMkLst>
            <pc:docMk/>
            <pc:sldMk cId="4042091567" sldId="263"/>
            <ac:spMk id="70" creationId="{05CC4153-3F0D-4F4C-8F12-E8FC3FA40AEE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2" creationId="{BACC6370-2D7E-4714-9D71-7542949D7D5D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3" creationId="{F68B3F68-107C-434F-AA38-110D5EA91B85}"/>
          </ac:spMkLst>
        </pc:spChg>
        <pc:spChg chg="add del">
          <ac:chgData name="Rafael Kuffner dos Anjos" userId="3925196f-71a7-46bf-baee-ed570243f2ce" providerId="ADAL" clId="{53062A82-23AF-4EB8-ABAB-FDE75936E6DD}" dt="2021-09-14T11:36:21.190" v="991" actId="26606"/>
          <ac:spMkLst>
            <pc:docMk/>
            <pc:sldMk cId="4042091567" sldId="263"/>
            <ac:spMk id="74" creationId="{AAD0DBB9-1A4B-4391-81D4-CB19F9AB918A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77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36:56.820" v="997" actId="26606"/>
          <ac:spMkLst>
            <pc:docMk/>
            <pc:sldMk cId="4042091567" sldId="263"/>
            <ac:spMk id="83" creationId="{DCC231C8-C761-4B31-9B1C-C6D19248C6B3}"/>
          </ac:spMkLst>
        </pc:spChg>
        <pc:grpChg chg="add del">
          <ac:chgData name="Rafael Kuffner dos Anjos" userId="3925196f-71a7-46bf-baee-ed570243f2ce" providerId="ADAL" clId="{53062A82-23AF-4EB8-ABAB-FDE75936E6DD}" dt="2021-09-14T11:20:06.297" v="713" actId="26606"/>
          <ac:grpSpMkLst>
            <pc:docMk/>
            <pc:sldMk cId="4042091567" sldId="263"/>
            <ac:grpSpMk id="10" creationId="{11999B20-6058-4C55-882E-A1FB050B69DD}"/>
          </ac:grpSpMkLst>
        </pc:grpChg>
        <pc:grpChg chg="add del">
          <ac:chgData name="Rafael Kuffner dos Anjos" userId="3925196f-71a7-46bf-baee-ed570243f2ce" providerId="ADAL" clId="{53062A82-23AF-4EB8-ABAB-FDE75936E6DD}" dt="2021-09-14T11:19:02.460" v="686" actId="26606"/>
          <ac:grpSpMkLst>
            <pc:docMk/>
            <pc:sldMk cId="4042091567" sldId="263"/>
            <ac:grpSpMk id="13" creationId="{11999B20-6058-4C55-882E-A1FB050B69DD}"/>
          </ac:grpSpMkLst>
        </pc:grpChg>
        <pc:graphicFrameChg chg="add del">
          <ac:chgData name="Rafael Kuffner dos Anjos" userId="3925196f-71a7-46bf-baee-ed570243f2ce" providerId="ADAL" clId="{53062A82-23AF-4EB8-ABAB-FDE75936E6DD}" dt="2021-09-14T11:19:02.460" v="686" actId="26606"/>
          <ac:graphicFrameMkLst>
            <pc:docMk/>
            <pc:sldMk cId="4042091567" sldId="263"/>
            <ac:graphicFrameMk id="6" creationId="{A60CCD3C-8DAC-41AA-9171-CFC640B68F9F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6.297" v="713" actId="26606"/>
          <ac:graphicFrameMkLst>
            <pc:docMk/>
            <pc:sldMk cId="4042091567" sldId="263"/>
            <ac:graphicFrameMk id="34" creationId="{F0DC526F-9500-452B-BEB8-0D843F745C9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19:07.681" v="688" actId="26606"/>
          <ac:graphicFrameMkLst>
            <pc:docMk/>
            <pc:sldMk cId="4042091567" sldId="263"/>
            <ac:graphicFrameMk id="38" creationId="{37DD064B-2AC2-49E2-8657-DBAAA6A57B58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20:07.784" v="715" actId="26606"/>
          <ac:graphicFrameMkLst>
            <pc:docMk/>
            <pc:sldMk cId="4042091567" sldId="263"/>
            <ac:graphicFrameMk id="45" creationId="{01B7E6F7-55A9-4ABC-B79A-0F120A82B346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07.620" v="985" actId="26606"/>
          <ac:graphicFrameMkLst>
            <pc:docMk/>
            <pc:sldMk cId="4042091567" sldId="263"/>
            <ac:graphicFrameMk id="55" creationId="{A4DF5584-6E44-4885-93C1-65DD9804F349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13.834" v="987" actId="26606"/>
          <ac:graphicFrameMkLst>
            <pc:docMk/>
            <pc:sldMk cId="4042091567" sldId="263"/>
            <ac:graphicFrameMk id="64" creationId="{2EA37028-CB04-43E7-B4DE-F7A82CAA358D}"/>
          </ac:graphicFrameMkLst>
        </pc:graphicFrameChg>
        <pc:graphicFrameChg chg="add del">
          <ac:chgData name="Rafael Kuffner dos Anjos" userId="3925196f-71a7-46bf-baee-ed570243f2ce" providerId="ADAL" clId="{53062A82-23AF-4EB8-ABAB-FDE75936E6DD}" dt="2021-09-14T11:36:21.190" v="991" actId="26606"/>
          <ac:graphicFrameMkLst>
            <pc:docMk/>
            <pc:sldMk cId="4042091567" sldId="263"/>
            <ac:graphicFrameMk id="75" creationId="{1C457753-6491-4A21-98C9-F5E705BF7D01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37:57.490" v="1001" actId="207"/>
          <ac:graphicFrameMkLst>
            <pc:docMk/>
            <pc:sldMk cId="4042091567" sldId="263"/>
            <ac:graphicFrameMk id="78" creationId="{A4DF5584-6E44-4885-93C1-65DD9804F349}"/>
          </ac:graphicFrameMkLst>
        </pc:graphicFrameChg>
        <pc:picChg chg="add del">
          <ac:chgData name="Rafael Kuffner dos Anjos" userId="3925196f-71a7-46bf-baee-ed570243f2ce" providerId="ADAL" clId="{53062A82-23AF-4EB8-ABAB-FDE75936E6DD}" dt="2021-09-14T11:20:07.784" v="715" actId="26606"/>
          <ac:picMkLst>
            <pc:docMk/>
            <pc:sldMk cId="4042091567" sldId="263"/>
            <ac:picMk id="39" creationId="{13C1A2BC-FDB5-4C70-AB76-D009263AA868}"/>
          </ac:picMkLst>
        </pc:picChg>
        <pc:picChg chg="add del mod ord">
          <ac:chgData name="Rafael Kuffner dos Anjos" userId="3925196f-71a7-46bf-baee-ed570243f2ce" providerId="ADAL" clId="{53062A82-23AF-4EB8-ABAB-FDE75936E6DD}" dt="2021-09-14T11:19:39.211" v="700" actId="26606"/>
          <ac:picMkLst>
            <pc:docMk/>
            <pc:sldMk cId="4042091567" sldId="263"/>
            <ac:picMk id="41" creationId="{444F6773-00DD-4729-A33A-0828E52F1BDA}"/>
          </ac:picMkLst>
        </pc:picChg>
        <pc:picChg chg="add del mod">
          <ac:chgData name="Rafael Kuffner dos Anjos" userId="3925196f-71a7-46bf-baee-ed570243f2ce" providerId="ADAL" clId="{53062A82-23AF-4EB8-ABAB-FDE75936E6DD}" dt="2021-09-14T11:35:53.420" v="983" actId="478"/>
          <ac:picMkLst>
            <pc:docMk/>
            <pc:sldMk cId="4042091567" sldId="263"/>
            <ac:picMk id="49" creationId="{BDF0DE57-6670-44BB-9C31-25706AF81FB2}"/>
          </ac:picMkLst>
        </pc:picChg>
        <pc:cxnChg chg="add del">
          <ac:chgData name="Rafael Kuffner dos Anjos" userId="3925196f-71a7-46bf-baee-ed570243f2ce" providerId="ADAL" clId="{53062A82-23AF-4EB8-ABAB-FDE75936E6DD}" dt="2021-09-14T11:20:07.784" v="715" actId="26606"/>
          <ac:cxnSpMkLst>
            <pc:docMk/>
            <pc:sldMk cId="4042091567" sldId="263"/>
            <ac:cxnSpMk id="44" creationId="{67182200-4859-4C8D-BCBB-55B245C28BA3}"/>
          </ac:cxnSpMkLst>
        </pc:cxn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4007352231" sldId="264"/>
        </pc:sldMkLst>
        <pc:spChg chg="mod">
          <ac:chgData name="Rafael Kuffner dos Anjos" userId="3925196f-71a7-46bf-baee-ed570243f2ce" providerId="ADAL" clId="{53062A82-23AF-4EB8-ABAB-FDE75936E6DD}" dt="2021-09-14T11:21:45.604" v="765" actId="20577"/>
          <ac:spMkLst>
            <pc:docMk/>
            <pc:sldMk cId="4007352231" sldId="264"/>
            <ac:spMk id="2" creationId="{FBEB3387-5644-4C49-BE10-CE207A811279}"/>
          </ac:spMkLst>
        </pc:spChg>
        <pc:spChg chg="del">
          <ac:chgData name="Rafael Kuffner dos Anjos" userId="3925196f-71a7-46bf-baee-ed570243f2ce" providerId="ADAL" clId="{53062A82-23AF-4EB8-ABAB-FDE75936E6DD}" dt="2021-09-14T11:21:25.994" v="726" actId="478"/>
          <ac:spMkLst>
            <pc:docMk/>
            <pc:sldMk cId="4007352231" sldId="264"/>
            <ac:spMk id="3" creationId="{0E34EA90-AF9E-4284-B26F-9ED397AF081F}"/>
          </ac:spMkLst>
        </pc:spChg>
        <pc:spChg chg="add mod">
          <ac:chgData name="Rafael Kuffner dos Anjos" userId="3925196f-71a7-46bf-baee-ed570243f2ce" providerId="ADAL" clId="{53062A82-23AF-4EB8-ABAB-FDE75936E6DD}" dt="2021-09-14T11:25:06.323" v="848" actId="1076"/>
          <ac:spMkLst>
            <pc:docMk/>
            <pc:sldMk cId="4007352231" sldId="264"/>
            <ac:spMk id="5" creationId="{74090CBD-BC78-4BAF-822B-9518E0138BA3}"/>
          </ac:spMkLst>
        </pc:spChg>
        <pc:spChg chg="add mod">
          <ac:chgData name="Rafael Kuffner dos Anjos" userId="3925196f-71a7-46bf-baee-ed570243f2ce" providerId="ADAL" clId="{53062A82-23AF-4EB8-ABAB-FDE75936E6DD}" dt="2021-09-14T11:25:09.312" v="849" actId="1076"/>
          <ac:spMkLst>
            <pc:docMk/>
            <pc:sldMk cId="4007352231" sldId="264"/>
            <ac:spMk id="6" creationId="{313B1023-1805-4B3B-B458-1AA9E55AA713}"/>
          </ac:spMkLst>
        </pc:spChg>
        <pc:spChg chg="add mod">
          <ac:chgData name="Rafael Kuffner dos Anjos" userId="3925196f-71a7-46bf-baee-ed570243f2ce" providerId="ADAL" clId="{53062A82-23AF-4EB8-ABAB-FDE75936E6DD}" dt="2021-09-14T11:25:12.117" v="850" actId="1076"/>
          <ac:spMkLst>
            <pc:docMk/>
            <pc:sldMk cId="4007352231" sldId="264"/>
            <ac:spMk id="7" creationId="{9BD1A238-43C8-47DE-BAC2-C3E1723E2778}"/>
          </ac:spMkLst>
        </pc:spChg>
        <pc:grpChg chg="add mod">
          <ac:chgData name="Rafael Kuffner dos Anjos" userId="3925196f-71a7-46bf-baee-ed570243f2ce" providerId="ADAL" clId="{53062A82-23AF-4EB8-ABAB-FDE75936E6DD}" dt="2021-09-14T11:22:39.101" v="785" actId="1076"/>
          <ac:grpSpMkLst>
            <pc:docMk/>
            <pc:sldMk cId="4007352231" sldId="264"/>
            <ac:grpSpMk id="10" creationId="{77AE1389-E0F5-4654-8A02-4CAC94C34089}"/>
          </ac:grpSpMkLst>
        </pc:grp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4" creationId="{15CD6789-7DC9-4E1B-928B-4DB011080B75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8" creationId="{587ADB01-EB20-4DB6-AF88-104CB95CFAAC}"/>
          </ac:picMkLst>
        </pc:picChg>
        <pc:picChg chg="add mod">
          <ac:chgData name="Rafael Kuffner dos Anjos" userId="3925196f-71a7-46bf-baee-ed570243f2ce" providerId="ADAL" clId="{53062A82-23AF-4EB8-ABAB-FDE75936E6DD}" dt="2021-09-14T11:22:39.101" v="785" actId="1076"/>
          <ac:picMkLst>
            <pc:docMk/>
            <pc:sldMk cId="4007352231" sldId="264"/>
            <ac:picMk id="9" creationId="{3B106FA1-8AD9-4160-94F4-1CB0E69648FE}"/>
          </ac:picMkLst>
        </pc:picChg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701494299" sldId="265"/>
        </pc:sldMkLst>
        <pc:spChg chg="mod">
          <ac:chgData name="Rafael Kuffner dos Anjos" userId="3925196f-71a7-46bf-baee-ed570243f2ce" providerId="ADAL" clId="{53062A82-23AF-4EB8-ABAB-FDE75936E6DD}" dt="2021-09-14T11:22:19.934" v="781" actId="20577"/>
          <ac:spMkLst>
            <pc:docMk/>
            <pc:sldMk cId="3701494299" sldId="265"/>
            <ac:spMk id="2" creationId="{B324483A-D805-42AC-B908-81D1AC5CBBC9}"/>
          </ac:spMkLst>
        </pc:spChg>
        <pc:spChg chg="del">
          <ac:chgData name="Rafael Kuffner dos Anjos" userId="3925196f-71a7-46bf-baee-ed570243f2ce" providerId="ADAL" clId="{53062A82-23AF-4EB8-ABAB-FDE75936E6DD}" dt="2021-09-14T11:22:17.002" v="771" actId="478"/>
          <ac:spMkLst>
            <pc:docMk/>
            <pc:sldMk cId="3701494299" sldId="265"/>
            <ac:spMk id="3" creationId="{7858AB78-57FD-44D5-934C-221018024A53}"/>
          </ac:spMkLst>
        </pc:spChg>
        <pc:spChg chg="add mod">
          <ac:chgData name="Rafael Kuffner dos Anjos" userId="3925196f-71a7-46bf-baee-ed570243f2ce" providerId="ADAL" clId="{53062A82-23AF-4EB8-ABAB-FDE75936E6DD}" dt="2021-09-14T11:25:03.104" v="847" actId="1076"/>
          <ac:spMkLst>
            <pc:docMk/>
            <pc:sldMk cId="3701494299" sldId="265"/>
            <ac:spMk id="6" creationId="{514D63C3-17D5-4A0B-9AD8-2548D2621EB7}"/>
          </ac:spMkLst>
        </pc:spChg>
        <pc:spChg chg="add mod">
          <ac:chgData name="Rafael Kuffner dos Anjos" userId="3925196f-71a7-46bf-baee-ed570243f2ce" providerId="ADAL" clId="{53062A82-23AF-4EB8-ABAB-FDE75936E6DD}" dt="2021-09-14T11:25:00.683" v="846" actId="1076"/>
          <ac:spMkLst>
            <pc:docMk/>
            <pc:sldMk cId="3701494299" sldId="265"/>
            <ac:spMk id="7" creationId="{090FFC17-505E-411C-8A08-36642DEC9321}"/>
          </ac:spMkLst>
        </pc:spChg>
        <pc:spChg chg="add mod">
          <ac:chgData name="Rafael Kuffner dos Anjos" userId="3925196f-71a7-46bf-baee-ed570243f2ce" providerId="ADAL" clId="{53062A82-23AF-4EB8-ABAB-FDE75936E6DD}" dt="2021-09-14T11:24:56.137" v="845" actId="1076"/>
          <ac:spMkLst>
            <pc:docMk/>
            <pc:sldMk cId="3701494299" sldId="265"/>
            <ac:spMk id="9" creationId="{2A017F9A-0262-4007-A6FB-C0C0A306C2F6}"/>
          </ac:spMkLst>
        </pc:spChg>
        <pc:grpChg chg="add mod">
          <ac:chgData name="Rafael Kuffner dos Anjos" userId="3925196f-71a7-46bf-baee-ed570243f2ce" providerId="ADAL" clId="{53062A82-23AF-4EB8-ABAB-FDE75936E6DD}" dt="2021-09-14T11:22:36.093" v="784" actId="1076"/>
          <ac:grpSpMkLst>
            <pc:docMk/>
            <pc:sldMk cId="3701494299" sldId="265"/>
            <ac:grpSpMk id="10" creationId="{5225CE1B-2598-431B-B579-FFA5E66FB5B9}"/>
          </ac:grpSpMkLst>
        </pc:grp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4" creationId="{AB0F776C-6E50-40F6-97AC-E90CF900FDD4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5" creationId="{97373B6E-77FF-4E1D-8905-A17D1BF9ABD5}"/>
          </ac:picMkLst>
        </pc:picChg>
        <pc:picChg chg="add mod">
          <ac:chgData name="Rafael Kuffner dos Anjos" userId="3925196f-71a7-46bf-baee-ed570243f2ce" providerId="ADAL" clId="{53062A82-23AF-4EB8-ABAB-FDE75936E6DD}" dt="2021-09-14T11:22:36.093" v="784" actId="1076"/>
          <ac:picMkLst>
            <pc:docMk/>
            <pc:sldMk cId="3701494299" sldId="265"/>
            <ac:picMk id="8" creationId="{841E36DC-CFDB-47E4-9BCE-49949A2D4B92}"/>
          </ac:picMkLst>
        </pc:pic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511037200" sldId="266"/>
        </pc:sldMkLst>
      </pc:sldChg>
      <pc:sldChg chg="addSp delSp modSp new mod ord">
        <pc:chgData name="Rafael Kuffner dos Anjos" userId="3925196f-71a7-46bf-baee-ed570243f2ce" providerId="ADAL" clId="{53062A82-23AF-4EB8-ABAB-FDE75936E6DD}" dt="2021-09-14T11:26:32.769" v="943"/>
        <pc:sldMkLst>
          <pc:docMk/>
          <pc:sldMk cId="3528289736" sldId="266"/>
        </pc:sldMkLst>
        <pc:spChg chg="del">
          <ac:chgData name="Rafael Kuffner dos Anjos" userId="3925196f-71a7-46bf-baee-ed570243f2ce" providerId="ADAL" clId="{53062A82-23AF-4EB8-ABAB-FDE75936E6DD}" dt="2021-09-14T11:22:51.695" v="789" actId="478"/>
          <ac:spMkLst>
            <pc:docMk/>
            <pc:sldMk cId="3528289736" sldId="266"/>
            <ac:spMk id="2" creationId="{FA351D6F-A369-4D1D-87D8-D31DC5592538}"/>
          </ac:spMkLst>
        </pc:spChg>
        <pc:spChg chg="del">
          <ac:chgData name="Rafael Kuffner dos Anjos" userId="3925196f-71a7-46bf-baee-ed570243f2ce" providerId="ADAL" clId="{53062A82-23AF-4EB8-ABAB-FDE75936E6DD}" dt="2021-09-14T11:22:50.617" v="788" actId="478"/>
          <ac:spMkLst>
            <pc:docMk/>
            <pc:sldMk cId="3528289736" sldId="266"/>
            <ac:spMk id="3" creationId="{CADE2858-3077-4712-836A-FD96C5DFD286}"/>
          </ac:spMkLst>
        </pc:spChg>
        <pc:spChg chg="add mod">
          <ac:chgData name="Rafael Kuffner dos Anjos" userId="3925196f-71a7-46bf-baee-ed570243f2ce" providerId="ADAL" clId="{53062A82-23AF-4EB8-ABAB-FDE75936E6DD}" dt="2021-09-14T11:25:17.372" v="851" actId="1076"/>
          <ac:spMkLst>
            <pc:docMk/>
            <pc:sldMk cId="3528289736" sldId="266"/>
            <ac:spMk id="5" creationId="{96E1DAFE-C1D4-497E-B5D1-1200FC29A1C3}"/>
          </ac:spMkLst>
        </pc:spChg>
        <pc:spChg chg="add mod">
          <ac:chgData name="Rafael Kuffner dos Anjos" userId="3925196f-71a7-46bf-baee-ed570243f2ce" providerId="ADAL" clId="{53062A82-23AF-4EB8-ABAB-FDE75936E6DD}" dt="2021-09-14T11:25:21.558" v="852" actId="1076"/>
          <ac:spMkLst>
            <pc:docMk/>
            <pc:sldMk cId="3528289736" sldId="266"/>
            <ac:spMk id="6" creationId="{67CDD57D-A6E1-4035-B104-3588A8AAFE36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8" creationId="{8763DAD2-DBBD-45AC-ADE8-3EF39364C41F}"/>
          </ac:spMkLst>
        </pc:spChg>
        <pc:spChg chg="add mod">
          <ac:chgData name="Rafael Kuffner dos Anjos" userId="3925196f-71a7-46bf-baee-ed570243f2ce" providerId="ADAL" clId="{53062A82-23AF-4EB8-ABAB-FDE75936E6DD}" dt="2021-09-14T11:23:43.260" v="844" actId="1037"/>
          <ac:spMkLst>
            <pc:docMk/>
            <pc:sldMk cId="3528289736" sldId="266"/>
            <ac:spMk id="9" creationId="{E946D8E8-E9B5-401E-AA90-18F76BBEEE6B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1" creationId="{25DB33E0-98F3-444A-B034-952C89AE29C9}"/>
          </ac:spMkLst>
        </pc:spChg>
        <pc:spChg chg="add mod">
          <ac:chgData name="Rafael Kuffner dos Anjos" userId="3925196f-71a7-46bf-baee-ed570243f2ce" providerId="ADAL" clId="{53062A82-23AF-4EB8-ABAB-FDE75936E6DD}" dt="2021-09-14T11:23:05.947" v="793" actId="571"/>
          <ac:spMkLst>
            <pc:docMk/>
            <pc:sldMk cId="3528289736" sldId="266"/>
            <ac:spMk id="12" creationId="{FBD5AD18-D496-495A-9CFB-E9E947ECA47E}"/>
          </ac:spMkLst>
        </pc:spChg>
        <pc:spChg chg="add mod">
          <ac:chgData name="Rafael Kuffner dos Anjos" userId="3925196f-71a7-46bf-baee-ed570243f2ce" providerId="ADAL" clId="{53062A82-23AF-4EB8-ABAB-FDE75936E6DD}" dt="2021-09-14T11:23:35.667" v="819" actId="20577"/>
          <ac:spMkLst>
            <pc:docMk/>
            <pc:sldMk cId="3528289736" sldId="266"/>
            <ac:spMk id="15" creationId="{358CFD27-8D33-4AB4-8A0F-A5979BA69B0E}"/>
          </ac:spMkLst>
        </pc:spChg>
        <pc:grpChg chg="add mod">
          <ac:chgData name="Rafael Kuffner dos Anjos" userId="3925196f-71a7-46bf-baee-ed570243f2ce" providerId="ADAL" clId="{53062A82-23AF-4EB8-ABAB-FDE75936E6DD}" dt="2021-09-14T11:23:43.260" v="844" actId="1037"/>
          <ac:grpSpMkLst>
            <pc:docMk/>
            <pc:sldMk cId="3528289736" sldId="266"/>
            <ac:grpSpMk id="14" creationId="{E238E663-416E-45F7-BA46-9CA9677CF85D}"/>
          </ac:grpSpMkLst>
        </pc:grp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4" creationId="{F7B837F7-62CF-4B54-B034-6533FC6CA3AC}"/>
          </ac:picMkLst>
        </pc:picChg>
        <pc:picChg chg="add mod">
          <ac:chgData name="Rafael Kuffner dos Anjos" userId="3925196f-71a7-46bf-baee-ed570243f2ce" providerId="ADAL" clId="{53062A82-23AF-4EB8-ABAB-FDE75936E6DD}" dt="2021-09-14T11:23:43.260" v="844" actId="1037"/>
          <ac:picMkLst>
            <pc:docMk/>
            <pc:sldMk cId="3528289736" sldId="266"/>
            <ac:picMk id="7" creationId="{51696E03-A0A3-40D7-9D89-E6C5F4874FF3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0" creationId="{6B11DA82-B2D1-48E0-9045-48110F1784F5}"/>
          </ac:picMkLst>
        </pc:picChg>
        <pc:picChg chg="add mod">
          <ac:chgData name="Rafael Kuffner dos Anjos" userId="3925196f-71a7-46bf-baee-ed570243f2ce" providerId="ADAL" clId="{53062A82-23AF-4EB8-ABAB-FDE75936E6DD}" dt="2021-09-14T11:23:05.947" v="793" actId="571"/>
          <ac:picMkLst>
            <pc:docMk/>
            <pc:sldMk cId="3528289736" sldId="266"/>
            <ac:picMk id="13" creationId="{8F175C91-F1D6-4897-895B-F8CB9FEA7FED}"/>
          </ac:picMkLst>
        </pc:picChg>
      </pc:sldChg>
      <pc:sldChg chg="addSp delSp modSp new mod">
        <pc:chgData name="Rafael Kuffner dos Anjos" userId="3925196f-71a7-46bf-baee-ed570243f2ce" providerId="ADAL" clId="{53062A82-23AF-4EB8-ABAB-FDE75936E6DD}" dt="2021-09-14T11:40:55.913" v="1030" actId="1076"/>
        <pc:sldMkLst>
          <pc:docMk/>
          <pc:sldMk cId="732190984" sldId="267"/>
        </pc:sldMkLst>
        <pc:spChg chg="mod">
          <ac:chgData name="Rafael Kuffner dos Anjos" userId="3925196f-71a7-46bf-baee-ed570243f2ce" providerId="ADAL" clId="{53062A82-23AF-4EB8-ABAB-FDE75936E6DD}" dt="2021-09-14T11:38:17.662" v="1006" actId="20577"/>
          <ac:spMkLst>
            <pc:docMk/>
            <pc:sldMk cId="732190984" sldId="267"/>
            <ac:spMk id="2" creationId="{EBDB3D20-6592-44C3-A327-5AEC22179497}"/>
          </ac:spMkLst>
        </pc:spChg>
        <pc:spChg chg="mod">
          <ac:chgData name="Rafael Kuffner dos Anjos" userId="3925196f-71a7-46bf-baee-ed570243f2ce" providerId="ADAL" clId="{53062A82-23AF-4EB8-ABAB-FDE75936E6DD}" dt="2021-09-14T11:39:18.036" v="1012" actId="20577"/>
          <ac:spMkLst>
            <pc:docMk/>
            <pc:sldMk cId="732190984" sldId="267"/>
            <ac:spMk id="3" creationId="{A0955D88-B183-4867-8095-7038E4C37866}"/>
          </ac:spMkLst>
        </pc:spChg>
        <pc:spChg chg="add del">
          <ac:chgData name="Rafael Kuffner dos Anjos" userId="3925196f-71a7-46bf-baee-ed570243f2ce" providerId="ADAL" clId="{53062A82-23AF-4EB8-ABAB-FDE75936E6DD}" dt="2021-09-14T11:38:16.668" v="1004" actId="22"/>
          <ac:spMkLst>
            <pc:docMk/>
            <pc:sldMk cId="732190984" sldId="267"/>
            <ac:spMk id="5" creationId="{AE470C9E-6F38-466A-8619-D4FBF6C6ABD1}"/>
          </ac:spMkLst>
        </pc:spChg>
        <pc:spChg chg="add mod">
          <ac:chgData name="Rafael Kuffner dos Anjos" userId="3925196f-71a7-46bf-baee-ed570243f2ce" providerId="ADAL" clId="{53062A82-23AF-4EB8-ABAB-FDE75936E6DD}" dt="2021-09-14T11:40:55.913" v="1030" actId="1076"/>
          <ac:spMkLst>
            <pc:docMk/>
            <pc:sldMk cId="732190984" sldId="267"/>
            <ac:spMk id="6" creationId="{21DB95FE-4943-4481-8DB5-52D278A7BB90}"/>
          </ac:spMkLst>
        </pc:spChg>
      </pc:sldChg>
      <pc:sldChg chg="new del">
        <pc:chgData name="Rafael Kuffner dos Anjos" userId="3925196f-71a7-46bf-baee-ed570243f2ce" providerId="ADAL" clId="{53062A82-23AF-4EB8-ABAB-FDE75936E6DD}" dt="2021-09-14T11:35:36.455" v="980" actId="47"/>
        <pc:sldMkLst>
          <pc:docMk/>
          <pc:sldMk cId="1980030907" sldId="267"/>
        </pc:sldMkLst>
      </pc:sldChg>
      <pc:sldChg chg="modSp new mod">
        <pc:chgData name="Rafael Kuffner dos Anjos" userId="3925196f-71a7-46bf-baee-ed570243f2ce" providerId="ADAL" clId="{53062A82-23AF-4EB8-ABAB-FDE75936E6DD}" dt="2021-09-14T11:43:52.920" v="1034" actId="5793"/>
        <pc:sldMkLst>
          <pc:docMk/>
          <pc:sldMk cId="3343880058" sldId="268"/>
        </pc:sldMkLst>
        <pc:spChg chg="mod">
          <ac:chgData name="Rafael Kuffner dos Anjos" userId="3925196f-71a7-46bf-baee-ed570243f2ce" providerId="ADAL" clId="{53062A82-23AF-4EB8-ABAB-FDE75936E6DD}" dt="2021-09-14T11:41:09.065" v="1032"/>
          <ac:spMkLst>
            <pc:docMk/>
            <pc:sldMk cId="3343880058" sldId="268"/>
            <ac:spMk id="2" creationId="{1BA76056-6445-42B9-9971-90C476B2E4DA}"/>
          </ac:spMkLst>
        </pc:spChg>
        <pc:spChg chg="mod">
          <ac:chgData name="Rafael Kuffner dos Anjos" userId="3925196f-71a7-46bf-baee-ed570243f2ce" providerId="ADAL" clId="{53062A82-23AF-4EB8-ABAB-FDE75936E6DD}" dt="2021-09-14T11:43:52.920" v="1034" actId="5793"/>
          <ac:spMkLst>
            <pc:docMk/>
            <pc:sldMk cId="3343880058" sldId="268"/>
            <ac:spMk id="3" creationId="{68B8913E-EEE4-4671-B2E5-535701BE78C7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576306085" sldId="269"/>
        </pc:sldMkLst>
      </pc:sldChg>
      <pc:sldChg chg="addSp delSp modSp new mod ord setBg modAnim">
        <pc:chgData name="Rafael Kuffner dos Anjos" userId="3925196f-71a7-46bf-baee-ed570243f2ce" providerId="ADAL" clId="{53062A82-23AF-4EB8-ABAB-FDE75936E6DD}" dt="2021-09-14T12:09:15.458" v="1149"/>
        <pc:sldMkLst>
          <pc:docMk/>
          <pc:sldMk cId="2728283146" sldId="269"/>
        </pc:sldMkLst>
        <pc:spChg chg="del">
          <ac:chgData name="Rafael Kuffner dos Anjos" userId="3925196f-71a7-46bf-baee-ed570243f2ce" providerId="ADAL" clId="{53062A82-23AF-4EB8-ABAB-FDE75936E6DD}" dt="2021-09-14T11:54:05.347" v="1081" actId="26606"/>
          <ac:spMkLst>
            <pc:docMk/>
            <pc:sldMk cId="2728283146" sldId="269"/>
            <ac:spMk id="2" creationId="{0D3D5FB0-82E2-4D76-9B79-F328F2215B8D}"/>
          </ac:spMkLst>
        </pc:spChg>
        <pc:spChg chg="del">
          <ac:chgData name="Rafael Kuffner dos Anjos" userId="3925196f-71a7-46bf-baee-ed570243f2ce" providerId="ADAL" clId="{53062A82-23AF-4EB8-ABAB-FDE75936E6DD}" dt="2021-09-14T11:54:01.849" v="1080"/>
          <ac:spMkLst>
            <pc:docMk/>
            <pc:sldMk cId="2728283146" sldId="269"/>
            <ac:spMk id="3" creationId="{1D452448-3221-47D6-9793-F5CD71D38DAA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5" creationId="{4141221F-5A8E-4834-81E5-DFB509B66166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6" creationId="{9243B258-6889-486A-9EDA-DDED97C07D4B}"/>
          </ac:spMkLst>
        </pc:spChg>
        <pc:spChg chg="add mod">
          <ac:chgData name="Rafael Kuffner dos Anjos" userId="3925196f-71a7-46bf-baee-ed570243f2ce" providerId="ADAL" clId="{53062A82-23AF-4EB8-ABAB-FDE75936E6DD}" dt="2021-09-14T12:06:14.859" v="1129" actId="2085"/>
          <ac:spMkLst>
            <pc:docMk/>
            <pc:sldMk cId="2728283146" sldId="269"/>
            <ac:spMk id="7" creationId="{2F4B9FFE-6A4D-4F53-B8FE-17D434DA4668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8" creationId="{E1D8E9F0-D06F-479A-9264-546EE8D2AA5A}"/>
          </ac:spMkLst>
        </pc:spChg>
        <pc:spChg chg="add mod">
          <ac:chgData name="Rafael Kuffner dos Anjos" userId="3925196f-71a7-46bf-baee-ed570243f2ce" providerId="ADAL" clId="{53062A82-23AF-4EB8-ABAB-FDE75936E6DD}" dt="2021-09-14T12:08:15.165" v="1144" actId="1036"/>
          <ac:spMkLst>
            <pc:docMk/>
            <pc:sldMk cId="2728283146" sldId="269"/>
            <ac:spMk id="9" creationId="{F0B2F8CF-FEED-4AFE-A344-E1A7241F3DB0}"/>
          </ac:spMkLst>
        </pc:spChg>
        <pc:spChg chg="add mod">
          <ac:chgData name="Rafael Kuffner dos Anjos" userId="3925196f-71a7-46bf-baee-ed570243f2ce" providerId="ADAL" clId="{53062A82-23AF-4EB8-ABAB-FDE75936E6DD}" dt="2021-09-14T12:08:10.066" v="1140" actId="2085"/>
          <ac:spMkLst>
            <pc:docMk/>
            <pc:sldMk cId="2728283146" sldId="269"/>
            <ac:spMk id="10" creationId="{4A9258AB-5CA1-4007-8C4B-CF7AE9CB6546}"/>
          </ac:spMkLst>
        </pc:spChg>
        <pc:graphicFrameChg chg="add mod modGraphic">
          <ac:chgData name="Rafael Kuffner dos Anjos" userId="3925196f-71a7-46bf-baee-ed570243f2ce" providerId="ADAL" clId="{53062A82-23AF-4EB8-ABAB-FDE75936E6DD}" dt="2021-09-14T12:06:59.098" v="1134" actId="20577"/>
          <ac:graphicFrameMkLst>
            <pc:docMk/>
            <pc:sldMk cId="2728283146" sldId="269"/>
            <ac:graphicFrameMk id="4" creationId="{CA2F7D2D-DD12-4ADC-9E83-8F622401C9B5}"/>
          </ac:graphicFrameMkLst>
        </pc:graphicFrameChg>
      </pc:sldChg>
      <pc:sldChg chg="addSp delSp modSp new del mod setBg">
        <pc:chgData name="Rafael Kuffner dos Anjos" userId="3925196f-71a7-46bf-baee-ed570243f2ce" providerId="ADAL" clId="{53062A82-23AF-4EB8-ABAB-FDE75936E6DD}" dt="2021-09-14T11:53:19.175" v="1078" actId="47"/>
        <pc:sldMkLst>
          <pc:docMk/>
          <pc:sldMk cId="3962942891" sldId="269"/>
        </pc:sldMkLst>
        <pc:spChg chg="add del mo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2" creationId="{78D03191-0C5E-454C-A339-C3840FD323C0}"/>
          </ac:spMkLst>
        </pc:spChg>
        <pc:spChg chg="del">
          <ac:chgData name="Rafael Kuffner dos Anjos" userId="3925196f-71a7-46bf-baee-ed570243f2ce" providerId="ADAL" clId="{53062A82-23AF-4EB8-ABAB-FDE75936E6DD}" dt="2021-09-14T11:50:14.111" v="1036"/>
          <ac:spMkLst>
            <pc:docMk/>
            <pc:sldMk cId="3962942891" sldId="269"/>
            <ac:spMk id="3" creationId="{F300D1FF-0260-474D-BEF7-746613082274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6" creationId="{1BE4F293-0A40-4AA3-8747-1C7D9F3EEABB}"/>
          </ac:spMkLst>
        </pc:spChg>
        <pc:spChg chg="add del">
          <ac:chgData name="Rafael Kuffner dos Anjos" userId="3925196f-71a7-46bf-baee-ed570243f2ce" providerId="ADAL" clId="{53062A82-23AF-4EB8-ABAB-FDE75936E6DD}" dt="2021-09-14T11:50:43.530" v="1042" actId="26606"/>
          <ac:spMkLst>
            <pc:docMk/>
            <pc:sldMk cId="3962942891" sldId="269"/>
            <ac:spMk id="7" creationId="{78D03191-0C5E-454C-A339-C3840FD323C0}"/>
          </ac:spMkLst>
        </pc:spChg>
        <pc:spChg chg="add del mod">
          <ac:chgData name="Rafael Kuffner dos Anjos" userId="3925196f-71a7-46bf-baee-ed570243f2ce" providerId="ADAL" clId="{53062A82-23AF-4EB8-ABAB-FDE75936E6DD}" dt="2021-09-14T11:52:06.158" v="1055"/>
          <ac:spMkLst>
            <pc:docMk/>
            <pc:sldMk cId="3962942891" sldId="269"/>
            <ac:spMk id="8" creationId="{57FF0AA3-A92F-4997-A2D5-4FE81631505D}"/>
          </ac:spMkLst>
        </pc:spChg>
        <pc:spChg chg="add del">
          <ac:chgData name="Rafael Kuffner dos Anjos" userId="3925196f-71a7-46bf-baee-ed570243f2ce" providerId="ADAL" clId="{53062A82-23AF-4EB8-ABAB-FDE75936E6DD}" dt="2021-09-14T11:50:33.846" v="1038" actId="26606"/>
          <ac:spMkLst>
            <pc:docMk/>
            <pc:sldMk cId="3962942891" sldId="269"/>
            <ac:spMk id="9" creationId="{6C4028FD-8BAA-4A19-BFDE-594D991B7552}"/>
          </ac:spMkLst>
        </pc:spChg>
        <pc:spChg chg="add">
          <ac:chgData name="Rafael Kuffner dos Anjos" userId="3925196f-71a7-46bf-baee-ed570243f2ce" providerId="ADAL" clId="{53062A82-23AF-4EB8-ABAB-FDE75936E6DD}" dt="2021-09-14T11:52:08.770" v="1056" actId="26606"/>
          <ac:spMkLst>
            <pc:docMk/>
            <pc:sldMk cId="3962942891" sldId="269"/>
            <ac:spMk id="15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17" creationId="{9A97C86A-04D6-40F7-AE84-31AB43E6A846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8" creationId="{7301F447-EEF7-48F5-AF73-7566EE7F64AD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19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0" creationId="{F7117410-A2A4-4085-9ADC-46744551DBDE}"/>
          </ac:spMkLst>
        </pc:spChg>
        <pc:spChg chg="add del">
          <ac:chgData name="Rafael Kuffner dos Anjos" userId="3925196f-71a7-46bf-baee-ed570243f2ce" providerId="ADAL" clId="{53062A82-23AF-4EB8-ABAB-FDE75936E6DD}" dt="2021-09-14T11:50:44.341" v="1044" actId="26606"/>
          <ac:spMkLst>
            <pc:docMk/>
            <pc:sldMk cId="3962942891" sldId="269"/>
            <ac:spMk id="21" creationId="{99F74EB5-E547-4FB4-95F5-BCC788F3C4A0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3" creationId="{6C4028FD-8BAA-4A19-BFDE-594D991B7552}"/>
          </ac:spMkLst>
        </pc:spChg>
        <pc:spChg chg="add del">
          <ac:chgData name="Rafael Kuffner dos Anjos" userId="3925196f-71a7-46bf-baee-ed570243f2ce" providerId="ADAL" clId="{53062A82-23AF-4EB8-ABAB-FDE75936E6DD}" dt="2021-09-14T11:50:45.411" v="1046" actId="26606"/>
          <ac:spMkLst>
            <pc:docMk/>
            <pc:sldMk cId="3962942891" sldId="269"/>
            <ac:spMk id="24" creationId="{78D03191-0C5E-454C-A339-C3840FD323C0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6" creationId="{F3060C83-F051-4F0E-ABAD-AA0DFC48B218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7" creationId="{83C98ABE-055B-441F-B07E-44F97F083C3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8" creationId="{29FDB030-9B49-4CED-8CCD-4D99382388AC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29" creationId="{3783CA14-24A1-485C-8B30-D6A5D87987AD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0" creationId="{FF9F2414-84E8-453E-B1F3-389FDE8192D9}"/>
          </ac:spMkLst>
        </pc:spChg>
        <pc:spChg chg="add del">
          <ac:chgData name="Rafael Kuffner dos Anjos" userId="3925196f-71a7-46bf-baee-ed570243f2ce" providerId="ADAL" clId="{53062A82-23AF-4EB8-ABAB-FDE75936E6DD}" dt="2021-09-14T11:50:45.968" v="1048" actId="26606"/>
          <ac:spMkLst>
            <pc:docMk/>
            <pc:sldMk cId="3962942891" sldId="269"/>
            <ac:spMk id="31" creationId="{3ECA69A1-7536-43AC-85EF-C7106179F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3" creationId="{46C2E80F-49A6-4372-B103-219D417A55ED}"/>
          </ac:spMkLst>
        </pc:spChg>
        <pc:spChg chg="add del">
          <ac:chgData name="Rafael Kuffner dos Anjos" userId="3925196f-71a7-46bf-baee-ed570243f2ce" providerId="ADAL" clId="{53062A82-23AF-4EB8-ABAB-FDE75936E6DD}" dt="2021-09-14T11:51:02.686" v="1052" actId="26606"/>
          <ac:spMkLst>
            <pc:docMk/>
            <pc:sldMk cId="3962942891" sldId="269"/>
            <ac:spMk id="34" creationId="{78D03191-0C5E-454C-A339-C3840FD323C0}"/>
          </ac:spMkLst>
        </pc:spChg>
        <pc:grpChg chg="add del">
          <ac:chgData name="Rafael Kuffner dos Anjos" userId="3925196f-71a7-46bf-baee-ed570243f2ce" providerId="ADAL" clId="{53062A82-23AF-4EB8-ABAB-FDE75936E6DD}" dt="2021-09-14T11:50:43.530" v="1042" actId="26606"/>
          <ac:grpSpMkLst>
            <pc:docMk/>
            <pc:sldMk cId="3962942891" sldId="269"/>
            <ac:grpSpMk id="11" creationId="{5D1CC8B8-2CD1-45F6-9CED-CA310400222D}"/>
          </ac:grpSpMkLst>
        </pc:grpChg>
        <pc:graphicFrameChg chg="add del mod modGraphic">
          <ac:chgData name="Rafael Kuffner dos Anjos" userId="3925196f-71a7-46bf-baee-ed570243f2ce" providerId="ADAL" clId="{53062A82-23AF-4EB8-ABAB-FDE75936E6DD}" dt="2021-09-14T11:52:04.037" v="1054" actId="478"/>
          <ac:graphicFrameMkLst>
            <pc:docMk/>
            <pc:sldMk cId="3962942891" sldId="269"/>
            <ac:graphicFrameMk id="4" creationId="{AA2FC14F-536C-4B17-91C2-EC5F5AA1CC59}"/>
          </ac:graphicFrameMkLst>
        </pc:graphicFrameChg>
        <pc:graphicFrameChg chg="add mod modGraphic">
          <ac:chgData name="Rafael Kuffner dos Anjos" userId="3925196f-71a7-46bf-baee-ed570243f2ce" providerId="ADAL" clId="{53062A82-23AF-4EB8-ABAB-FDE75936E6DD}" dt="2021-09-14T11:53:16.735" v="1077" actId="6549"/>
          <ac:graphicFrameMkLst>
            <pc:docMk/>
            <pc:sldMk cId="3962942891" sldId="269"/>
            <ac:graphicFrameMk id="10" creationId="{D91ADC71-B204-49B3-A458-2342F06E93A1}"/>
          </ac:graphicFrameMkLst>
        </pc:graphicFrameChg>
      </pc:sldChg>
      <pc:sldChg chg="modSp new mod ord">
        <pc:chgData name="Rafael Kuffner dos Anjos" userId="3925196f-71a7-46bf-baee-ed570243f2ce" providerId="ADAL" clId="{53062A82-23AF-4EB8-ABAB-FDE75936E6DD}" dt="2021-09-14T12:11:25.118" v="1267" actId="20577"/>
        <pc:sldMkLst>
          <pc:docMk/>
          <pc:sldMk cId="372906909" sldId="270"/>
        </pc:sldMkLst>
        <pc:spChg chg="mod">
          <ac:chgData name="Rafael Kuffner dos Anjos" userId="3925196f-71a7-46bf-baee-ed570243f2ce" providerId="ADAL" clId="{53062A82-23AF-4EB8-ABAB-FDE75936E6DD}" dt="2021-09-14T12:09:22.074" v="1164" actId="20577"/>
          <ac:spMkLst>
            <pc:docMk/>
            <pc:sldMk cId="372906909" sldId="270"/>
            <ac:spMk id="2" creationId="{E4626D2E-D395-49D8-817E-25EFC7076751}"/>
          </ac:spMkLst>
        </pc:spChg>
        <pc:spChg chg="mod">
          <ac:chgData name="Rafael Kuffner dos Anjos" userId="3925196f-71a7-46bf-baee-ed570243f2ce" providerId="ADAL" clId="{53062A82-23AF-4EB8-ABAB-FDE75936E6DD}" dt="2021-09-14T12:11:25.118" v="1267" actId="20577"/>
          <ac:spMkLst>
            <pc:docMk/>
            <pc:sldMk cId="372906909" sldId="270"/>
            <ac:spMk id="3" creationId="{E7C703D7-AC8F-4532-88F3-F39F6E46A623}"/>
          </ac:spMkLst>
        </pc:spChg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438605431" sldId="270"/>
        </pc:sldMkLst>
      </pc:sldChg>
      <pc:sldChg chg="add del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66919616" sldId="305"/>
        </pc:sldMkLst>
      </pc:sldChg>
      <pc:sldChg chg="modSp add del mod">
        <pc:chgData name="Rafael Kuffner dos Anjos" userId="3925196f-71a7-46bf-baee-ed570243f2ce" providerId="ADAL" clId="{53062A82-23AF-4EB8-ABAB-FDE75936E6DD}" dt="2021-09-14T10:52:28.035" v="346" actId="47"/>
        <pc:sldMkLst>
          <pc:docMk/>
          <pc:sldMk cId="1130516232" sldId="306"/>
        </pc:sldMkLst>
        <pc:spChg chg="mod">
          <ac:chgData name="Rafael Kuffner dos Anjos" userId="3925196f-71a7-46bf-baee-ed570243f2ce" providerId="ADAL" clId="{53062A82-23AF-4EB8-ABAB-FDE75936E6DD}" dt="2021-09-14T10:52:18.418" v="345" actId="122"/>
          <ac:spMkLst>
            <pc:docMk/>
            <pc:sldMk cId="1130516232" sldId="306"/>
            <ac:spMk id="3" creationId="{00000000-0000-0000-0000-000000000000}"/>
          </ac:spMkLst>
        </pc:spChg>
      </pc:sldChg>
      <pc:sldMasterChg chg="delSldLayout modSldLayout sldLayoutOrd">
        <pc:chgData name="Rafael Kuffner dos Anjos" userId="3925196f-71a7-46bf-baee-ed570243f2ce" providerId="ADAL" clId="{53062A82-23AF-4EB8-ABAB-FDE75936E6DD}" dt="2021-09-14T10:52:28.035" v="346" actId="47"/>
        <pc:sldMasterMkLst>
          <pc:docMk/>
          <pc:sldMasterMk cId="1284826330" sldId="2147483648"/>
        </pc:sldMasterMkLst>
        <pc:sldLayoutChg chg="ord">
          <pc:chgData name="Rafael Kuffner dos Anjos" userId="3925196f-71a7-46bf-baee-ed570243f2ce" providerId="ADAL" clId="{53062A82-23AF-4EB8-ABAB-FDE75936E6DD}" dt="2021-09-14T10:20:58.626" v="102" actId="20578"/>
          <pc:sldLayoutMkLst>
            <pc:docMk/>
            <pc:sldMasterMk cId="1284826330" sldId="2147483648"/>
            <pc:sldLayoutMk cId="2959294737" sldId="2147483658"/>
          </pc:sldLayoutMkLst>
        </pc:sldLayoutChg>
        <pc:sldLayoutChg chg="ord">
          <pc:chgData name="Rafael Kuffner dos Anjos" userId="3925196f-71a7-46bf-baee-ed570243f2ce" providerId="ADAL" clId="{53062A82-23AF-4EB8-ABAB-FDE75936E6DD}" dt="2021-09-14T10:21:00.502" v="103" actId="20578"/>
          <pc:sldLayoutMkLst>
            <pc:docMk/>
            <pc:sldMasterMk cId="1284826330" sldId="2147483648"/>
            <pc:sldLayoutMk cId="1760024403" sldId="2147483659"/>
          </pc:sldLayoutMkLst>
        </pc:sldLayoutChg>
        <pc:sldLayoutChg chg="del">
          <pc:chgData name="Rafael Kuffner dos Anjos" userId="3925196f-71a7-46bf-baee-ed570243f2ce" providerId="ADAL" clId="{53062A82-23AF-4EB8-ABAB-FDE75936E6DD}" dt="2021-09-14T10:52:28.035" v="346" actId="47"/>
          <pc:sldLayoutMkLst>
            <pc:docMk/>
            <pc:sldMasterMk cId="1284826330" sldId="2147483648"/>
            <pc:sldLayoutMk cId="718130562" sldId="214748366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4" Type="http://schemas.openxmlformats.org/officeDocument/2006/relationships/image" Target="../media/image10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svg"/><Relationship Id="rId1" Type="http://schemas.openxmlformats.org/officeDocument/2006/relationships/image" Target="../media/image102.png"/><Relationship Id="rId4" Type="http://schemas.openxmlformats.org/officeDocument/2006/relationships/image" Target="../media/image10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F751D-7C96-4519-AFD8-E40630A1293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14DC44B-1C37-4220-B8EF-17C7B3D40C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Polyhedra tests are expensive</a:t>
          </a:r>
        </a:p>
      </dgm:t>
    </dgm:pt>
    <dgm:pt modelId="{1101138F-0A27-432E-977E-F36748FC1E8E}" type="parTrans" cxnId="{B8C3762E-9545-4F61-A741-CE8708BB1FDB}">
      <dgm:prSet/>
      <dgm:spPr/>
      <dgm:t>
        <a:bodyPr/>
        <a:lstStyle/>
        <a:p>
          <a:endParaRPr lang="en-US"/>
        </a:p>
      </dgm:t>
    </dgm:pt>
    <dgm:pt modelId="{A5B9685A-ED3C-457A-92BF-D1FAFD51B4C9}" type="sibTrans" cxnId="{B8C3762E-9545-4F61-A741-CE8708BB1FDB}">
      <dgm:prSet/>
      <dgm:spPr/>
      <dgm:t>
        <a:bodyPr/>
        <a:lstStyle/>
        <a:p>
          <a:endParaRPr lang="en-US"/>
        </a:p>
      </dgm:t>
    </dgm:pt>
    <dgm:pt modelId="{74911676-0AA8-4546-9B02-F9B17BF440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Especially for large complex objects</a:t>
          </a:r>
        </a:p>
      </dgm:t>
    </dgm:pt>
    <dgm:pt modelId="{D7C37F10-7211-4745-BAAB-81105723F3F3}" type="parTrans" cxnId="{CEFAF352-F679-4C15-A95A-7C5DDEC37F73}">
      <dgm:prSet/>
      <dgm:spPr/>
      <dgm:t>
        <a:bodyPr/>
        <a:lstStyle/>
        <a:p>
          <a:endParaRPr lang="en-US"/>
        </a:p>
      </dgm:t>
    </dgm:pt>
    <dgm:pt modelId="{E5EC0B77-95AA-4598-9A3A-DA23E57B2136}" type="sibTrans" cxnId="{CEFAF352-F679-4C15-A95A-7C5DDEC37F73}">
      <dgm:prSet/>
      <dgm:spPr/>
      <dgm:t>
        <a:bodyPr/>
        <a:lstStyle/>
        <a:p>
          <a:endParaRPr lang="en-US"/>
        </a:p>
      </dgm:t>
    </dgm:pt>
    <dgm:pt modelId="{1A816019-D194-4CC2-BC44-2CC84C493A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Commonest case: no intersection</a:t>
          </a:r>
        </a:p>
      </dgm:t>
    </dgm:pt>
    <dgm:pt modelId="{3A9F2624-A0AB-40D7-8DCB-878A662A562C}" type="parTrans" cxnId="{DED54480-C349-4AFD-A39F-1B642FE5F2F9}">
      <dgm:prSet/>
      <dgm:spPr/>
      <dgm:t>
        <a:bodyPr/>
        <a:lstStyle/>
        <a:p>
          <a:endParaRPr lang="en-US"/>
        </a:p>
      </dgm:t>
    </dgm:pt>
    <dgm:pt modelId="{5EAA1CAB-77FC-433C-9A5F-D8F5CEEA85BD}" type="sibTrans" cxnId="{DED54480-C349-4AFD-A39F-1B642FE5F2F9}">
      <dgm:prSet/>
      <dgm:spPr/>
      <dgm:t>
        <a:bodyPr/>
        <a:lstStyle/>
        <a:p>
          <a:endParaRPr lang="en-US"/>
        </a:p>
      </dgm:t>
    </dgm:pt>
    <dgm:pt modelId="{0B797343-5FD2-4F58-AD30-AB2DA2CB0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 use cheap test first:</a:t>
          </a:r>
        </a:p>
      </dgm:t>
    </dgm:pt>
    <dgm:pt modelId="{EB2C19EC-7F40-42C6-9164-E6EE7BD199F0}" type="parTrans" cxnId="{2435D546-76F5-4201-B2E9-1DA7F305194A}">
      <dgm:prSet/>
      <dgm:spPr/>
      <dgm:t>
        <a:bodyPr/>
        <a:lstStyle/>
        <a:p>
          <a:endParaRPr lang="en-US"/>
        </a:p>
      </dgm:t>
    </dgm:pt>
    <dgm:pt modelId="{967628E6-E67A-4C27-8AA6-A2A0C1BD94FE}" type="sibTrans" cxnId="{2435D546-76F5-4201-B2E9-1DA7F305194A}">
      <dgm:prSet/>
      <dgm:spPr/>
      <dgm:t>
        <a:bodyPr/>
        <a:lstStyle/>
        <a:p>
          <a:endParaRPr lang="en-US"/>
        </a:p>
      </dgm:t>
    </dgm:pt>
    <dgm:pt modelId="{36BE2DF9-3213-4546-81D9-262A863ABB8F}">
      <dgm:prSet/>
      <dgm:spPr/>
      <dgm:t>
        <a:bodyPr/>
        <a:lstStyle/>
        <a:p>
          <a:r>
            <a:rPr lang="en-US"/>
            <a:t>Bounding Spheres</a:t>
          </a:r>
        </a:p>
      </dgm:t>
    </dgm:pt>
    <dgm:pt modelId="{94CBCF45-6D07-4A48-9EE0-728EA112EF30}" type="parTrans" cxnId="{BB66AF3A-A4E9-4012-B25B-0F16FD8CF789}">
      <dgm:prSet/>
      <dgm:spPr/>
      <dgm:t>
        <a:bodyPr/>
        <a:lstStyle/>
        <a:p>
          <a:endParaRPr lang="en-US"/>
        </a:p>
      </dgm:t>
    </dgm:pt>
    <dgm:pt modelId="{F8AC2835-9C05-4E3E-80DC-81665006861E}" type="sibTrans" cxnId="{BB66AF3A-A4E9-4012-B25B-0F16FD8CF789}">
      <dgm:prSet/>
      <dgm:spPr/>
      <dgm:t>
        <a:bodyPr/>
        <a:lstStyle/>
        <a:p>
          <a:endParaRPr lang="en-US"/>
        </a:p>
      </dgm:t>
    </dgm:pt>
    <dgm:pt modelId="{8402CEE5-EE29-447C-A68F-D9C284418836}">
      <dgm:prSet/>
      <dgm:spPr/>
      <dgm:t>
        <a:bodyPr/>
        <a:lstStyle/>
        <a:p>
          <a:r>
            <a:rPr lang="en-US"/>
            <a:t>Axis-Aligned Bounding Boxes</a:t>
          </a:r>
        </a:p>
      </dgm:t>
    </dgm:pt>
    <dgm:pt modelId="{E05FDE11-FDD0-43D7-B24C-D01DA630B0CD}" type="parTrans" cxnId="{3A8F6213-57EE-4B76-B31D-26576691CB5B}">
      <dgm:prSet/>
      <dgm:spPr/>
      <dgm:t>
        <a:bodyPr/>
        <a:lstStyle/>
        <a:p>
          <a:endParaRPr lang="en-US"/>
        </a:p>
      </dgm:t>
    </dgm:pt>
    <dgm:pt modelId="{168052CB-3257-4D3D-83E2-71BEFF493A1D}" type="sibTrans" cxnId="{3A8F6213-57EE-4B76-B31D-26576691CB5B}">
      <dgm:prSet/>
      <dgm:spPr/>
      <dgm:t>
        <a:bodyPr/>
        <a:lstStyle/>
        <a:p>
          <a:endParaRPr lang="en-US"/>
        </a:p>
      </dgm:t>
    </dgm:pt>
    <dgm:pt modelId="{CEC18873-CFF2-4728-B6D1-D4A9D647D1D0}" type="pres">
      <dgm:prSet presAssocID="{2F0F751D-7C96-4519-AFD8-E40630A1293D}" presName="root" presStyleCnt="0">
        <dgm:presLayoutVars>
          <dgm:dir/>
          <dgm:resizeHandles val="exact"/>
        </dgm:presLayoutVars>
      </dgm:prSet>
      <dgm:spPr/>
    </dgm:pt>
    <dgm:pt modelId="{4DD3D629-53B2-4DC3-9C93-BECAA2049F64}" type="pres">
      <dgm:prSet presAssocID="{F14DC44B-1C37-4220-B8EF-17C7B3D40C6B}" presName="compNode" presStyleCnt="0"/>
      <dgm:spPr/>
    </dgm:pt>
    <dgm:pt modelId="{93E3D9CC-51B0-4D30-83DC-1342A5762CC1}" type="pres">
      <dgm:prSet presAssocID="{F14DC44B-1C37-4220-B8EF-17C7B3D40C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91B2D56F-FE85-4122-9E30-5115B1E31767}" type="pres">
      <dgm:prSet presAssocID="{F14DC44B-1C37-4220-B8EF-17C7B3D40C6B}" presName="iconSpace" presStyleCnt="0"/>
      <dgm:spPr/>
    </dgm:pt>
    <dgm:pt modelId="{F9D74683-71EB-4A87-8CDD-10F3E3CEE986}" type="pres">
      <dgm:prSet presAssocID="{F14DC44B-1C37-4220-B8EF-17C7B3D40C6B}" presName="parTx" presStyleLbl="revTx" presStyleIdx="0" presStyleCnt="4">
        <dgm:presLayoutVars>
          <dgm:chMax val="0"/>
          <dgm:chPref val="0"/>
        </dgm:presLayoutVars>
      </dgm:prSet>
      <dgm:spPr/>
    </dgm:pt>
    <dgm:pt modelId="{F9652F42-8E45-466D-8E98-44418120835D}" type="pres">
      <dgm:prSet presAssocID="{F14DC44B-1C37-4220-B8EF-17C7B3D40C6B}" presName="txSpace" presStyleCnt="0"/>
      <dgm:spPr/>
    </dgm:pt>
    <dgm:pt modelId="{D8902B6B-BE88-4E87-8AF6-514C108ED36B}" type="pres">
      <dgm:prSet presAssocID="{F14DC44B-1C37-4220-B8EF-17C7B3D40C6B}" presName="desTx" presStyleLbl="revTx" presStyleIdx="1" presStyleCnt="4">
        <dgm:presLayoutVars/>
      </dgm:prSet>
      <dgm:spPr/>
    </dgm:pt>
    <dgm:pt modelId="{66A9F84F-EA8C-46B1-A3D2-AA1EE1417C19}" type="pres">
      <dgm:prSet presAssocID="{A5B9685A-ED3C-457A-92BF-D1FAFD51B4C9}" presName="sibTrans" presStyleCnt="0"/>
      <dgm:spPr/>
    </dgm:pt>
    <dgm:pt modelId="{0C07AD16-DC58-410A-92B6-D1E0AD04169F}" type="pres">
      <dgm:prSet presAssocID="{1A816019-D194-4CC2-BC44-2CC84C493AF8}" presName="compNode" presStyleCnt="0"/>
      <dgm:spPr/>
    </dgm:pt>
    <dgm:pt modelId="{277FD800-56B7-402D-8BA0-98E359D58A72}" type="pres">
      <dgm:prSet presAssocID="{1A816019-D194-4CC2-BC44-2CC84C493A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ado"/>
        </a:ext>
      </dgm:extLst>
    </dgm:pt>
    <dgm:pt modelId="{758F9C81-F54F-468F-B6CE-8FB35A6CB85D}" type="pres">
      <dgm:prSet presAssocID="{1A816019-D194-4CC2-BC44-2CC84C493AF8}" presName="iconSpace" presStyleCnt="0"/>
      <dgm:spPr/>
    </dgm:pt>
    <dgm:pt modelId="{41E6F9AB-5346-4EF3-9E97-B5FECB6FCF76}" type="pres">
      <dgm:prSet presAssocID="{1A816019-D194-4CC2-BC44-2CC84C493AF8}" presName="parTx" presStyleLbl="revTx" presStyleIdx="2" presStyleCnt="4">
        <dgm:presLayoutVars>
          <dgm:chMax val="0"/>
          <dgm:chPref val="0"/>
        </dgm:presLayoutVars>
      </dgm:prSet>
      <dgm:spPr/>
    </dgm:pt>
    <dgm:pt modelId="{75F32825-6FE3-4F89-A0B4-7ED169922D74}" type="pres">
      <dgm:prSet presAssocID="{1A816019-D194-4CC2-BC44-2CC84C493AF8}" presName="txSpace" presStyleCnt="0"/>
      <dgm:spPr/>
    </dgm:pt>
    <dgm:pt modelId="{7CCEE43F-E2E9-4BF0-868E-AB56226F7A40}" type="pres">
      <dgm:prSet presAssocID="{1A816019-D194-4CC2-BC44-2CC84C493AF8}" presName="desTx" presStyleLbl="revTx" presStyleIdx="3" presStyleCnt="4">
        <dgm:presLayoutVars/>
      </dgm:prSet>
      <dgm:spPr/>
    </dgm:pt>
  </dgm:ptLst>
  <dgm:cxnLst>
    <dgm:cxn modelId="{7C88FF02-FA24-4567-93D9-8F307DFEDC25}" type="presOf" srcId="{8402CEE5-EE29-447C-A68F-D9C284418836}" destId="{7CCEE43F-E2E9-4BF0-868E-AB56226F7A40}" srcOrd="0" destOrd="2" presId="urn:microsoft.com/office/officeart/2018/2/layout/IconLabelDescriptionList"/>
    <dgm:cxn modelId="{AF1BEB11-D3E4-418C-BABC-0FDD54634CFF}" type="presOf" srcId="{2F0F751D-7C96-4519-AFD8-E40630A1293D}" destId="{CEC18873-CFF2-4728-B6D1-D4A9D647D1D0}" srcOrd="0" destOrd="0" presId="urn:microsoft.com/office/officeart/2018/2/layout/IconLabelDescriptionList"/>
    <dgm:cxn modelId="{3A8F6213-57EE-4B76-B31D-26576691CB5B}" srcId="{0B797343-5FD2-4F58-AD30-AB2DA2CB03DF}" destId="{8402CEE5-EE29-447C-A68F-D9C284418836}" srcOrd="1" destOrd="0" parTransId="{E05FDE11-FDD0-43D7-B24C-D01DA630B0CD}" sibTransId="{168052CB-3257-4D3D-83E2-71BEFF493A1D}"/>
    <dgm:cxn modelId="{B8C3762E-9545-4F61-A741-CE8708BB1FDB}" srcId="{2F0F751D-7C96-4519-AFD8-E40630A1293D}" destId="{F14DC44B-1C37-4220-B8EF-17C7B3D40C6B}" srcOrd="0" destOrd="0" parTransId="{1101138F-0A27-432E-977E-F36748FC1E8E}" sibTransId="{A5B9685A-ED3C-457A-92BF-D1FAFD51B4C9}"/>
    <dgm:cxn modelId="{BB66AF3A-A4E9-4012-B25B-0F16FD8CF789}" srcId="{0B797343-5FD2-4F58-AD30-AB2DA2CB03DF}" destId="{36BE2DF9-3213-4546-81D9-262A863ABB8F}" srcOrd="0" destOrd="0" parTransId="{94CBCF45-6D07-4A48-9EE0-728EA112EF30}" sibTransId="{F8AC2835-9C05-4E3E-80DC-81665006861E}"/>
    <dgm:cxn modelId="{2EA46242-8AF4-4F38-8332-1BD5EAFF6C91}" type="presOf" srcId="{F14DC44B-1C37-4220-B8EF-17C7B3D40C6B}" destId="{F9D74683-71EB-4A87-8CDD-10F3E3CEE986}" srcOrd="0" destOrd="0" presId="urn:microsoft.com/office/officeart/2018/2/layout/IconLabelDescriptionList"/>
    <dgm:cxn modelId="{2435D546-76F5-4201-B2E9-1DA7F305194A}" srcId="{1A816019-D194-4CC2-BC44-2CC84C493AF8}" destId="{0B797343-5FD2-4F58-AD30-AB2DA2CB03DF}" srcOrd="0" destOrd="0" parTransId="{EB2C19EC-7F40-42C6-9164-E6EE7BD199F0}" sibTransId="{967628E6-E67A-4C27-8AA6-A2A0C1BD94FE}"/>
    <dgm:cxn modelId="{CEFAF352-F679-4C15-A95A-7C5DDEC37F73}" srcId="{F14DC44B-1C37-4220-B8EF-17C7B3D40C6B}" destId="{74911676-0AA8-4546-9B02-F9B17BF44051}" srcOrd="0" destOrd="0" parTransId="{D7C37F10-7211-4745-BAAB-81105723F3F3}" sibTransId="{E5EC0B77-95AA-4598-9A3A-DA23E57B2136}"/>
    <dgm:cxn modelId="{DED54480-C349-4AFD-A39F-1B642FE5F2F9}" srcId="{2F0F751D-7C96-4519-AFD8-E40630A1293D}" destId="{1A816019-D194-4CC2-BC44-2CC84C493AF8}" srcOrd="1" destOrd="0" parTransId="{3A9F2624-A0AB-40D7-8DCB-878A662A562C}" sibTransId="{5EAA1CAB-77FC-433C-9A5F-D8F5CEEA85BD}"/>
    <dgm:cxn modelId="{DE287B9C-C024-4FFD-BC6D-B55B55E5F3CD}" type="presOf" srcId="{36BE2DF9-3213-4546-81D9-262A863ABB8F}" destId="{7CCEE43F-E2E9-4BF0-868E-AB56226F7A40}" srcOrd="0" destOrd="1" presId="urn:microsoft.com/office/officeart/2018/2/layout/IconLabelDescriptionList"/>
    <dgm:cxn modelId="{259054AE-DD5E-4152-A69F-B0823D6857E7}" type="presOf" srcId="{0B797343-5FD2-4F58-AD30-AB2DA2CB03DF}" destId="{7CCEE43F-E2E9-4BF0-868E-AB56226F7A40}" srcOrd="0" destOrd="0" presId="urn:microsoft.com/office/officeart/2018/2/layout/IconLabelDescriptionList"/>
    <dgm:cxn modelId="{87EB2EC6-7F21-4541-9F10-715B5D113260}" type="presOf" srcId="{74911676-0AA8-4546-9B02-F9B17BF44051}" destId="{D8902B6B-BE88-4E87-8AF6-514C108ED36B}" srcOrd="0" destOrd="0" presId="urn:microsoft.com/office/officeart/2018/2/layout/IconLabelDescriptionList"/>
    <dgm:cxn modelId="{7F88F2C7-29F8-4099-86C1-DBBD17826613}" type="presOf" srcId="{1A816019-D194-4CC2-BC44-2CC84C493AF8}" destId="{41E6F9AB-5346-4EF3-9E97-B5FECB6FCF76}" srcOrd="0" destOrd="0" presId="urn:microsoft.com/office/officeart/2018/2/layout/IconLabelDescriptionList"/>
    <dgm:cxn modelId="{FB5AC5DE-43CC-4189-BDAD-12F810B0102D}" type="presParOf" srcId="{CEC18873-CFF2-4728-B6D1-D4A9D647D1D0}" destId="{4DD3D629-53B2-4DC3-9C93-BECAA2049F64}" srcOrd="0" destOrd="0" presId="urn:microsoft.com/office/officeart/2018/2/layout/IconLabelDescriptionList"/>
    <dgm:cxn modelId="{114A54D5-A2D3-4333-A3E1-7FF85088B7C8}" type="presParOf" srcId="{4DD3D629-53B2-4DC3-9C93-BECAA2049F64}" destId="{93E3D9CC-51B0-4D30-83DC-1342A5762CC1}" srcOrd="0" destOrd="0" presId="urn:microsoft.com/office/officeart/2018/2/layout/IconLabelDescriptionList"/>
    <dgm:cxn modelId="{39FC966C-89F2-4861-A87A-B93D7DC18C6B}" type="presParOf" srcId="{4DD3D629-53B2-4DC3-9C93-BECAA2049F64}" destId="{91B2D56F-FE85-4122-9E30-5115B1E31767}" srcOrd="1" destOrd="0" presId="urn:microsoft.com/office/officeart/2018/2/layout/IconLabelDescriptionList"/>
    <dgm:cxn modelId="{985FA69B-14E1-408E-ADFD-4934BCC7307E}" type="presParOf" srcId="{4DD3D629-53B2-4DC3-9C93-BECAA2049F64}" destId="{F9D74683-71EB-4A87-8CDD-10F3E3CEE986}" srcOrd="2" destOrd="0" presId="urn:microsoft.com/office/officeart/2018/2/layout/IconLabelDescriptionList"/>
    <dgm:cxn modelId="{4662376F-411D-4FC9-82C4-1B7E3D8D1802}" type="presParOf" srcId="{4DD3D629-53B2-4DC3-9C93-BECAA2049F64}" destId="{F9652F42-8E45-466D-8E98-44418120835D}" srcOrd="3" destOrd="0" presId="urn:microsoft.com/office/officeart/2018/2/layout/IconLabelDescriptionList"/>
    <dgm:cxn modelId="{2CB9D867-561B-494B-854C-74F016056968}" type="presParOf" srcId="{4DD3D629-53B2-4DC3-9C93-BECAA2049F64}" destId="{D8902B6B-BE88-4E87-8AF6-514C108ED36B}" srcOrd="4" destOrd="0" presId="urn:microsoft.com/office/officeart/2018/2/layout/IconLabelDescriptionList"/>
    <dgm:cxn modelId="{D95CA2ED-6CC1-43CE-8784-9744702B7438}" type="presParOf" srcId="{CEC18873-CFF2-4728-B6D1-D4A9D647D1D0}" destId="{66A9F84F-EA8C-46B1-A3D2-AA1EE1417C19}" srcOrd="1" destOrd="0" presId="urn:microsoft.com/office/officeart/2018/2/layout/IconLabelDescriptionList"/>
    <dgm:cxn modelId="{DC956A0C-7C11-47A2-B1E1-7E68BD6A0819}" type="presParOf" srcId="{CEC18873-CFF2-4728-B6D1-D4A9D647D1D0}" destId="{0C07AD16-DC58-410A-92B6-D1E0AD04169F}" srcOrd="2" destOrd="0" presId="urn:microsoft.com/office/officeart/2018/2/layout/IconLabelDescriptionList"/>
    <dgm:cxn modelId="{CF7B5963-5A7B-48CF-B710-CBCB061C2816}" type="presParOf" srcId="{0C07AD16-DC58-410A-92B6-D1E0AD04169F}" destId="{277FD800-56B7-402D-8BA0-98E359D58A72}" srcOrd="0" destOrd="0" presId="urn:microsoft.com/office/officeart/2018/2/layout/IconLabelDescriptionList"/>
    <dgm:cxn modelId="{E9891E5F-B1D0-4B3B-9EE7-6549C4D46545}" type="presParOf" srcId="{0C07AD16-DC58-410A-92B6-D1E0AD04169F}" destId="{758F9C81-F54F-468F-B6CE-8FB35A6CB85D}" srcOrd="1" destOrd="0" presId="urn:microsoft.com/office/officeart/2018/2/layout/IconLabelDescriptionList"/>
    <dgm:cxn modelId="{FC848734-A336-4905-B3E2-7A3DE6E98D32}" type="presParOf" srcId="{0C07AD16-DC58-410A-92B6-D1E0AD04169F}" destId="{41E6F9AB-5346-4EF3-9E97-B5FECB6FCF76}" srcOrd="2" destOrd="0" presId="urn:microsoft.com/office/officeart/2018/2/layout/IconLabelDescriptionList"/>
    <dgm:cxn modelId="{94D16619-781F-4CD3-870E-1465C7CDC855}" type="presParOf" srcId="{0C07AD16-DC58-410A-92B6-D1E0AD04169F}" destId="{75F32825-6FE3-4F89-A0B4-7ED169922D74}" srcOrd="3" destOrd="0" presId="urn:microsoft.com/office/officeart/2018/2/layout/IconLabelDescriptionList"/>
    <dgm:cxn modelId="{4464DCCE-4219-42BD-9C93-AC83801259BB}" type="presParOf" srcId="{0C07AD16-DC58-410A-92B6-D1E0AD04169F}" destId="{7CCEE43F-E2E9-4BF0-868E-AB56226F7A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D9CC-51B0-4D30-83DC-1342A5762CC1}">
      <dsp:nvSpPr>
        <dsp:cNvPr id="0" name=""/>
        <dsp:cNvSpPr/>
      </dsp:nvSpPr>
      <dsp:spPr>
        <a:xfrm>
          <a:off x="559800" y="5759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74683-71EB-4A87-8CDD-10F3E3CEE986}">
      <dsp:nvSpPr>
        <dsp:cNvPr id="0" name=""/>
        <dsp:cNvSpPr/>
      </dsp:nvSpPr>
      <dsp:spPr>
        <a:xfrm>
          <a:off x="559800" y="22255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Polyhedra tests are expensive</a:t>
          </a:r>
        </a:p>
      </dsp:txBody>
      <dsp:txXfrm>
        <a:off x="559800" y="2225523"/>
        <a:ext cx="4320000" cy="648000"/>
      </dsp:txXfrm>
    </dsp:sp>
    <dsp:sp modelId="{D8902B6B-BE88-4E87-8AF6-514C108ED36B}">
      <dsp:nvSpPr>
        <dsp:cNvPr id="0" name=""/>
        <dsp:cNvSpPr/>
      </dsp:nvSpPr>
      <dsp:spPr>
        <a:xfrm>
          <a:off x="559800" y="2937512"/>
          <a:ext cx="4320000" cy="83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Especially for large complex objects</a:t>
          </a:r>
        </a:p>
      </dsp:txBody>
      <dsp:txXfrm>
        <a:off x="559800" y="2937512"/>
        <a:ext cx="4320000" cy="837878"/>
      </dsp:txXfrm>
    </dsp:sp>
    <dsp:sp modelId="{277FD800-56B7-402D-8BA0-98E359D58A72}">
      <dsp:nvSpPr>
        <dsp:cNvPr id="0" name=""/>
        <dsp:cNvSpPr/>
      </dsp:nvSpPr>
      <dsp:spPr>
        <a:xfrm>
          <a:off x="5635800" y="5759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6F9AB-5346-4EF3-9E97-B5FECB6FCF76}">
      <dsp:nvSpPr>
        <dsp:cNvPr id="0" name=""/>
        <dsp:cNvSpPr/>
      </dsp:nvSpPr>
      <dsp:spPr>
        <a:xfrm>
          <a:off x="5635800" y="22255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Commonest case: no intersection</a:t>
          </a:r>
        </a:p>
      </dsp:txBody>
      <dsp:txXfrm>
        <a:off x="5635800" y="2225523"/>
        <a:ext cx="4320000" cy="648000"/>
      </dsp:txXfrm>
    </dsp:sp>
    <dsp:sp modelId="{7CCEE43F-E2E9-4BF0-868E-AB56226F7A40}">
      <dsp:nvSpPr>
        <dsp:cNvPr id="0" name=""/>
        <dsp:cNvSpPr/>
      </dsp:nvSpPr>
      <dsp:spPr>
        <a:xfrm>
          <a:off x="5635800" y="2937512"/>
          <a:ext cx="4320000" cy="83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 use cheap test first: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Bounding Spheres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Axis-Aligned Bounding Boxes</a:t>
          </a:r>
        </a:p>
      </dsp:txBody>
      <dsp:txXfrm>
        <a:off x="5635800" y="2937512"/>
        <a:ext cx="4320000" cy="83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C79AC-81FF-4946-A279-8293BEF89968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844-5DF4-4518-9344-81B4ADA8676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97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8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270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37844-5DF4-4518-9344-81B4ADA8676A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414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27EF-43C9-444E-A000-214ACFAB5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436CC-B09F-4F8D-9E5E-04CD1765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08F420-57EE-47DD-A74B-09E61E21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CA23DE-CA4C-437D-A880-02F42F55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F44274-8502-4887-BB4B-DEBF6EA6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3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D0E2E-470F-4F33-9F25-8DFE5D9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65C6A5-BF00-4DCC-B222-DF50049C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089B41-8D45-488E-9430-C9A69583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4F812F-5907-4AEC-8B1F-009A9FC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A54F2-1A68-4C22-9DD4-72DB8179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29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6854C-27FA-4152-B471-4C8F1F31A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112505-5962-46C5-A9A0-1B8E2AF8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C2C3C0-0EC9-4B40-A6A4-A7F8F37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6EFA8AB-E0CE-4993-85A9-CCA43A18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CCF47C-013A-4C32-BBE0-7020295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0024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11906" y="35719"/>
            <a:ext cx="12180094" cy="1071563"/>
          </a:xfrm>
          <a:prstGeom prst="rect">
            <a:avLst/>
          </a:prstGeom>
        </p:spPr>
        <p:txBody>
          <a:bodyPr anchor="ctr"/>
          <a:lstStyle>
            <a:lvl1pPr indent="0">
              <a:tabLst>
                <a:tab pos="857220" algn="l"/>
              </a:tabLst>
            </a:lvl1pPr>
          </a:lstStyle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11906" y="1098352"/>
            <a:ext cx="12180094" cy="5331023"/>
          </a:xfrm>
          <a:prstGeom prst="rect">
            <a:avLst/>
          </a:prstGeom>
        </p:spPr>
        <p:txBody>
          <a:bodyPr anchor="ctr"/>
          <a:lstStyle>
            <a:lvl1pPr marL="516538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116171" algn="l"/>
              </a:tabLst>
            </a:lvl1pPr>
            <a:lvl2pPr marL="766560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437629" algn="l"/>
              </a:tabLst>
            </a:lvl2pPr>
            <a:lvl3pPr marL="1007653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1741227" algn="l"/>
              </a:tabLst>
            </a:lvl3pPr>
            <a:lvl4pPr marL="1248746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053755" algn="l"/>
              </a:tabLst>
            </a:lvl4pPr>
            <a:lvl5pPr marL="1498769" indent="-337951" algn="l">
              <a:spcBef>
                <a:spcPts val="1828"/>
              </a:spcBef>
              <a:buSzPct val="171429"/>
              <a:buFont typeface="Gill Sans"/>
              <a:buChar char="•"/>
              <a:tabLst>
                <a:tab pos="2375212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750067" algn="l"/>
              </a:tabLst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790086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B9C90-20B9-42A1-A8C8-2DA36ABB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7CE9E-322F-4F1F-B38F-07D1547F2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2D9A034-F30F-4FD9-AA90-692338E0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9D7552-FD1D-45A0-BB86-9FA1881C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EEBD8-4D1C-448C-A7A4-5B1E3CE9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29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64C74-BF9A-49D0-BA51-7063DFA8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CABFF5-3B02-4927-815A-722DAC92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F70028-96D7-4EB5-A32A-71977A14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5746C20-4AB5-49DE-97AF-7205766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5CF59F-2A4D-43C3-AF55-157DFD0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52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3A578-155B-4555-B203-04088D4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215DA-2B9F-4BC7-BE56-BE24A1315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F9BB28-FE55-4C03-B173-91052A08F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FFE721D-0089-47AB-8DA9-37A701A8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A3258D9-7803-444F-8908-E71FBE50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28C4B28-9ABB-41EE-B728-B0139491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982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0B0FB-8DB4-44C5-BD83-F9578998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ACBAA49-97DB-421E-994B-F08D7370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016272B-25DA-40A1-9CB9-4BCAD463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D8584DD-D695-491D-9C5E-54F3654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274099F-6A43-425D-A73C-F840DF9F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BFC09CB-942F-4F59-BAAD-21D0DB2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7ADA6F1-7E50-44C8-A811-F2EFC2DF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B486289-A44A-40F0-8FC4-0C2BA3C6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6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269DF-C690-4951-882B-AECD907F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E7B543C-9E14-453D-810C-CE9B8796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35C5D0-D25B-44D2-B581-D9FC3CE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C19B44-452C-44D0-9055-96AD4018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89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9CAE428-3DA9-4F9F-BF13-EDF63B2F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D662473-864D-4088-95EF-91916768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0809100-5C84-44BF-BAD2-A92FE78C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534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A4AFD-A37E-4198-8791-D1832F06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235925-8660-4131-89A6-B1C5161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C51F16-0976-4E78-9677-12E8DABC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3E6305-B5F6-41E0-998E-29BC6727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3F7EC67-A136-45A9-A176-0C0A203B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AA28BE-0A9B-4F81-89B9-391C1D30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7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11A6-9AF2-4726-8B89-906B4055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5CF181-CF49-4785-B441-D70CFE48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DC0E0F-6A56-4FF7-90DA-EF844476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B972CE-3F17-41D7-B0CD-1A90247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367259-08C1-429C-AA18-D6422AAF6B3C}" type="datetimeFigureOut">
              <a:rPr lang="pt-PT" smtClean="0"/>
              <a:t>04/11/2021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F54CB34-0072-4936-9FF4-43A658BA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C7C89AE-657B-4E32-AE68-E5DC92C4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26B44-7441-475B-BFB8-45C62302C3C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02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7DCBA35-8C80-470C-82A1-4BA337A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3341BF-513D-4119-BA3B-1AFD42751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pic>
        <p:nvPicPr>
          <p:cNvPr id="7" name="Leeds_logo_new.png">
            <a:extLst>
              <a:ext uri="{FF2B5EF4-FFF2-40B4-BE49-F238E27FC236}">
                <a16:creationId xmlns:a16="http://schemas.microsoft.com/office/drawing/2014/main" id="{E545305B-3D13-4B5A-8D72-6CF1722C1D4E}"/>
              </a:ext>
            </a:extLst>
          </p:cNvPr>
          <p:cNvPicPr>
            <a:picLocks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9323" y="5670296"/>
            <a:ext cx="2782677" cy="120181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3">
            <a:extLst>
              <a:ext uri="{FF2B5EF4-FFF2-40B4-BE49-F238E27FC236}">
                <a16:creationId xmlns:a16="http://schemas.microsoft.com/office/drawing/2014/main" id="{830915D2-3B71-4FC6-97DC-3C1779CAA18F}"/>
              </a:ext>
            </a:extLst>
          </p:cNvPr>
          <p:cNvSpPr/>
          <p:nvPr userDrawn="1"/>
        </p:nvSpPr>
        <p:spPr>
          <a:xfrm>
            <a:off x="-14514" y="6523147"/>
            <a:ext cx="5774379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ts val="2100"/>
              </a:lnSpc>
              <a:tabLst>
                <a:tab pos="1066800" algn="l"/>
              </a:tabLst>
              <a:defRPr sz="1800">
                <a:latin typeface="+mn-lt"/>
                <a:ea typeface="+mn-ea"/>
                <a:cs typeface="+mn-cs"/>
                <a:sym typeface="Palatino"/>
              </a:defRPr>
            </a:lvl1pPr>
          </a:lstStyle>
          <a:p>
            <a:r>
              <a:rPr lang="en-GB" sz="1400" dirty="0">
                <a:latin typeface="Palatino Linotype" panose="02040502050505030304" pitchFamily="18" charset="0"/>
              </a:rPr>
              <a:t>COMP 5812M: Foundations of Modelling &amp; Rendering</a:t>
            </a:r>
            <a:endParaRPr sz="1400" dirty="0">
              <a:latin typeface="Palatino Linotype" panose="02040502050505030304" pitchFamily="18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7183EBA5-FB24-4E87-8464-6202E91B33BF}"/>
              </a:ext>
            </a:extLst>
          </p:cNvPr>
          <p:cNvSpPr txBox="1">
            <a:spLocks/>
          </p:cNvSpPr>
          <p:nvPr userDrawn="1"/>
        </p:nvSpPr>
        <p:spPr>
          <a:xfrm>
            <a:off x="5935699" y="6571446"/>
            <a:ext cx="320601" cy="30066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ts val="1900"/>
              </a:lnSpc>
              <a:tabLst>
                <a:tab pos="1066800" algn="l"/>
              </a:tabLst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GB" sz="1200" smtClean="0"/>
              <a:pPr/>
              <a:t>‹#›</a:t>
            </a:fld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482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o MT" panose="02040603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tif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9CD96-C14B-44A5-91B1-55D9A4992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14 - Geometric</a:t>
            </a:r>
            <a:r>
              <a:rPr lang="pt-PT" dirty="0"/>
              <a:t> </a:t>
            </a:r>
            <a:r>
              <a:rPr lang="pt-PT" dirty="0" err="1"/>
              <a:t>Intersections</a:t>
            </a:r>
            <a:r>
              <a:rPr lang="pt-PT" dirty="0"/>
              <a:t> for </a:t>
            </a:r>
            <a:r>
              <a:rPr lang="pt-PT" dirty="0" err="1"/>
              <a:t>Raytracing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840BA7-A451-4F23-B148-43665CC7B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Dr. Rafael Kuffner dos Anjos</a:t>
            </a:r>
          </a:p>
        </p:txBody>
      </p:sp>
    </p:spTree>
    <p:extLst>
      <p:ext uri="{BB962C8B-B14F-4D97-AF65-F5344CB8AC3E}">
        <p14:creationId xmlns:p14="http://schemas.microsoft.com/office/powerpoint/2010/main" val="2250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+mj-lt"/>
              </a:rPr>
              <a:t>Shadow Ray Casting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This uses the same method that found 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But along the ray from L to 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If P is the closest to L, it’s lit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We allow a small tolerance ε&gt;0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To avoid </a:t>
            </a:r>
            <a:r>
              <a:rPr lang="en-US" sz="2000" i="1">
                <a:latin typeface="+mn-lt"/>
                <a:ea typeface="+mn-ea"/>
              </a:rPr>
              <a:t>shadow acne</a:t>
            </a:r>
          </a:p>
        </p:txBody>
      </p:sp>
      <p:pic>
        <p:nvPicPr>
          <p:cNvPr id="1026" name="Picture 2" descr="persons hand on white wall">
            <a:extLst>
              <a:ext uri="{FF2B5EF4-FFF2-40B4-BE49-F238E27FC236}">
                <a16:creationId xmlns:a16="http://schemas.microsoft.com/office/drawing/2014/main" id="{4391A099-20C9-4B99-8410-FB45CCBA4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1" r="2" b="1763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F4F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73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77925"/>
            <a:ext cx="3562350" cy="2224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2959100"/>
            <a:ext cx="356235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>
              <a:lnSpc>
                <a:spcPts val="3375"/>
              </a:lnSpc>
              <a:spcAft>
                <a:spcPts val="600"/>
              </a:spcAft>
              <a:tabLst>
                <a:tab pos="750067" algn="l"/>
              </a:tabLst>
            </a:pPr>
            <a:r>
              <a:rPr lang="en-US" sz="1300">
                <a:solidFill>
                  <a:srgbClr val="FFFFFF"/>
                </a:solidFill>
                <a:latin typeface="Palatino Linotype" charset="0"/>
                <a:ea typeface="Gill Sans"/>
                <a:cs typeface="Gill Sans"/>
                <a:sym typeface="Gill Sans"/>
              </a:rPr>
              <a:t>Ground Plane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823" y="3463925"/>
            <a:ext cx="3562350" cy="2216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6823" y="5235575"/>
            <a:ext cx="356235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>
              <a:lnSpc>
                <a:spcPts val="3375"/>
              </a:lnSpc>
              <a:spcAft>
                <a:spcPts val="600"/>
              </a:spcAft>
              <a:tabLst>
                <a:tab pos="750067" algn="l"/>
              </a:tabLst>
            </a:pPr>
            <a:r>
              <a:rPr lang="en-US" sz="1300">
                <a:solidFill>
                  <a:srgbClr val="FFFFFF"/>
                </a:solidFill>
                <a:latin typeface="Palatino Linotype" charset="0"/>
                <a:ea typeface="Gill Sans"/>
                <a:cs typeface="Gill Sans"/>
                <a:sym typeface="Gill Sans"/>
              </a:rPr>
              <a:t>More Triangles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662" y="3463925"/>
            <a:ext cx="3570288" cy="2219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0662" y="5240338"/>
            <a:ext cx="3570288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>
              <a:lnSpc>
                <a:spcPts val="3375"/>
              </a:lnSpc>
              <a:spcAft>
                <a:spcPts val="600"/>
              </a:spcAft>
              <a:tabLst>
                <a:tab pos="750067" algn="l"/>
              </a:tabLst>
            </a:pPr>
            <a:r>
              <a:rPr lang="en-US" sz="1300">
                <a:solidFill>
                  <a:srgbClr val="FFFFFF"/>
                </a:solidFill>
                <a:latin typeface="Palatino Linotype" charset="0"/>
                <a:ea typeface="Gill Sans"/>
                <a:cs typeface="Gill Sans"/>
                <a:sym typeface="Gill Sans"/>
              </a:rPr>
              <a:t>Acne Removed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823" y="1177925"/>
            <a:ext cx="3570288" cy="2219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86823" y="2954337"/>
            <a:ext cx="3570288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>
              <a:lnSpc>
                <a:spcPts val="3375"/>
              </a:lnSpc>
              <a:spcAft>
                <a:spcPts val="600"/>
              </a:spcAft>
              <a:tabLst>
                <a:tab pos="750067" algn="l"/>
              </a:tabLst>
            </a:pPr>
            <a:r>
              <a:rPr lang="en-US" sz="1300">
                <a:solidFill>
                  <a:srgbClr val="FFFFFF"/>
                </a:solidFill>
                <a:latin typeface="Palatino Linotype" charset="0"/>
                <a:ea typeface="Gill Sans"/>
                <a:cs typeface="Gill Sans"/>
                <a:sym typeface="Gill Sans"/>
              </a:rPr>
              <a:t>Shadows Added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Shadow Examples</a:t>
            </a:r>
          </a:p>
        </p:txBody>
      </p:sp>
    </p:spTree>
    <p:extLst>
      <p:ext uri="{BB962C8B-B14F-4D97-AF65-F5344CB8AC3E}">
        <p14:creationId xmlns:p14="http://schemas.microsoft.com/office/powerpoint/2010/main" val="2939512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r>
              <a:rPr lang="en-US" dirty="0"/>
              <a:t> vs Raytracing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56" y="4993880"/>
            <a:ext cx="5105805" cy="1071563"/>
          </a:xfrm>
        </p:spPr>
        <p:txBody>
          <a:bodyPr>
            <a:normAutofit/>
          </a:bodyPr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1AD8B-AC95-0A41-BC28-3FD5E92ECE3E}"/>
              </a:ext>
            </a:extLst>
          </p:cNvPr>
          <p:cNvSpPr/>
          <p:nvPr/>
        </p:nvSpPr>
        <p:spPr>
          <a:xfrm>
            <a:off x="516813" y="1107282"/>
            <a:ext cx="9839297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for each pixel </a:t>
            </a:r>
            <a:r>
              <a:rPr lang="en-US" sz="2000" dirty="0" err="1">
                <a:latin typeface="Courier" pitchFamily="2" charset="0"/>
              </a:rPr>
              <a:t>p_ij</a:t>
            </a:r>
            <a:r>
              <a:rPr lang="en-US" sz="2000" dirty="0">
                <a:latin typeface="Courier" pitchFamily="2" charset="0"/>
              </a:rPr>
              <a:t> = (</a:t>
            </a:r>
            <a:r>
              <a:rPr lang="en-US" sz="2000" dirty="0" err="1">
                <a:latin typeface="Courier" pitchFamily="2" charset="0"/>
              </a:rPr>
              <a:t>i,j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depth[</a:t>
            </a:r>
            <a:r>
              <a:rPr lang="en-US" sz="2000" dirty="0" err="1">
                <a:latin typeface="Courier" pitchFamily="2" charset="0"/>
              </a:rPr>
              <a:t>i,j</a:t>
            </a:r>
            <a:r>
              <a:rPr lang="en-US" sz="2000" dirty="0">
                <a:latin typeface="Courier" pitchFamily="2" charset="0"/>
              </a:rPr>
              <a:t>] = infinity</a:t>
            </a:r>
          </a:p>
          <a:p>
            <a:pPr algn="l">
              <a:lnSpc>
                <a:spcPct val="100000"/>
              </a:lnSpc>
            </a:pPr>
            <a:endParaRPr lang="en-US" sz="2000" dirty="0">
              <a:latin typeface="Courier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for each triangle 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for each pixel </a:t>
            </a:r>
            <a:r>
              <a:rPr lang="en-US" sz="2000" dirty="0" err="1">
                <a:latin typeface="Courier" pitchFamily="2" charset="0"/>
              </a:rPr>
              <a:t>p_ij</a:t>
            </a:r>
            <a:r>
              <a:rPr lang="en-US" sz="2000" dirty="0">
                <a:latin typeface="Courier" pitchFamily="2" charset="0"/>
              </a:rPr>
              <a:t> = (</a:t>
            </a:r>
            <a:r>
              <a:rPr lang="en-US" sz="2000" dirty="0" err="1">
                <a:latin typeface="Courier" pitchFamily="2" charset="0"/>
              </a:rPr>
              <a:t>i,j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let </a:t>
            </a:r>
            <a:r>
              <a:rPr lang="en-US" sz="2000" dirty="0" err="1">
                <a:latin typeface="Courier" pitchFamily="2" charset="0"/>
              </a:rPr>
              <a:t>R_ij</a:t>
            </a:r>
            <a:r>
              <a:rPr lang="en-US" sz="2000" dirty="0">
                <a:latin typeface="Courier" pitchFamily="2" charset="0"/>
              </a:rPr>
              <a:t> be the ray from E through </a:t>
            </a:r>
            <a:r>
              <a:rPr lang="en-US" sz="2000" dirty="0" err="1">
                <a:latin typeface="Courier" pitchFamily="2" charset="0"/>
              </a:rPr>
              <a:t>p_ij</a:t>
            </a:r>
            <a:endParaRPr lang="en-US" sz="2000" dirty="0">
              <a:latin typeface="Courier" pitchFamily="2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find P at intersection of </a:t>
            </a:r>
            <a:r>
              <a:rPr lang="en-US" sz="2000" dirty="0" err="1">
                <a:latin typeface="Courier" pitchFamily="2" charset="0"/>
              </a:rPr>
              <a:t>R_ij</a:t>
            </a:r>
            <a:r>
              <a:rPr lang="en-US" sz="2000" dirty="0">
                <a:latin typeface="Courier" pitchFamily="2" charset="0"/>
              </a:rPr>
              <a:t> and 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find d = distance(P,E)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if (d &gt; depth[</a:t>
            </a:r>
            <a:r>
              <a:rPr lang="en-US" sz="2000" dirty="0" err="1">
                <a:latin typeface="Courier" pitchFamily="2" charset="0"/>
              </a:rPr>
              <a:t>i,j</a:t>
            </a:r>
            <a:r>
              <a:rPr lang="en-US" sz="2000" dirty="0">
                <a:latin typeface="Courier" pitchFamily="2" charset="0"/>
              </a:rPr>
              <a:t>])	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	continue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compute lighting at point P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ourier" pitchFamily="2" charset="0"/>
              </a:rPr>
              <a:t>		store in image[</a:t>
            </a:r>
            <a:r>
              <a:rPr lang="en-US" sz="2000" dirty="0" err="1">
                <a:latin typeface="Courier" pitchFamily="2" charset="0"/>
              </a:rPr>
              <a:t>i,j</a:t>
            </a:r>
            <a:r>
              <a:rPr lang="en-US" sz="2000" dirty="0">
                <a:latin typeface="Courier" pitchFamily="2" charset="0"/>
              </a:rPr>
              <a:t>] </a:t>
            </a:r>
          </a:p>
          <a:p>
            <a:pPr algn="l">
              <a:lnSpc>
                <a:spcPct val="100000"/>
              </a:lnSpc>
            </a:pPr>
            <a:endParaRPr lang="en-US" sz="22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818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716B4-AFB9-4879-9A15-16A8BC5714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pt-PT" dirty="0"/>
              <a:t>More similar </a:t>
            </a:r>
            <a:r>
              <a:rPr lang="pt-PT" dirty="0" err="1"/>
              <a:t>than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think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FE426B-8E18-4231-B338-39844C176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invert the two loops: </a:t>
            </a:r>
          </a:p>
          <a:p>
            <a:pPr lvl="1"/>
            <a:r>
              <a:rPr lang="en-US" dirty="0"/>
              <a:t>Triangle -&gt; pixel : Rasterization</a:t>
            </a:r>
          </a:p>
          <a:p>
            <a:pPr lvl="1"/>
            <a:r>
              <a:rPr lang="en-US" dirty="0"/>
              <a:t>Pixel-&gt;triangle: Raytracing</a:t>
            </a:r>
          </a:p>
          <a:p>
            <a:r>
              <a:rPr lang="en-US" dirty="0"/>
              <a:t>On rasterization we try not to iterate all pixels</a:t>
            </a:r>
          </a:p>
          <a:p>
            <a:pPr lvl="1"/>
            <a:r>
              <a:rPr lang="en-US" dirty="0"/>
              <a:t>We can determine which pixels will be generated</a:t>
            </a:r>
          </a:p>
          <a:p>
            <a:r>
              <a:rPr lang="en-US" dirty="0"/>
              <a:t>On raytracing, we try not to test all triangles</a:t>
            </a:r>
          </a:p>
          <a:p>
            <a:pPr lvl="1"/>
            <a:r>
              <a:rPr lang="en-US" dirty="0"/>
              <a:t>Acceleration structures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AC7491-637C-45BE-B8FF-8852FECA2058}"/>
              </a:ext>
            </a:extLst>
          </p:cNvPr>
          <p:cNvSpPr txBox="1"/>
          <p:nvPr/>
        </p:nvSpPr>
        <p:spPr>
          <a:xfrm>
            <a:off x="5779682" y="2169915"/>
            <a:ext cx="6220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" pitchFamily="2" charset="0"/>
              </a:rPr>
              <a:t>for each triangle T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" pitchFamily="2" charset="0"/>
              </a:rPr>
              <a:t>	for each pixel </a:t>
            </a:r>
            <a:r>
              <a:rPr lang="en-US" sz="1800" dirty="0" err="1">
                <a:latin typeface="Courier" pitchFamily="2" charset="0"/>
              </a:rPr>
              <a:t>p_ij</a:t>
            </a:r>
            <a:r>
              <a:rPr lang="en-US" sz="1800" dirty="0">
                <a:latin typeface="Courier" pitchFamily="2" charset="0"/>
              </a:rPr>
              <a:t> = (</a:t>
            </a:r>
            <a:r>
              <a:rPr lang="en-US" sz="1800" dirty="0" err="1">
                <a:latin typeface="Courier" pitchFamily="2" charset="0"/>
              </a:rPr>
              <a:t>i,j</a:t>
            </a:r>
            <a:r>
              <a:rPr lang="en-US" sz="1800" dirty="0">
                <a:latin typeface="Courier" pitchFamily="2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B01EDBA-E66E-4A19-8CB3-18B7CC957E52}"/>
              </a:ext>
            </a:extLst>
          </p:cNvPr>
          <p:cNvSpPr txBox="1"/>
          <p:nvPr/>
        </p:nvSpPr>
        <p:spPr>
          <a:xfrm>
            <a:off x="5779682" y="2956065"/>
            <a:ext cx="6220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for each pixel </a:t>
            </a:r>
            <a:r>
              <a:rPr lang="en-US" sz="1800" dirty="0" err="1">
                <a:latin typeface="Courier" pitchFamily="2" charset="0"/>
              </a:rPr>
              <a:t>p_ij</a:t>
            </a:r>
            <a:r>
              <a:rPr lang="en-US" sz="1800" dirty="0">
                <a:latin typeface="Courier" pitchFamily="2" charset="0"/>
              </a:rPr>
              <a:t> = (</a:t>
            </a:r>
            <a:r>
              <a:rPr lang="en-US" sz="1800" dirty="0" err="1">
                <a:latin typeface="Courier" pitchFamily="2" charset="0"/>
              </a:rPr>
              <a:t>i,j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" pitchFamily="2" charset="0"/>
              </a:rPr>
              <a:t>	for each triangle T</a:t>
            </a:r>
          </a:p>
        </p:txBody>
      </p:sp>
    </p:spTree>
    <p:extLst>
      <p:ext uri="{BB962C8B-B14F-4D97-AF65-F5344CB8AC3E}">
        <p14:creationId xmlns:p14="http://schemas.microsoft.com/office/powerpoint/2010/main" val="16736975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Geometric Intersection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Recurrent problem in graphics</a:t>
            </a:r>
          </a:p>
          <a:p>
            <a:pPr marL="1016583" lvl="1" indent="-228600">
              <a:buFont typeface="Arial" panose="020B0604020202020204" pitchFamily="34" charset="0"/>
              <a:buChar char="•"/>
              <a:tabLst>
                <a:tab pos="1116171" algn="l"/>
              </a:tabLst>
            </a:pPr>
            <a:r>
              <a:rPr lang="en-US" sz="2000">
                <a:latin typeface="+mn-lt"/>
                <a:ea typeface="+mn-ea"/>
              </a:rPr>
              <a:t>Interpolation</a:t>
            </a:r>
          </a:p>
          <a:p>
            <a:pPr marL="1016583" lvl="1" indent="-228600">
              <a:buFont typeface="Arial" panose="020B0604020202020204" pitchFamily="34" charset="0"/>
              <a:buChar char="•"/>
              <a:tabLst>
                <a:tab pos="1116171" algn="l"/>
              </a:tabLst>
            </a:pPr>
            <a:r>
              <a:rPr lang="en-US" sz="2000">
                <a:latin typeface="+mn-lt"/>
                <a:ea typeface="+mn-ea"/>
              </a:rPr>
              <a:t>Raytracing of all forms</a:t>
            </a:r>
          </a:p>
          <a:p>
            <a:pPr marL="1016583" lvl="1" indent="-228600">
              <a:buFont typeface="Arial" panose="020B0604020202020204" pitchFamily="34" charset="0"/>
              <a:buChar char="•"/>
              <a:tabLst>
                <a:tab pos="1116171" algn="l"/>
              </a:tabLst>
            </a:pPr>
            <a:r>
              <a:rPr lang="en-US" sz="2000">
                <a:latin typeface="+mn-lt"/>
                <a:ea typeface="+mn-ea"/>
              </a:rPr>
              <a:t>Mesh manifold tests</a:t>
            </a:r>
          </a:p>
          <a:p>
            <a:pPr marL="1016583" lvl="1" indent="-228600">
              <a:buFont typeface="Arial" panose="020B0604020202020204" pitchFamily="34" charset="0"/>
              <a:buChar char="•"/>
              <a:tabLst>
                <a:tab pos="1116171" algn="l"/>
              </a:tabLst>
            </a:pPr>
            <a:r>
              <a:rPr lang="en-US" sz="2000">
                <a:latin typeface="+mn-lt"/>
                <a:ea typeface="+mn-ea"/>
              </a:rPr>
              <a:t>Collision Detection</a:t>
            </a:r>
          </a:p>
          <a:p>
            <a:pPr marL="1016583" lvl="1" indent="-228600">
              <a:buFont typeface="Arial" panose="020B0604020202020204" pitchFamily="34" charset="0"/>
              <a:buChar char="•"/>
              <a:tabLst>
                <a:tab pos="1116171" algn="l"/>
              </a:tabLst>
            </a:pPr>
            <a:r>
              <a:rPr lang="en-US" sz="2000">
                <a:latin typeface="+mn-lt"/>
                <a:ea typeface="+mn-ea"/>
              </a:rPr>
              <a:t>Mesh processing</a:t>
            </a:r>
          </a:p>
        </p:txBody>
      </p:sp>
    </p:spTree>
    <p:extLst>
      <p:ext uri="{BB962C8B-B14F-4D97-AF65-F5344CB8AC3E}">
        <p14:creationId xmlns:p14="http://schemas.microsoft.com/office/powerpoint/2010/main" val="389791168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Intersection Tests</a:t>
            </a:r>
          </a:p>
        </p:txBody>
      </p:sp>
      <p:sp>
        <p:nvSpPr>
          <p:cNvPr id="7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1D: point in segment, 2 segments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2D: points, lines, segments, circles, boxes, triangles, polygons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2.5D: rays &amp; triangles in 3D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3D: points, lines, segments, planes, spheres, boxes, tetrahedra, </a:t>
            </a:r>
            <a:r>
              <a:rPr lang="en-US" sz="2200" dirty="0" err="1">
                <a:latin typeface="+mn-lt"/>
                <a:ea typeface="+mn-ea"/>
              </a:rPr>
              <a:t>polyhedra</a:t>
            </a:r>
            <a:r>
              <a:rPr lang="en-US" sz="2200" dirty="0">
                <a:latin typeface="+mn-lt"/>
                <a:ea typeface="+mn-ea"/>
              </a:rPr>
              <a:t>, cylinders, capsules</a:t>
            </a:r>
          </a:p>
        </p:txBody>
      </p:sp>
    </p:spTree>
    <p:extLst>
      <p:ext uri="{BB962C8B-B14F-4D97-AF65-F5344CB8AC3E}">
        <p14:creationId xmlns:p14="http://schemas.microsoft.com/office/powerpoint/2010/main" val="157078088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6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6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1D: The Easy One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AF758E-8141-4800-BB4C-5F5F5C0263A2}"/>
              </a:ext>
            </a:extLst>
          </p:cNvPr>
          <p:cNvGrpSpPr/>
          <p:nvPr/>
        </p:nvGrpSpPr>
        <p:grpSpPr>
          <a:xfrm>
            <a:off x="3054620" y="2011363"/>
            <a:ext cx="6082762" cy="4160838"/>
            <a:chOff x="3452813" y="1500187"/>
            <a:chExt cx="5277446" cy="3609972"/>
          </a:xfrm>
        </p:grpSpPr>
        <p:pic>
          <p:nvPicPr>
            <p:cNvPr id="51" name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8289" y="3071812"/>
              <a:ext cx="3375423" cy="70941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2" name="p2x1x[                             ]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2813" y="1500187"/>
              <a:ext cx="5277446" cy="16449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3" name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1068" y="3877467"/>
              <a:ext cx="3900385" cy="598290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56" name="Group 56"/>
            <p:cNvGrpSpPr/>
            <p:nvPr/>
          </p:nvGrpSpPr>
          <p:grpSpPr>
            <a:xfrm>
              <a:off x="4095749" y="1509117"/>
              <a:ext cx="4324119" cy="3601042"/>
              <a:chOff x="0" y="0"/>
              <a:chExt cx="6149855" cy="5121480"/>
            </a:xfrm>
          </p:grpSpPr>
          <p:pic>
            <p:nvPicPr>
              <p:cNvPr id="54" name="droppedImage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356100"/>
                <a:ext cx="2019300" cy="7653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5" name="q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700" y="0"/>
                <a:ext cx="422155" cy="12827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6427975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7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-1" y="556995"/>
            <a:ext cx="12192001" cy="113369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1D: Two Segments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1EE818E-5521-47CA-AA5B-BBCCDDE9D016}"/>
              </a:ext>
            </a:extLst>
          </p:cNvPr>
          <p:cNvGrpSpPr/>
          <p:nvPr/>
        </p:nvGrpSpPr>
        <p:grpSpPr>
          <a:xfrm>
            <a:off x="2154911" y="1825625"/>
            <a:ext cx="7882177" cy="4351339"/>
            <a:chOff x="1642159" y="1294805"/>
            <a:chExt cx="8586640" cy="4740235"/>
          </a:xfrm>
        </p:grpSpPr>
        <p:pic>
          <p:nvPicPr>
            <p:cNvPr id="59" name="[                   ]qp2x1x[                             ].pdf" descr="Uma imagem com texto, céu noturno&#10;&#10;Descrição gerada automaticament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2813" y="1294805"/>
              <a:ext cx="5277446" cy="164491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0" name="dropped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297" y="2786063"/>
              <a:ext cx="6661548" cy="70843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1" name="[p]q[1x2x]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5923" y="4901421"/>
              <a:ext cx="3615076" cy="112677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2" name="[p]q[1x2x]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9283" y="4908262"/>
              <a:ext cx="3615077" cy="112677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3" name="[p]q[1x2x]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5923" y="3393281"/>
              <a:ext cx="3615077" cy="112677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4" name="[p]q[1x2x].pdf" descr="Uma imagem com texto, céu noturno&#10;&#10;Descrição gerada automaticament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5923" y="4148639"/>
              <a:ext cx="3615076" cy="112677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5" name="[p]q[1x2x].pdf" descr="Uma imagem com texto&#10;&#10;Descrição gerada automaticament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85297" y="3398028"/>
              <a:ext cx="3615076" cy="1126778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6" name="[p]q[1x2x].pdf" descr="Uma imagem com texto, céu noturno&#10;&#10;Descrição gerada automaticament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85297" y="4251509"/>
              <a:ext cx="3615076" cy="11267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7" name="Shape 67"/>
            <p:cNvSpPr/>
            <p:nvPr/>
          </p:nvSpPr>
          <p:spPr>
            <a:xfrm>
              <a:off x="1643119" y="3705820"/>
              <a:ext cx="269306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No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1642159" y="4455914"/>
              <a:ext cx="299890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Yes</a:t>
              </a:r>
            </a:p>
          </p:txBody>
        </p:sp>
        <p:sp>
          <p:nvSpPr>
            <p:cNvPr id="69" name="Shape 69"/>
            <p:cNvSpPr/>
            <p:nvPr/>
          </p:nvSpPr>
          <p:spPr>
            <a:xfrm>
              <a:off x="1642159" y="5214938"/>
              <a:ext cx="299890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Yes</a:t>
              </a:r>
            </a:p>
          </p:txBody>
        </p:sp>
        <p:sp>
          <p:nvSpPr>
            <p:cNvPr id="70" name="Shape 70"/>
            <p:cNvSpPr/>
            <p:nvPr/>
          </p:nvSpPr>
          <p:spPr>
            <a:xfrm>
              <a:off x="9928909" y="3705820"/>
              <a:ext cx="299890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Yes</a:t>
              </a:r>
            </a:p>
          </p:txBody>
        </p:sp>
        <p:sp>
          <p:nvSpPr>
            <p:cNvPr id="71" name="Shape 71"/>
            <p:cNvSpPr/>
            <p:nvPr/>
          </p:nvSpPr>
          <p:spPr>
            <a:xfrm>
              <a:off x="9928909" y="4563070"/>
              <a:ext cx="299890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Yes</a:t>
              </a:r>
            </a:p>
          </p:txBody>
        </p:sp>
        <p:sp>
          <p:nvSpPr>
            <p:cNvPr id="72" name="Shape 72"/>
            <p:cNvSpPr/>
            <p:nvPr/>
          </p:nvSpPr>
          <p:spPr>
            <a:xfrm>
              <a:off x="9929868" y="5214938"/>
              <a:ext cx="269306" cy="266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>
              <a:normAutofit/>
            </a:bodyPr>
            <a:lstStyle>
              <a:lvl1pPr>
                <a:tabLst>
                  <a:tab pos="1066800" algn="l"/>
                </a:tabLst>
              </a:lvl1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sz="90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52733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156792" y="801264"/>
            <a:ext cx="1403496" cy="1071563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Test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3051544" y="4391247"/>
            <a:ext cx="9140456" cy="2038128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rPr dirty="0"/>
              <a:t>But is there an easier way?</a:t>
            </a:r>
          </a:p>
        </p:txBody>
      </p:sp>
      <p:pic>
        <p:nvPicPr>
          <p:cNvPr id="76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4" y="2628581"/>
            <a:ext cx="6277571" cy="160083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688534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 dirty="0"/>
              <a:t>	</a:t>
            </a:r>
            <a:r>
              <a:rPr dirty="0"/>
              <a:t>Optimized</a:t>
            </a:r>
          </a:p>
        </p:txBody>
      </p:sp>
      <p:pic>
        <p:nvPicPr>
          <p:cNvPr id="7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282" y="1598414"/>
            <a:ext cx="6929438" cy="7089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[p]q[1x2x]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83" y="4147041"/>
            <a:ext cx="3615076" cy="11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[p]q[1x2x]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43" y="4153883"/>
            <a:ext cx="3615077" cy="11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[p]q[1x2x]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783" y="2643187"/>
            <a:ext cx="3615077" cy="11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[p]q[1x2x]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783" y="3394259"/>
            <a:ext cx="3615076" cy="11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[p]q[1x2x]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2086" y="2643648"/>
            <a:ext cx="3615076" cy="1126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[p]q[1x2x]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086" y="3497129"/>
            <a:ext cx="3615076" cy="112677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625080" y="2946797"/>
            <a:ext cx="29335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NN</a:t>
            </a:r>
          </a:p>
        </p:txBody>
      </p:sp>
      <p:sp>
        <p:nvSpPr>
          <p:cNvPr id="87" name="Shape 87"/>
          <p:cNvSpPr/>
          <p:nvPr/>
        </p:nvSpPr>
        <p:spPr>
          <a:xfrm>
            <a:off x="1656647" y="3705820"/>
            <a:ext cx="27571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YN</a:t>
            </a:r>
          </a:p>
        </p:txBody>
      </p:sp>
      <p:sp>
        <p:nvSpPr>
          <p:cNvPr id="88" name="Shape 88"/>
          <p:cNvSpPr/>
          <p:nvPr/>
        </p:nvSpPr>
        <p:spPr>
          <a:xfrm>
            <a:off x="1656647" y="4455914"/>
            <a:ext cx="27571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YN</a:t>
            </a:r>
          </a:p>
        </p:txBody>
      </p:sp>
      <p:sp>
        <p:nvSpPr>
          <p:cNvPr id="89" name="Shape 89"/>
          <p:cNvSpPr/>
          <p:nvPr/>
        </p:nvSpPr>
        <p:spPr>
          <a:xfrm>
            <a:off x="9943397" y="2946797"/>
            <a:ext cx="27571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NY</a:t>
            </a:r>
          </a:p>
        </p:txBody>
      </p:sp>
      <p:sp>
        <p:nvSpPr>
          <p:cNvPr id="90" name="Shape 90"/>
          <p:cNvSpPr/>
          <p:nvPr/>
        </p:nvSpPr>
        <p:spPr>
          <a:xfrm>
            <a:off x="9943397" y="3804047"/>
            <a:ext cx="27571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NY</a:t>
            </a:r>
          </a:p>
        </p:txBody>
      </p:sp>
      <p:sp>
        <p:nvSpPr>
          <p:cNvPr id="91" name="Shape 91"/>
          <p:cNvSpPr/>
          <p:nvPr/>
        </p:nvSpPr>
        <p:spPr>
          <a:xfrm>
            <a:off x="9911829" y="4455914"/>
            <a:ext cx="29335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>
            <a:lvl1pPr>
              <a:tabLst>
                <a:tab pos="1066800" algn="l"/>
              </a:tabLst>
            </a:lvl1pPr>
          </a:lstStyle>
          <a:p>
            <a:r>
              <a:rPr sz="1266"/>
              <a:t>NN</a:t>
            </a:r>
          </a:p>
        </p:txBody>
      </p:sp>
    </p:spTree>
    <p:extLst>
      <p:ext uri="{BB962C8B-B14F-4D97-AF65-F5344CB8AC3E}">
        <p14:creationId xmlns:p14="http://schemas.microsoft.com/office/powerpoint/2010/main" val="18288706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90" grpId="0" animBg="1" advAuto="0"/>
      <p:bldP spid="9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F6A6-723D-4B66-9F43-73ABD147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7A65-AE64-43CB-A9D2-A6FEAC3CE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Raycasting</a:t>
            </a:r>
            <a:endParaRPr lang="en-GB" dirty="0"/>
          </a:p>
          <a:p>
            <a:r>
              <a:rPr lang="en-GB" dirty="0"/>
              <a:t>Shadows</a:t>
            </a:r>
          </a:p>
          <a:p>
            <a:r>
              <a:rPr lang="en-GB" dirty="0"/>
              <a:t>1D intersection</a:t>
            </a:r>
          </a:p>
          <a:p>
            <a:r>
              <a:rPr lang="en-GB" dirty="0"/>
              <a:t>2D intersection</a:t>
            </a:r>
          </a:p>
          <a:p>
            <a:r>
              <a:rPr lang="en-GB" dirty="0"/>
              <a:t>2.5D intersection</a:t>
            </a:r>
          </a:p>
          <a:p>
            <a:r>
              <a:rPr lang="en-GB" dirty="0"/>
              <a:t>3D intersection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61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11906" y="2669978"/>
            <a:ext cx="12180094" cy="1071563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Better Yet</a:t>
            </a:r>
          </a:p>
        </p:txBody>
      </p:sp>
      <p:pic>
        <p:nvPicPr>
          <p:cNvPr id="94" name="1h2h2l1l[][]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10" y="1223368"/>
            <a:ext cx="5283555" cy="1955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64" y="3196828"/>
            <a:ext cx="6688336" cy="708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1m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328" y="1321594"/>
            <a:ext cx="548850" cy="937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1r1r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344" y="1741289"/>
            <a:ext cx="2507666" cy="392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dropped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454" y="3911203"/>
            <a:ext cx="3326104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ropped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695" y="3911203"/>
            <a:ext cx="2225049" cy="1250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2r2r2m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3031" y="2160985"/>
            <a:ext cx="1526977" cy="964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dropped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7735" y="5197078"/>
            <a:ext cx="4420196" cy="7081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6146329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 advAuto="0"/>
      <p:bldP spid="97" grpId="0" animBg="1" advAuto="0"/>
      <p:bldP spid="98" grpId="0" animBg="1" advAuto="0"/>
      <p:bldP spid="100" grpId="0" animBg="1" advAuto="0"/>
      <p:bldP spid="101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2D Intersections</a:t>
            </a:r>
          </a:p>
        </p:txBody>
      </p:sp>
      <p:sp>
        <p:nvSpPr>
          <p:cNvPr id="1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Line - Line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Box - Box (AABB) 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Circle - Circle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Triangle - Triangle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Polygon - Polygon</a:t>
            </a:r>
          </a:p>
        </p:txBody>
      </p:sp>
    </p:spTree>
    <p:extLst>
      <p:ext uri="{BB962C8B-B14F-4D97-AF65-F5344CB8AC3E}">
        <p14:creationId xmlns:p14="http://schemas.microsoft.com/office/powerpoint/2010/main" val="73826997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/>
              <a:t>Two Parametric Lines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1532930" y="1098352"/>
            <a:ext cx="9135070" cy="4045148"/>
          </a:xfrm>
          <a:prstGeom prst="rect">
            <a:avLst/>
          </a:prstGeom>
        </p:spPr>
        <p:txBody>
          <a:bodyPr/>
          <a:lstStyle/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>
                <a:latin typeface="+mn-lt"/>
                <a:ea typeface="+mn-ea"/>
                <a:cs typeface="+mn-cs"/>
                <a:sym typeface="Palatino"/>
              </a:rPr>
              <a:t>Each has a separate parameter</a:t>
            </a:r>
          </a:p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>
                <a:latin typeface="+mn-lt"/>
                <a:ea typeface="+mn-ea"/>
                <a:cs typeface="+mn-cs"/>
                <a:sym typeface="Palatino"/>
              </a:rPr>
              <a:t>We want to find </a:t>
            </a:r>
            <a:r>
              <a:rPr lang="en-US" i="1">
                <a:latin typeface="+mn-lt"/>
                <a:ea typeface="+mn-ea"/>
                <a:cs typeface="+mn-cs"/>
                <a:sym typeface="Palatino"/>
              </a:rPr>
              <a:t>r</a:t>
            </a:r>
            <a:endParaRPr lang="en-US">
              <a:latin typeface="+mn-lt"/>
              <a:ea typeface="+mn-ea"/>
              <a:cs typeface="+mn-cs"/>
              <a:sym typeface="Palatino"/>
            </a:endParaRPr>
          </a:p>
          <a:p>
            <a:pPr marL="1007653" lvl="1">
              <a:tabLst>
                <a:tab pos="1384052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>
                <a:latin typeface="+mn-lt"/>
                <a:ea typeface="+mn-ea"/>
                <a:cs typeface="+mn-cs"/>
                <a:sym typeface="Palatino"/>
              </a:rPr>
              <a:t>by finding </a:t>
            </a:r>
            <a:r>
              <a:rPr lang="en-US" i="1">
                <a:latin typeface="+mn-lt"/>
                <a:ea typeface="+mn-ea"/>
                <a:cs typeface="+mn-cs"/>
                <a:sym typeface="Palatino"/>
              </a:rPr>
              <a:t>t</a:t>
            </a:r>
            <a:r>
              <a:rPr lang="en-US" sz="1547" i="1" baseline="-54545">
                <a:latin typeface="+mn-lt"/>
                <a:ea typeface="+mn-ea"/>
                <a:sym typeface="Palatino"/>
              </a:rPr>
              <a:t>1</a:t>
            </a:r>
            <a:r>
              <a:rPr lang="en-US">
                <a:latin typeface="+mn-lt"/>
                <a:ea typeface="+mn-ea"/>
                <a:cs typeface="+mn-cs"/>
                <a:sym typeface="Palatino"/>
              </a:rPr>
              <a:t> at </a:t>
            </a:r>
            <a:r>
              <a:rPr lang="en-US" i="1">
                <a:latin typeface="+mn-lt"/>
                <a:ea typeface="+mn-ea"/>
                <a:cs typeface="+mn-cs"/>
                <a:sym typeface="Palatino"/>
              </a:rPr>
              <a:t>r</a:t>
            </a:r>
            <a:endParaRPr lang="en-US">
              <a:latin typeface="+mn-lt"/>
              <a:ea typeface="+mn-ea"/>
              <a:cs typeface="+mn-cs"/>
              <a:sym typeface="Palatino"/>
            </a:endParaRPr>
          </a:p>
          <a:p>
            <a:pPr marL="1007653" lvl="1">
              <a:tabLst>
                <a:tab pos="1384052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>
                <a:latin typeface="+mn-lt"/>
                <a:ea typeface="+mn-ea"/>
                <a:cs typeface="+mn-cs"/>
                <a:sym typeface="Palatino"/>
              </a:rPr>
              <a:t>or </a:t>
            </a:r>
            <a:r>
              <a:rPr lang="en-US" i="1">
                <a:latin typeface="+mn-lt"/>
                <a:ea typeface="+mn-ea"/>
                <a:cs typeface="+mn-cs"/>
                <a:sym typeface="Palatino"/>
              </a:rPr>
              <a:t>t</a:t>
            </a:r>
            <a:r>
              <a:rPr lang="en-US" sz="1547" i="1" baseline="-54545">
                <a:latin typeface="+mn-lt"/>
                <a:ea typeface="+mn-ea"/>
                <a:sym typeface="Palatino"/>
              </a:rPr>
              <a:t>2</a:t>
            </a:r>
            <a:r>
              <a:rPr lang="en-US">
                <a:latin typeface="+mn-lt"/>
                <a:ea typeface="+mn-ea"/>
                <a:cs typeface="+mn-cs"/>
                <a:sym typeface="Palatino"/>
              </a:rPr>
              <a:t> at </a:t>
            </a:r>
            <a:r>
              <a:rPr lang="en-US" i="1">
                <a:latin typeface="+mn-lt"/>
                <a:ea typeface="+mn-ea"/>
                <a:cs typeface="+mn-cs"/>
                <a:sym typeface="Palatino"/>
              </a:rPr>
              <a:t>r</a:t>
            </a:r>
            <a:endParaRPr lang="en-US" i="1" dirty="0">
              <a:latin typeface="+mn-lt"/>
              <a:ea typeface="+mn-ea"/>
              <a:cs typeface="+mn-cs"/>
              <a:sym typeface="Palatino"/>
            </a:endParaRPr>
          </a:p>
        </p:txBody>
      </p:sp>
      <p:pic>
        <p:nvPicPr>
          <p:cNvPr id="112" name="pasted2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06" y="2464594"/>
            <a:ext cx="3214117" cy="33202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952739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of Equations</a:t>
            </a:r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5" name="pasted29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1556011"/>
            <a:ext cx="3113280" cy="3745978"/>
          </a:xfrm>
          <a:prstGeom prst="rect">
            <a:avLst/>
          </a:prstGeom>
          <a:effectLst/>
        </p:spPr>
      </p:pic>
      <p:sp>
        <p:nvSpPr>
          <p:cNvPr id="116" name="Shape 116"/>
          <p:cNvSpPr/>
          <p:nvPr/>
        </p:nvSpPr>
        <p:spPr>
          <a:xfrm>
            <a:off x="5214581" y="2438400"/>
            <a:ext cx="6422848" cy="378541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marL="53576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7903" algn="l"/>
                <a:tab pos="6134477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sz="2000"/>
              <a:t>Two equations in two unknowns,</a:t>
            </a:r>
          </a:p>
          <a:p>
            <a:pPr marL="53576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7903" algn="l"/>
                <a:tab pos="6134477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sz="2000"/>
              <a:t>which means we can solve it . . .</a:t>
            </a:r>
          </a:p>
          <a:p>
            <a:pPr marL="53576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17903" algn="l"/>
                <a:tab pos="6134477" algn="l"/>
              </a:tabLst>
              <a:defRPr>
                <a:latin typeface="+mn-lt"/>
                <a:ea typeface="+mn-ea"/>
                <a:cs typeface="+mn-cs"/>
                <a:sym typeface="Palatino"/>
              </a:defRPr>
            </a:pPr>
            <a:r>
              <a:rPr lang="en-US" sz="2000"/>
              <a:t>or we can find a faster way</a:t>
            </a:r>
          </a:p>
        </p:txBody>
      </p:sp>
    </p:spTree>
    <p:extLst>
      <p:ext uri="{BB962C8B-B14F-4D97-AF65-F5344CB8AC3E}">
        <p14:creationId xmlns:p14="http://schemas.microsoft.com/office/powerpoint/2010/main" val="34268504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Similar Triangles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+mn-lt"/>
                <a:ea typeface="+mn-ea"/>
                <a:cs typeface="+mn-cs"/>
                <a:sym typeface="Palatino"/>
              </a:rPr>
              <a:t>Find </a:t>
            </a:r>
            <a:r>
              <a:rPr i="1">
                <a:latin typeface="+mn-lt"/>
                <a:ea typeface="+mn-ea"/>
                <a:cs typeface="+mn-cs"/>
                <a:sym typeface="Palatino"/>
              </a:rPr>
              <a:t>t</a:t>
            </a:r>
            <a:r>
              <a:rPr sz="1547" i="1" baseline="-54545">
                <a:latin typeface="+mn-lt"/>
                <a:ea typeface="+mn-ea"/>
                <a:sym typeface="Palatino"/>
              </a:rPr>
              <a:t>2</a:t>
            </a:r>
            <a:r>
              <a:rPr>
                <a:latin typeface="+mn-lt"/>
                <a:ea typeface="+mn-ea"/>
                <a:cs typeface="+mn-cs"/>
                <a:sym typeface="Palatino"/>
              </a:rPr>
              <a:t> at </a:t>
            </a:r>
            <a:r>
              <a:rPr i="1">
                <a:latin typeface="+mn-lt"/>
                <a:ea typeface="+mn-ea"/>
                <a:cs typeface="+mn-cs"/>
                <a:sym typeface="Palatino"/>
              </a:rPr>
              <a:t>r</a:t>
            </a:r>
            <a:endParaRPr>
              <a:latin typeface="+mn-lt"/>
              <a:ea typeface="+mn-ea"/>
              <a:cs typeface="+mn-cs"/>
              <a:sym typeface="Palatino"/>
            </a:endParaRPr>
          </a:p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+mn-lt"/>
                <a:ea typeface="+mn-ea"/>
                <a:cs typeface="+mn-cs"/>
                <a:sym typeface="Palatino"/>
              </a:rPr>
              <a:t>Similar triangles, so</a:t>
            </a:r>
          </a:p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n-lt"/>
              <a:ea typeface="+mn-ea"/>
              <a:cs typeface="+mn-cs"/>
              <a:sym typeface="Palatino"/>
            </a:endParaRPr>
          </a:p>
          <a:p>
            <a:pPr marL="766560">
              <a:tabLst>
                <a:tab pos="1062595" algn="l"/>
              </a:tabLst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>
                <a:latin typeface="+mn-lt"/>
                <a:ea typeface="+mn-ea"/>
                <a:cs typeface="+mn-cs"/>
                <a:sym typeface="Palatino"/>
              </a:rPr>
              <a:t>find d and D</a:t>
            </a:r>
          </a:p>
        </p:txBody>
      </p:sp>
      <p:pic>
        <p:nvPicPr>
          <p:cNvPr id="120" name="pasted3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422" y="3741539"/>
            <a:ext cx="930926" cy="74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asted2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446" y="1169789"/>
            <a:ext cx="5760926" cy="45329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758335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Finding 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-416894" y="1259086"/>
            <a:ext cx="9135070" cy="1573411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rPr dirty="0"/>
              <a:t>Use the dot product:</a:t>
            </a:r>
          </a:p>
        </p:txBody>
      </p:sp>
      <p:pic>
        <p:nvPicPr>
          <p:cNvPr id="125" name="pasted2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39" y="1259086"/>
            <a:ext cx="5760926" cy="4532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asted3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78" y="2696765"/>
            <a:ext cx="1841120" cy="28689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694258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Finding D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xfrm>
            <a:off x="-282015" y="1181903"/>
            <a:ext cx="9135070" cy="1518047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rPr dirty="0"/>
              <a:t>Similarly,</a:t>
            </a:r>
          </a:p>
        </p:txBody>
      </p:sp>
      <p:pic>
        <p:nvPicPr>
          <p:cNvPr id="130" name="pasted29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11" y="1357312"/>
            <a:ext cx="5760926" cy="4532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asted3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07" y="2547549"/>
            <a:ext cx="1823245" cy="28689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8803686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Solution</a:t>
            </a:r>
          </a:p>
        </p:txBody>
      </p:sp>
      <p:pic>
        <p:nvPicPr>
          <p:cNvPr id="134" name="pasted3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133" y="1375172"/>
            <a:ext cx="5760926" cy="4532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asted3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41" y="1744970"/>
            <a:ext cx="2187773" cy="399157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8229041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Axis-Aligned Boxes (AAB)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56980" y="2584746"/>
            <a:ext cx="4366617" cy="81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090258" indent="-480658">
              <a:tabLst>
                <a:tab pos="1587500" algn="l"/>
              </a:tabLst>
            </a:lvl1pPr>
          </a:lstStyle>
          <a:p>
            <a:r>
              <a:rPr dirty="0"/>
              <a:t>Line segment test in both of x,  y axes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BAB09D2-E83A-4996-B29D-220C7C09892F}"/>
              </a:ext>
            </a:extLst>
          </p:cNvPr>
          <p:cNvGrpSpPr/>
          <p:nvPr/>
        </p:nvGrpSpPr>
        <p:grpSpPr>
          <a:xfrm>
            <a:off x="6096000" y="1107282"/>
            <a:ext cx="4768453" cy="4768453"/>
            <a:chOff x="6096000" y="1107282"/>
            <a:chExt cx="4768453" cy="4768453"/>
          </a:xfrm>
        </p:grpSpPr>
        <p:pic>
          <p:nvPicPr>
            <p:cNvPr id="139" name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107282"/>
              <a:ext cx="4768453" cy="476845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0" name=")(1t,1r)(1b,1l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703" y="2411016"/>
              <a:ext cx="2294930" cy="180397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1" name=")(2t,2r)(2b,2l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8023" y="1464469"/>
              <a:ext cx="2705695" cy="197504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42" name="dropped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9304" y="2821782"/>
              <a:ext cx="707060" cy="946547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146" name="Group 146"/>
            <p:cNvGrpSpPr/>
            <p:nvPr/>
          </p:nvGrpSpPr>
          <p:grpSpPr>
            <a:xfrm>
              <a:off x="7497961" y="3786188"/>
              <a:ext cx="1449161" cy="1098352"/>
              <a:chOff x="0" y="0"/>
              <a:chExt cx="2061028" cy="1562100"/>
            </a:xfrm>
          </p:grpSpPr>
          <p:pic>
            <p:nvPicPr>
              <p:cNvPr id="143" name="droppedImage.pdf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200" y="0"/>
                <a:ext cx="1854201" cy="110601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4" name="droppedImage.pdf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100" y="1104900"/>
                <a:ext cx="244929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5" name="droppedImage.pdf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1104900"/>
                <a:ext cx="244929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49" name="Group 149"/>
            <p:cNvGrpSpPr/>
            <p:nvPr/>
          </p:nvGrpSpPr>
          <p:grpSpPr>
            <a:xfrm>
              <a:off x="6542484" y="2669977"/>
              <a:ext cx="218140" cy="1303735"/>
              <a:chOff x="0" y="0"/>
              <a:chExt cx="310242" cy="1854200"/>
            </a:xfrm>
          </p:grpSpPr>
          <p:pic>
            <p:nvPicPr>
              <p:cNvPr id="147" name="droppedImage.pdf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00" y="0"/>
                <a:ext cx="244929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" name="droppedImage.pdf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1397000"/>
                <a:ext cx="310243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56" name="Group 156"/>
            <p:cNvGrpSpPr/>
            <p:nvPr/>
          </p:nvGrpSpPr>
          <p:grpSpPr>
            <a:xfrm>
              <a:off x="6533553" y="1759148"/>
              <a:ext cx="3698168" cy="3127493"/>
              <a:chOff x="0" y="0"/>
              <a:chExt cx="5259614" cy="4447988"/>
            </a:xfrm>
          </p:grpSpPr>
          <p:pic>
            <p:nvPicPr>
              <p:cNvPr id="150" name="droppedImage.pdf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000" y="254000"/>
                <a:ext cx="2222500" cy="158981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1" name="droppedImage.pdf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90800" y="1841500"/>
                <a:ext cx="2476500" cy="21343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2" name="droppedImage.pdf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00" y="0"/>
                <a:ext cx="293915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3" name="droppedImage.pdf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65700" y="3987800"/>
                <a:ext cx="293915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4" name="droppedImage.pdf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1900" y="3987800"/>
                <a:ext cx="279401" cy="4601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5" name="droppedImage.pdf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0" y="1600200"/>
                <a:ext cx="342900" cy="457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96352468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4007819" y="178592"/>
            <a:ext cx="3709163" cy="1071563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dirty="0"/>
              <a:t>Circle - Circle</a:t>
            </a:r>
          </a:p>
        </p:txBody>
      </p:sp>
      <p:pic>
        <p:nvPicPr>
          <p:cNvPr id="159" name="1r1r1m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10" y="2089546"/>
            <a:ext cx="2678907" cy="26789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2r2r2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19" y="3884413"/>
            <a:ext cx="1634134" cy="16341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2m−1m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507" y="3464718"/>
            <a:ext cx="2176822" cy="1214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031" y="2982515"/>
            <a:ext cx="4580930" cy="7082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0228084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 advAuto="0"/>
      <p:bldP spid="161" grpId="0" animBg="1" advAuto="0"/>
      <p:bldP spid="16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Assume we have: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A triangle mesh M, with: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Vertex positions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Vertex normals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Texture coordinates (&amp; a texture)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An eye E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An image plane Π made up of pixels</a:t>
            </a:r>
          </a:p>
        </p:txBody>
      </p:sp>
    </p:spTree>
    <p:extLst>
      <p:ext uri="{BB962C8B-B14F-4D97-AF65-F5344CB8AC3E}">
        <p14:creationId xmlns:p14="http://schemas.microsoft.com/office/powerpoint/2010/main" val="182573943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Triangle-Triangle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76536" y="3937993"/>
            <a:ext cx="10851758" cy="2491382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  <a:lvl2pPr marL="1433158">
              <a:tabLst>
                <a:tab pos="2044700" algn="l"/>
              </a:tabLst>
            </a:lvl2pPr>
            <a:lvl3pPr marL="1776058">
              <a:tabLst>
                <a:tab pos="2476500" algn="l"/>
              </a:tabLst>
            </a:lvl3pPr>
          </a:lstStyle>
          <a:p>
            <a:r>
              <a:rPr dirty="0"/>
              <a:t>Check for edge intersections</a:t>
            </a:r>
          </a:p>
          <a:p>
            <a:pPr lvl="1"/>
            <a:r>
              <a:rPr dirty="0"/>
              <a:t>segment-segment intersection</a:t>
            </a:r>
          </a:p>
          <a:p>
            <a:pPr lvl="2"/>
            <a:r>
              <a:rPr dirty="0"/>
              <a:t>line-line test &amp; check parameters </a:t>
            </a:r>
            <a:r>
              <a:rPr dirty="0" err="1"/>
              <a:t>s,t</a:t>
            </a:r>
            <a:endParaRPr dirty="0"/>
          </a:p>
        </p:txBody>
      </p:sp>
      <p:pic>
        <p:nvPicPr>
          <p:cNvPr id="165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85" y="1500188"/>
            <a:ext cx="1850315" cy="196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97" y="1473399"/>
            <a:ext cx="1563192" cy="2464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89" y="1500188"/>
            <a:ext cx="1473399" cy="196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555" y="1500188"/>
            <a:ext cx="1384102" cy="19674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587976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 advAuto="0"/>
      <p:bldP spid="166" grpId="0" animBg="1" advAuto="0"/>
      <p:bldP spid="167" grpId="0" animBg="1" advAuto="0"/>
      <p:bldP spid="16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But . . . .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32930" y="4148556"/>
            <a:ext cx="9135070" cy="2280819"/>
          </a:xfrm>
          <a:prstGeom prst="rect">
            <a:avLst/>
          </a:prstGeom>
        </p:spPr>
        <p:txBody>
          <a:bodyPr/>
          <a:lstStyle/>
          <a:p>
            <a:pPr marL="766560"/>
            <a:r>
              <a:rPr dirty="0"/>
              <a:t>Fails when one </a:t>
            </a:r>
            <a:r>
              <a:rPr i="1" dirty="0"/>
              <a:t>inside</a:t>
            </a:r>
            <a:r>
              <a:rPr dirty="0"/>
              <a:t> the other</a:t>
            </a:r>
          </a:p>
          <a:p>
            <a:pPr marL="1007653" lvl="1"/>
            <a:r>
              <a:rPr dirty="0"/>
              <a:t>Not actually a problem</a:t>
            </a:r>
          </a:p>
          <a:p>
            <a:pPr marL="1007653" lvl="1"/>
            <a:r>
              <a:rPr dirty="0"/>
              <a:t>If time steps are small enough</a:t>
            </a:r>
          </a:p>
        </p:txBody>
      </p:sp>
      <p:pic>
        <p:nvPicPr>
          <p:cNvPr id="173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555" y="1643063"/>
            <a:ext cx="1009055" cy="1972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54" y="1643063"/>
            <a:ext cx="1930267" cy="196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29" y="1643063"/>
            <a:ext cx="1500188" cy="1969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344" y="1643063"/>
            <a:ext cx="1233544" cy="196453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313996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 bldLvl="5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Half-Plane Method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1532930" y="4957058"/>
            <a:ext cx="9135070" cy="1472316"/>
          </a:xfrm>
          <a:prstGeom prst="rect">
            <a:avLst/>
          </a:prstGeom>
        </p:spPr>
        <p:txBody>
          <a:bodyPr/>
          <a:lstStyle>
            <a:lvl1pPr marL="1090258" indent="-480658">
              <a:tabLst>
                <a:tab pos="1587500" algn="l"/>
              </a:tabLst>
            </a:lvl1pPr>
            <a:lvl2pPr marL="1433158">
              <a:tabLst>
                <a:tab pos="2044700" algn="l"/>
              </a:tabLst>
            </a:lvl2pPr>
          </a:lstStyle>
          <a:p>
            <a:r>
              <a:rPr dirty="0"/>
              <a:t>If vertex of A is inside B, intersection</a:t>
            </a:r>
          </a:p>
          <a:p>
            <a:pPr lvl="1"/>
            <a:r>
              <a:rPr dirty="0"/>
              <a:t>assuming small time steps ...</a:t>
            </a:r>
          </a:p>
        </p:txBody>
      </p:sp>
      <p:pic>
        <p:nvPicPr>
          <p:cNvPr id="179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85" y="1500188"/>
            <a:ext cx="1850315" cy="196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14" y="1464469"/>
            <a:ext cx="1563192" cy="2464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836" y="1500188"/>
            <a:ext cx="1473399" cy="1964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dropped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282" y="1500188"/>
            <a:ext cx="1384102" cy="19674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roppedImage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781" y="1500188"/>
            <a:ext cx="1009055" cy="1972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roppedImage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781" y="4071937"/>
            <a:ext cx="1884164" cy="742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dropped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665" y="4071937"/>
            <a:ext cx="1580555" cy="744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droppedImage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4782" y="4071938"/>
            <a:ext cx="1393032" cy="7421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526084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180" grpId="0" animBg="1" advAuto="0"/>
      <p:bldP spid="181" grpId="0" animBg="1" advAuto="0"/>
      <p:bldP spid="182" grpId="0" animBg="1" advAuto="0"/>
      <p:bldP spid="186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Convex Polygons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6" name="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4" y="2071264"/>
            <a:ext cx="3113280" cy="2715472"/>
          </a:xfrm>
          <a:prstGeom prst="rect">
            <a:avLst/>
          </a:prstGeom>
          <a:effectLst/>
        </p:spPr>
      </p:pic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xfrm>
            <a:off x="4428108" y="2175164"/>
            <a:ext cx="7640807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</a:rPr>
              <a:t>Special case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</a:rPr>
              <a:t>Half-plane test still works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  <a:ea typeface="+mn-ea"/>
              </a:rPr>
              <a:t>Points are consistently inside edges</a:t>
            </a:r>
          </a:p>
        </p:txBody>
      </p:sp>
    </p:spTree>
    <p:extLst>
      <p:ext uri="{BB962C8B-B14F-4D97-AF65-F5344CB8AC3E}">
        <p14:creationId xmlns:p14="http://schemas.microsoft.com/office/powerpoint/2010/main" val="99138534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/>
              <a:t>Concave Polygons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Shape 199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06" y="2558115"/>
                <a:ext cx="5131106" cy="1747240"/>
              </a:xfrm>
              <a:prstGeom prst="rect">
                <a:avLst/>
              </a:prstGeom>
            </p:spPr>
            <p:txBody>
              <a:bodyPr/>
              <a:lstStyle>
                <a:lvl1pPr marL="1090258" indent="-480658">
                  <a:tabLst>
                    <a:tab pos="1587500" algn="l"/>
                  </a:tabLst>
                </a:lvl1pPr>
              </a:lstStyle>
              <a:p>
                <a:r>
                  <a:rPr lang="en-GB" dirty="0"/>
                  <a:t>There is at least one corner with angle &lt;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Cut it off, then iterate</a:t>
                </a:r>
              </a:p>
            </p:txBody>
          </p:sp>
        </mc:Choice>
        <mc:Fallback xmlns="">
          <p:sp>
            <p:nvSpPr>
              <p:cNvPr id="199" name="Shape 19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06" y="2558115"/>
                <a:ext cx="5131106" cy="1747240"/>
              </a:xfrm>
              <a:prstGeom prst="rect">
                <a:avLst/>
              </a:prstGeom>
              <a:blipFill>
                <a:blip r:embed="rId2"/>
                <a:stretch>
                  <a:fillRect t="-16084" b="-1573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0" name="pasted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6113860" y="1107282"/>
            <a:ext cx="4197062" cy="35553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>
            <a:off x="9132094" y="1107283"/>
            <a:ext cx="1158591" cy="2550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asted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>
            <a:off x="8667750" y="1125141"/>
            <a:ext cx="1189418" cy="2547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8524875" y="2330650"/>
            <a:ext cx="1349746" cy="133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asted6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 flipH="1">
            <a:off x="7908727" y="3259337"/>
            <a:ext cx="1958565" cy="141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asted7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 flipH="1">
            <a:off x="6096000" y="3268266"/>
            <a:ext cx="2437288" cy="14092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8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>
            <a:off x="6122789" y="2553892"/>
            <a:ext cx="2405341" cy="7440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850201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 advAuto="0"/>
      <p:bldP spid="201" grpId="0" animBg="1" advAuto="0"/>
      <p:bldP spid="202" grpId="0" animBg="1" advAuto="0"/>
      <p:bldP spid="203" grpId="0" animBg="1" advAuto="0"/>
      <p:bldP spid="204" grpId="0" animBg="1" advAuto="0"/>
      <p:bldP spid="205" grpId="0" animBg="1" advAuto="0"/>
      <p:bldP spid="206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2.5D Intersections</a:t>
            </a:r>
          </a:p>
        </p:txBody>
      </p:sp>
      <p:sp>
        <p:nvSpPr>
          <p:cNvPr id="8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Line (Ray) - Sphere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Line – Plane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Line – Triangle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Plane - Plane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</a:rPr>
              <a:t>Triangle - Triangle </a:t>
            </a:r>
          </a:p>
        </p:txBody>
      </p:sp>
    </p:spTree>
    <p:extLst>
      <p:ext uri="{BB962C8B-B14F-4D97-AF65-F5344CB8AC3E}">
        <p14:creationId xmlns:p14="http://schemas.microsoft.com/office/powerpoint/2010/main" val="500916342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1809750" y="187523"/>
            <a:ext cx="8902898" cy="1089422"/>
          </a:xfrm>
          <a:prstGeom prst="rect">
            <a:avLst/>
          </a:prstGeom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t>Line-Sphere Intersection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half" idx="1"/>
          </p:nvPr>
        </p:nvSpPr>
        <p:spPr>
          <a:xfrm>
            <a:off x="561275" y="1640015"/>
            <a:ext cx="7358063" cy="2964656"/>
          </a:xfrm>
          <a:prstGeom prst="rect">
            <a:avLst/>
          </a:prstGeom>
        </p:spPr>
        <p:txBody>
          <a:bodyPr/>
          <a:lstStyle/>
          <a:p>
            <a:r>
              <a:rPr dirty="0"/>
              <a:t>Given a sphere</a:t>
            </a:r>
          </a:p>
          <a:p>
            <a:r>
              <a:rPr dirty="0"/>
              <a:t>And a line</a:t>
            </a:r>
          </a:p>
          <a:p>
            <a:r>
              <a:rPr dirty="0"/>
              <a:t>Find point </a:t>
            </a:r>
            <a:r>
              <a:rPr i="1" dirty="0"/>
              <a:t>p</a:t>
            </a:r>
            <a:r>
              <a:rPr dirty="0"/>
              <a:t> at intersection</a:t>
            </a:r>
          </a:p>
          <a:p>
            <a:pPr lvl="1"/>
            <a:r>
              <a:rPr dirty="0"/>
              <a:t>i.e. find </a:t>
            </a:r>
            <a:r>
              <a:rPr i="1" dirty="0"/>
              <a:t>t</a:t>
            </a:r>
          </a:p>
        </p:txBody>
      </p:sp>
      <p:pic>
        <p:nvPicPr>
          <p:cNvPr id="216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93" y="2590217"/>
            <a:ext cx="1369219" cy="401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pvr srq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52679"/>
            <a:ext cx="4955977" cy="1651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003" y="1972850"/>
            <a:ext cx="1863503" cy="4854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626616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</a:t>
            </a:r>
          </a:p>
        </p:txBody>
      </p:sp>
      <p:pic>
        <p:nvPicPr>
          <p:cNvPr id="22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951034"/>
            <a:ext cx="4942280" cy="495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234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1" y="4723700"/>
            <a:ext cx="3536576" cy="1214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tabLst>
                <a:tab pos="1219200" algn="l"/>
              </a:tabLst>
            </a:lvl1pPr>
          </a:lstStyle>
          <a:p>
            <a:r>
              <a:rPr lang="pt-PT" dirty="0"/>
              <a:t>		Step 2</a:t>
            </a:r>
          </a:p>
        </p:txBody>
      </p:sp>
      <p:pic>
        <p:nvPicPr>
          <p:cNvPr id="224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798884"/>
            <a:ext cx="8710089" cy="48357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096755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B154-0984-E64C-BDD5-2B336EFF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2322"/>
            <a:ext cx="12180094" cy="1071563"/>
          </a:xfrm>
        </p:spPr>
        <p:txBody>
          <a:bodyPr/>
          <a:lstStyle/>
          <a:p>
            <a:r>
              <a:rPr lang="en-US" dirty="0"/>
              <a:t>Half-Space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CBCC1-CBC2-0245-A1AD-72D0E0A2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8149" y="1412593"/>
            <a:ext cx="9135070" cy="4223742"/>
          </a:xfrm>
        </p:spPr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form of half-plane test</a:t>
            </a:r>
          </a:p>
          <a:p>
            <a:endParaRPr lang="en-US" dirty="0"/>
          </a:p>
          <a:p>
            <a:pPr marL="178587" indent="0">
              <a:buNone/>
            </a:pPr>
            <a:endParaRPr lang="en-US" dirty="0"/>
          </a:p>
          <a:p>
            <a:pPr marL="178587" indent="0">
              <a:buNone/>
            </a:pPr>
            <a:endParaRPr lang="en-US" dirty="0"/>
          </a:p>
          <a:p>
            <a:r>
              <a:rPr lang="en-US" dirty="0"/>
              <a:t>Doesn’t give you distance directly</a:t>
            </a:r>
          </a:p>
          <a:p>
            <a:r>
              <a:rPr lang="en-US" dirty="0"/>
              <a:t>Because it uses an </a:t>
            </a:r>
            <a:r>
              <a:rPr lang="en-US" dirty="0" err="1"/>
              <a:t>unnormalised</a:t>
            </a:r>
            <a:r>
              <a:rPr lang="en-US" dirty="0"/>
              <a:t> normal</a:t>
            </a:r>
          </a:p>
        </p:txBody>
      </p:sp>
      <p:pic>
        <p:nvPicPr>
          <p:cNvPr id="4" name="droppedImage.pdf">
            <a:extLst>
              <a:ext uri="{FF2B5EF4-FFF2-40B4-BE49-F238E27FC236}">
                <a16:creationId xmlns:a16="http://schemas.microsoft.com/office/drawing/2014/main" id="{0A6B7F2F-4944-4242-A6F8-CF80527A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777" y="2412719"/>
            <a:ext cx="5357813" cy="16107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0074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For each pixel π: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Start at the eye (E)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Cast a ray R through π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Keep going until you find P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Where the light came from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3AC5E24-B004-4534-B14B-A15D490DA285}"/>
              </a:ext>
            </a:extLst>
          </p:cNvPr>
          <p:cNvGrpSpPr/>
          <p:nvPr/>
        </p:nvGrpSpPr>
        <p:grpSpPr>
          <a:xfrm>
            <a:off x="6800988" y="2385113"/>
            <a:ext cx="4747550" cy="2116117"/>
            <a:chOff x="3887919" y="987935"/>
            <a:chExt cx="4515801" cy="2012820"/>
          </a:xfrm>
        </p:grpSpPr>
        <p:grpSp>
          <p:nvGrpSpPr>
            <p:cNvPr id="9" name="Group 8"/>
            <p:cNvGrpSpPr/>
            <p:nvPr/>
          </p:nvGrpSpPr>
          <p:grpSpPr>
            <a:xfrm>
              <a:off x="3887919" y="1059040"/>
              <a:ext cx="4515801" cy="1941715"/>
              <a:chOff x="3597991" y="1506191"/>
              <a:chExt cx="6422468" cy="2761550"/>
            </a:xfrm>
          </p:grpSpPr>
          <p:pic>
            <p:nvPicPr>
              <p:cNvPr id="4" name="pasted.pd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7991" y="3008477"/>
                <a:ext cx="914400" cy="92710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5" name="pasted1.pd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9142" y="1950691"/>
                <a:ext cx="2301317" cy="986563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6" name="pasted3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9942" y="1506191"/>
                <a:ext cx="1574800" cy="2761550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7" name="Shape 172"/>
              <p:cNvSpPr/>
              <p:nvPr/>
            </p:nvSpPr>
            <p:spPr>
              <a:xfrm flipH="1">
                <a:off x="6411042" y="2433291"/>
                <a:ext cx="1651000" cy="368300"/>
              </a:xfrm>
              <a:prstGeom prst="line">
                <a:avLst/>
              </a:prstGeom>
              <a:ln w="50800">
                <a:solidFill>
                  <a:srgbClr val="000000"/>
                </a:solidFill>
                <a:miter lim="400000"/>
              </a:ln>
            </p:spPr>
            <p:txBody>
              <a:bodyPr lIns="35719" tIns="35719" rIns="35719" bIns="35719" anchor="ctr"/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  <p:sp>
            <p:nvSpPr>
              <p:cNvPr id="8" name="Shape 167"/>
              <p:cNvSpPr/>
              <p:nvPr/>
            </p:nvSpPr>
            <p:spPr>
              <a:xfrm flipH="1">
                <a:off x="4277442" y="2801591"/>
                <a:ext cx="2133600" cy="508000"/>
              </a:xfrm>
              <a:prstGeom prst="line">
                <a:avLst/>
              </a:prstGeom>
              <a:ln w="50800">
                <a:solidFill>
                  <a:srgbClr val="000000"/>
                </a:solidFill>
                <a:miter lim="400000"/>
                <a:tailEnd type="triangle"/>
              </a:ln>
            </p:spPr>
            <p:txBody>
              <a:bodyPr lIns="35719" tIns="35719" rIns="35719" bIns="35719" anchor="ctr"/>
              <a:lstStyle/>
              <a:p>
                <a:pPr defTabSz="321457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844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973126" y="1852480"/>
              <a:ext cx="635239" cy="30867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latin typeface="palatino linotype" charset="0"/>
                </a:rPr>
                <a:t>Eye 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4040" y="1398369"/>
              <a:ext cx="660758" cy="30867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latin typeface="palatino linotype" charset="0"/>
                </a:rPr>
                <a:t>Ray 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703" y="1811126"/>
              <a:ext cx="756041" cy="30867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latin typeface="palatino linotype" charset="0"/>
                </a:rPr>
                <a:t>Point P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8802" y="1976497"/>
              <a:ext cx="745717" cy="30867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>
                  <a:latin typeface="palatino linotype" charset="0"/>
                </a:rPr>
                <a:t>Pixel π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896974" y="987935"/>
              <a:ext cx="947695" cy="351956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>
                  <a:latin typeface="Palatino Linotype" charset="0"/>
                </a:rPr>
                <a:t>Plane </a:t>
              </a:r>
              <a:r>
                <a:rPr lang="en-US" sz="2000" err="1">
                  <a:latin typeface="Palatino Linotype" charset="0"/>
                </a:rPr>
                <a:t>Π</a:t>
              </a:r>
              <a:endParaRPr lang="en-US" sz="2000">
                <a:latin typeface="Palatino Linotyp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017743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D2417-F761-4B4A-B350-62BA5C93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latin typeface="+mj-lt"/>
              </a:rPr>
              <a:t>Planar Coordinate System</a:t>
            </a:r>
          </a:p>
        </p:txBody>
      </p:sp>
      <p:pic>
        <p:nvPicPr>
          <p:cNvPr id="5" name="Picture 4" descr="Lines intersecting at pushpin">
            <a:extLst>
              <a:ext uri="{FF2B5EF4-FFF2-40B4-BE49-F238E27FC236}">
                <a16:creationId xmlns:a16="http://schemas.microsoft.com/office/drawing/2014/main" id="{A5477DBC-4462-4D12-A7FB-4723F95B9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9" r="1235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2EB2CC-52E0-A049-AB44-FB46C5C9D4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</a:rPr>
                  <a:t>Given plane defined by point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,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acc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latin typeface="+mn-lt"/>
                    <a:ea typeface="+mn-ea"/>
                  </a:rPr>
                  <a:t>Normalise</a:t>
                </a:r>
                <a:r>
                  <a:rPr lang="en-US" sz="2000" dirty="0"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</m:acc>
                  </m:oMath>
                </a14:m>
                <a:endParaRPr lang="en-US" sz="2000" dirty="0">
                  <a:latin typeface="+mn-lt"/>
                  <a:ea typeface="+mn-ea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and </a:t>
                </a:r>
                <a:r>
                  <a:rPr lang="en-US" sz="2000" dirty="0" err="1">
                    <a:latin typeface="+mn-lt"/>
                    <a:ea typeface="+mn-ea"/>
                  </a:rPr>
                  <a:t>normalise</a:t>
                </a:r>
                <a:endParaRPr lang="en-US" sz="2000" dirty="0">
                  <a:latin typeface="+mn-lt"/>
                  <a:ea typeface="+mn-ea"/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</a:rPr>
                  <a:t>Compute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</m:acc>
                    <m:r>
                      <a:rPr lang="en-US" sz="2000" b="0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and normalize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000" dirty="0">
                    <a:latin typeface="+mn-lt"/>
                    <a:ea typeface="+mn-ea"/>
                  </a:rPr>
                  <a:t> are now an orthonormal basis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</a:rPr>
                  <a:t>p is the origin with respect to the plane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ea typeface="+mn-ea"/>
                  </a:rPr>
                  <a:t>So we can convert other </a:t>
                </a:r>
                <a:r>
                  <a:rPr lang="en-US" sz="2000" dirty="0" err="1">
                    <a:latin typeface="+mn-lt"/>
                    <a:ea typeface="+mn-ea"/>
                  </a:rPr>
                  <a:t>coords</a:t>
                </a:r>
                <a:r>
                  <a:rPr lang="en-US" sz="2000" dirty="0">
                    <a:latin typeface="+mn-lt"/>
                    <a:ea typeface="+mn-ea"/>
                  </a:rPr>
                  <a:t> onto it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2EB2CC-52E0-A049-AB44-FB46C5C9D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3"/>
                <a:stretch>
                  <a:fillRect t="-5594" b="-524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90672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A7D7-AD06-1148-9F09-64FA5B4A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Planar 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97D8E-6E66-874D-89BB-1B6F36EA4DB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906" y="1098352"/>
                <a:ext cx="7307614" cy="5331023"/>
              </a:xfrm>
            </p:spPr>
            <p:txBody>
              <a:bodyPr/>
              <a:lstStyle/>
              <a:p>
                <a:r>
                  <a:rPr lang="en-US" dirty="0"/>
                  <a:t>Assume you have a plane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And a point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b="0" dirty="0"/>
              </a:p>
              <a:p>
                <a:r>
                  <a:rPr lang="en-US" dirty="0"/>
                  <a:t>Then project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in the PCS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(i.e.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are rows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497D8E-6E66-874D-89BB-1B6F36EA4D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06" y="1098352"/>
                <a:ext cx="7307614" cy="5331023"/>
              </a:xfrm>
              <a:blipFill>
                <a:blip r:embed="rId2"/>
                <a:stretch>
                  <a:fillRect l="-1501" t="-8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11DA36FF-9AAC-4D7B-BDA1-43373B73A8E7}"/>
              </a:ext>
            </a:extLst>
          </p:cNvPr>
          <p:cNvCxnSpPr>
            <a:cxnSpLocks/>
          </p:cNvCxnSpPr>
          <p:nvPr/>
        </p:nvCxnSpPr>
        <p:spPr>
          <a:xfrm>
            <a:off x="6515100" y="3772244"/>
            <a:ext cx="2698612" cy="71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3669C4A1-4C96-425D-AF2D-4E5A5B6C97C1}"/>
              </a:ext>
            </a:extLst>
          </p:cNvPr>
          <p:cNvCxnSpPr>
            <a:cxnSpLocks/>
          </p:cNvCxnSpPr>
          <p:nvPr/>
        </p:nvCxnSpPr>
        <p:spPr>
          <a:xfrm flipV="1">
            <a:off x="6515100" y="2570396"/>
            <a:ext cx="2098920" cy="1201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364A281D-702B-4D2B-A1F2-12CF22F7270E}"/>
              </a:ext>
            </a:extLst>
          </p:cNvPr>
          <p:cNvCxnSpPr>
            <a:cxnSpLocks/>
          </p:cNvCxnSpPr>
          <p:nvPr/>
        </p:nvCxnSpPr>
        <p:spPr>
          <a:xfrm flipV="1">
            <a:off x="9213712" y="3280557"/>
            <a:ext cx="2098920" cy="1201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5C28BB11-15DF-4C96-ACCD-7E0C3B5D9B6F}"/>
              </a:ext>
            </a:extLst>
          </p:cNvPr>
          <p:cNvCxnSpPr>
            <a:cxnSpLocks/>
          </p:cNvCxnSpPr>
          <p:nvPr/>
        </p:nvCxnSpPr>
        <p:spPr>
          <a:xfrm>
            <a:off x="8614020" y="2570396"/>
            <a:ext cx="2698612" cy="71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E4F84C07-8EFB-4892-AA83-F97350573CB3}"/>
              </a:ext>
            </a:extLst>
          </p:cNvPr>
          <p:cNvCxnSpPr>
            <a:cxnSpLocks/>
          </p:cNvCxnSpPr>
          <p:nvPr/>
        </p:nvCxnSpPr>
        <p:spPr>
          <a:xfrm flipV="1">
            <a:off x="9213712" y="2375595"/>
            <a:ext cx="0" cy="86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9D51AFE5-7D81-4545-905E-4BA753C811A7}"/>
              </a:ext>
            </a:extLst>
          </p:cNvPr>
          <p:cNvCxnSpPr>
            <a:cxnSpLocks/>
          </p:cNvCxnSpPr>
          <p:nvPr/>
        </p:nvCxnSpPr>
        <p:spPr>
          <a:xfrm flipH="1">
            <a:off x="8495661" y="3242582"/>
            <a:ext cx="718051" cy="5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A695E804-F1F1-4C9D-9D98-B4E57BDF7DD4}"/>
              </a:ext>
            </a:extLst>
          </p:cNvPr>
          <p:cNvCxnSpPr>
            <a:cxnSpLocks/>
          </p:cNvCxnSpPr>
          <p:nvPr/>
        </p:nvCxnSpPr>
        <p:spPr>
          <a:xfrm flipH="1" flipV="1">
            <a:off x="8254996" y="2938298"/>
            <a:ext cx="958716" cy="3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D784A92-E788-471D-AAA2-E0007847CA86}"/>
              </a:ext>
            </a:extLst>
          </p:cNvPr>
          <p:cNvSpPr/>
          <p:nvPr/>
        </p:nvSpPr>
        <p:spPr>
          <a:xfrm>
            <a:off x="8495661" y="3133100"/>
            <a:ext cx="75749" cy="757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31" name="Conexão reta 30">
            <a:extLst>
              <a:ext uri="{FF2B5EF4-FFF2-40B4-BE49-F238E27FC236}">
                <a16:creationId xmlns:a16="http://schemas.microsoft.com/office/drawing/2014/main" id="{DC42005F-0354-4777-BE80-CBC91D9BCAC6}"/>
              </a:ext>
            </a:extLst>
          </p:cNvPr>
          <p:cNvCxnSpPr>
            <a:cxnSpLocks/>
          </p:cNvCxnSpPr>
          <p:nvPr/>
        </p:nvCxnSpPr>
        <p:spPr>
          <a:xfrm flipH="1" flipV="1">
            <a:off x="8556384" y="3181097"/>
            <a:ext cx="240688" cy="5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FF170E82-B189-4018-AF91-D3574EC7A509}"/>
              </a:ext>
            </a:extLst>
          </p:cNvPr>
          <p:cNvCxnSpPr>
            <a:cxnSpLocks/>
          </p:cNvCxnSpPr>
          <p:nvPr/>
        </p:nvCxnSpPr>
        <p:spPr>
          <a:xfrm flipV="1">
            <a:off x="8799450" y="2943623"/>
            <a:ext cx="414260" cy="29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C2FF6F29-A5E9-43B5-ADC6-E8FC0E6D3FC4}"/>
              </a:ext>
            </a:extLst>
          </p:cNvPr>
          <p:cNvCxnSpPr>
            <a:cxnSpLocks/>
          </p:cNvCxnSpPr>
          <p:nvPr/>
        </p:nvCxnSpPr>
        <p:spPr>
          <a:xfrm flipH="1" flipV="1">
            <a:off x="8533535" y="3527140"/>
            <a:ext cx="240688" cy="5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xão reta 41">
            <a:extLst>
              <a:ext uri="{FF2B5EF4-FFF2-40B4-BE49-F238E27FC236}">
                <a16:creationId xmlns:a16="http://schemas.microsoft.com/office/drawing/2014/main" id="{23794A79-AE2F-4E77-B227-B3C9B80D8DB0}"/>
              </a:ext>
            </a:extLst>
          </p:cNvPr>
          <p:cNvCxnSpPr>
            <a:cxnSpLocks/>
          </p:cNvCxnSpPr>
          <p:nvPr/>
        </p:nvCxnSpPr>
        <p:spPr>
          <a:xfrm flipV="1">
            <a:off x="8774200" y="3237255"/>
            <a:ext cx="6313" cy="3561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4D95367D-9B75-4900-8090-7CDB294DC1D7}"/>
              </a:ext>
            </a:extLst>
          </p:cNvPr>
          <p:cNvCxnSpPr>
            <a:cxnSpLocks/>
          </p:cNvCxnSpPr>
          <p:nvPr/>
        </p:nvCxnSpPr>
        <p:spPr>
          <a:xfrm flipV="1">
            <a:off x="9213710" y="2938298"/>
            <a:ext cx="0" cy="297478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unidirecional 47">
            <a:extLst>
              <a:ext uri="{FF2B5EF4-FFF2-40B4-BE49-F238E27FC236}">
                <a16:creationId xmlns:a16="http://schemas.microsoft.com/office/drawing/2014/main" id="{53BB8F1D-F98B-405A-B596-B6DC40DCBD17}"/>
              </a:ext>
            </a:extLst>
          </p:cNvPr>
          <p:cNvCxnSpPr>
            <a:cxnSpLocks/>
          </p:cNvCxnSpPr>
          <p:nvPr/>
        </p:nvCxnSpPr>
        <p:spPr>
          <a:xfrm flipH="1">
            <a:off x="8795507" y="3246428"/>
            <a:ext cx="418205" cy="330669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EF8B4164-F64E-4F03-ABD8-616613B570CD}"/>
              </a:ext>
            </a:extLst>
          </p:cNvPr>
          <p:cNvCxnSpPr>
            <a:cxnSpLocks/>
          </p:cNvCxnSpPr>
          <p:nvPr/>
        </p:nvCxnSpPr>
        <p:spPr>
          <a:xfrm flipH="1" flipV="1">
            <a:off x="8933592" y="3170974"/>
            <a:ext cx="272622" cy="72990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7EBD06E-EA94-4687-8571-635329F1C0A8}"/>
              </a:ext>
            </a:extLst>
          </p:cNvPr>
          <p:cNvCxnSpPr>
            <a:cxnSpLocks/>
          </p:cNvCxnSpPr>
          <p:nvPr/>
        </p:nvCxnSpPr>
        <p:spPr>
          <a:xfrm flipV="1">
            <a:off x="8519332" y="2876552"/>
            <a:ext cx="414260" cy="2921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56">
            <a:extLst>
              <a:ext uri="{FF2B5EF4-FFF2-40B4-BE49-F238E27FC236}">
                <a16:creationId xmlns:a16="http://schemas.microsoft.com/office/drawing/2014/main" id="{7332C226-7280-4374-B011-62B82D8CB82D}"/>
              </a:ext>
            </a:extLst>
          </p:cNvPr>
          <p:cNvCxnSpPr>
            <a:cxnSpLocks/>
          </p:cNvCxnSpPr>
          <p:nvPr/>
        </p:nvCxnSpPr>
        <p:spPr>
          <a:xfrm flipV="1">
            <a:off x="8513018" y="3181097"/>
            <a:ext cx="6313" cy="3561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xão reta 58">
            <a:extLst>
              <a:ext uri="{FF2B5EF4-FFF2-40B4-BE49-F238E27FC236}">
                <a16:creationId xmlns:a16="http://schemas.microsoft.com/office/drawing/2014/main" id="{1340CA94-305F-400B-96F0-B2B8BE686C81}"/>
              </a:ext>
            </a:extLst>
          </p:cNvPr>
          <p:cNvCxnSpPr>
            <a:cxnSpLocks/>
          </p:cNvCxnSpPr>
          <p:nvPr/>
        </p:nvCxnSpPr>
        <p:spPr>
          <a:xfrm flipH="1" flipV="1">
            <a:off x="8925678" y="2896931"/>
            <a:ext cx="240688" cy="555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xão reta 59">
            <a:extLst>
              <a:ext uri="{FF2B5EF4-FFF2-40B4-BE49-F238E27FC236}">
                <a16:creationId xmlns:a16="http://schemas.microsoft.com/office/drawing/2014/main" id="{70B881DE-7E1C-4E09-9BF7-94681C445959}"/>
              </a:ext>
            </a:extLst>
          </p:cNvPr>
          <p:cNvCxnSpPr>
            <a:cxnSpLocks/>
          </p:cNvCxnSpPr>
          <p:nvPr/>
        </p:nvCxnSpPr>
        <p:spPr>
          <a:xfrm flipV="1">
            <a:off x="8915021" y="2879881"/>
            <a:ext cx="10657" cy="2671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A268A78-91D4-4174-9C54-F0272B0B1FF7}"/>
                  </a:ext>
                </a:extLst>
              </p:cNvPr>
              <p:cNvSpPr txBox="1"/>
              <p:nvPr/>
            </p:nvSpPr>
            <p:spPr>
              <a:xfrm>
                <a:off x="9141729" y="2410109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5A268A78-91D4-4174-9C54-F0272B0B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729" y="2410109"/>
                <a:ext cx="4093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1F527116-CC01-431F-BBA9-C316B766AA25}"/>
                  </a:ext>
                </a:extLst>
              </p:cNvPr>
              <p:cNvSpPr txBox="1"/>
              <p:nvPr/>
            </p:nvSpPr>
            <p:spPr>
              <a:xfrm>
                <a:off x="8569523" y="3637297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1F527116-CC01-431F-BBA9-C316B766A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523" y="3637297"/>
                <a:ext cx="4093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410EC118-594F-4F7E-8F05-8404FBC7539E}"/>
                  </a:ext>
                </a:extLst>
              </p:cNvPr>
              <p:cNvSpPr txBox="1"/>
              <p:nvPr/>
            </p:nvSpPr>
            <p:spPr>
              <a:xfrm>
                <a:off x="8293234" y="2636142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410EC118-594F-4F7E-8F05-8404FBC75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34" y="2636142"/>
                <a:ext cx="409354" cy="369332"/>
              </a:xfrm>
              <a:prstGeom prst="rect">
                <a:avLst/>
              </a:prstGeom>
              <a:blipFill>
                <a:blip r:embed="rId5"/>
                <a:stretch>
                  <a:fillRect t="-21311" r="-29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C2FFC63D-088B-4CEC-BE8B-5F27B7929087}"/>
                  </a:ext>
                </a:extLst>
              </p:cNvPr>
              <p:cNvSpPr txBox="1"/>
              <p:nvPr/>
            </p:nvSpPr>
            <p:spPr>
              <a:xfrm>
                <a:off x="8199232" y="2965809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C2FFC63D-088B-4CEC-BE8B-5F27B792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232" y="2965809"/>
                <a:ext cx="4093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437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9891-A981-FB4A-A882-79824B92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– Plane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BE41F0-AD5B-8B41-ABFF-60A8239E7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3094" dirty="0"/>
                  <a:t>Assume you have a plane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9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GB" sz="309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en-GB" sz="3094" dirty="0">
                  <a:ea typeface="Cambria Math" panose="02040503050406030204" pitchFamily="18" charset="0"/>
                </a:endParaRPr>
              </a:p>
              <a:p>
                <a:r>
                  <a:rPr lang="en-US" sz="3094" dirty="0"/>
                  <a:t>And a line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endParaRPr lang="en-US" sz="3094" dirty="0"/>
              </a:p>
              <a:p>
                <a:r>
                  <a:rPr lang="en-US" sz="3094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9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094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PT" sz="3094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094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94" dirty="0"/>
                  <a:t> in PCS</a:t>
                </a:r>
              </a:p>
              <a:p>
                <a:r>
                  <a:rPr lang="en-US" sz="3094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  <m:sup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3094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309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3094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en-US" sz="3094" dirty="0"/>
              </a:p>
              <a:p>
                <a:r>
                  <a:rPr lang="en-US" sz="3094" dirty="0"/>
                  <a:t>Then</a:t>
                </a:r>
                <a:r>
                  <a:rPr lang="en-GB" sz="3094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94" dirty="0"/>
                  <a:t> is the rate the line approaches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9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3094" dirty="0"/>
              </a:p>
              <a:p>
                <a:r>
                  <a:rPr lang="en-US" sz="3094" dirty="0"/>
                  <a:t>And </a:t>
                </a:r>
                <a14:m>
                  <m:oMath xmlns:m="http://schemas.openxmlformats.org/officeDocument/2006/math">
                    <m:r>
                      <a:rPr lang="en-GB" sz="3094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GB" sz="3094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309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sz="3094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PT" sz="3094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09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094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3094" dirty="0"/>
                  <a:t> is when they intersect</a:t>
                </a:r>
              </a:p>
              <a:p>
                <a:pPr lvl="1"/>
                <a:r>
                  <a:rPr lang="en-US" sz="3094" dirty="0"/>
                  <a:t>At point </a:t>
                </a:r>
                <a14:m>
                  <m:oMath xmlns:m="http://schemas.openxmlformats.org/officeDocument/2006/math">
                    <m:r>
                      <a:rPr lang="en-GB" sz="3094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309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94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3094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sz="309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094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3094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094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1BE41F0-AD5B-8B41-ABFF-60A8239E7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51" t="-5486" b="-52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08D4B71-C659-4FE2-AD0C-9FC131BBD6D8}"/>
              </a:ext>
            </a:extLst>
          </p:cNvPr>
          <p:cNvCxnSpPr>
            <a:cxnSpLocks/>
          </p:cNvCxnSpPr>
          <p:nvPr/>
        </p:nvCxnSpPr>
        <p:spPr>
          <a:xfrm>
            <a:off x="7382562" y="2619719"/>
            <a:ext cx="2698612" cy="71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35D379B-8411-42FA-93FB-88E85CAF8042}"/>
              </a:ext>
            </a:extLst>
          </p:cNvPr>
          <p:cNvCxnSpPr>
            <a:cxnSpLocks/>
          </p:cNvCxnSpPr>
          <p:nvPr/>
        </p:nvCxnSpPr>
        <p:spPr>
          <a:xfrm flipV="1">
            <a:off x="7382562" y="1417871"/>
            <a:ext cx="2098920" cy="1201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A10CFEE-283A-466E-B3F6-FF11E29D6062}"/>
              </a:ext>
            </a:extLst>
          </p:cNvPr>
          <p:cNvCxnSpPr>
            <a:cxnSpLocks/>
          </p:cNvCxnSpPr>
          <p:nvPr/>
        </p:nvCxnSpPr>
        <p:spPr>
          <a:xfrm flipV="1">
            <a:off x="10081174" y="2128032"/>
            <a:ext cx="2098920" cy="1201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A58B235-D809-4944-B8AA-F21FD77AD876}"/>
              </a:ext>
            </a:extLst>
          </p:cNvPr>
          <p:cNvCxnSpPr>
            <a:cxnSpLocks/>
          </p:cNvCxnSpPr>
          <p:nvPr/>
        </p:nvCxnSpPr>
        <p:spPr>
          <a:xfrm>
            <a:off x="9481482" y="1417871"/>
            <a:ext cx="2698612" cy="71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A689F43-16D3-4627-A2BF-32241F672378}"/>
              </a:ext>
            </a:extLst>
          </p:cNvPr>
          <p:cNvCxnSpPr/>
          <p:nvPr/>
        </p:nvCxnSpPr>
        <p:spPr>
          <a:xfrm>
            <a:off x="7981950" y="1476375"/>
            <a:ext cx="3419475" cy="159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7FD93EAA-5EBC-4C86-90F0-0C02E48BB9C5}"/>
              </a:ext>
            </a:extLst>
          </p:cNvPr>
          <p:cNvCxnSpPr/>
          <p:nvPr/>
        </p:nvCxnSpPr>
        <p:spPr>
          <a:xfrm flipH="1">
            <a:off x="10021643" y="2379089"/>
            <a:ext cx="47625" cy="11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8D1B44-E11F-4454-A2FD-2E3F35E6EA91}"/>
              </a:ext>
            </a:extLst>
          </p:cNvPr>
          <p:cNvCxnSpPr>
            <a:cxnSpLocks/>
          </p:cNvCxnSpPr>
          <p:nvPr/>
        </p:nvCxnSpPr>
        <p:spPr>
          <a:xfrm>
            <a:off x="9998868" y="2379522"/>
            <a:ext cx="93174" cy="112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60354F5-F377-4A15-85DB-334F21BE992C}"/>
                  </a:ext>
                </a:extLst>
              </p:cNvPr>
              <p:cNvSpPr txBox="1"/>
              <p:nvPr/>
            </p:nvSpPr>
            <p:spPr>
              <a:xfrm>
                <a:off x="8117685" y="1309502"/>
                <a:ext cx="409354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⃡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60354F5-F377-4A15-85DB-334F21BE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685" y="1309502"/>
                <a:ext cx="409354" cy="410305"/>
              </a:xfrm>
              <a:prstGeom prst="rect">
                <a:avLst/>
              </a:prstGeom>
              <a:blipFill>
                <a:blip r:embed="rId3"/>
                <a:stretch>
                  <a:fillRect t="-20896" r="-1940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B6390F5-241A-4586-B2CA-AEBB9D480C73}"/>
                  </a:ext>
                </a:extLst>
              </p:cNvPr>
              <p:cNvSpPr txBox="1"/>
              <p:nvPr/>
            </p:nvSpPr>
            <p:spPr>
              <a:xfrm>
                <a:off x="9943328" y="2120731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B6390F5-241A-4586-B2CA-AEBB9D48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328" y="2120731"/>
                <a:ext cx="4093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75737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95C6C532-1B9E-4037-A3B3-D354997AAAFF}"/>
              </a:ext>
            </a:extLst>
          </p:cNvPr>
          <p:cNvCxnSpPr>
            <a:cxnSpLocks/>
          </p:cNvCxnSpPr>
          <p:nvPr/>
        </p:nvCxnSpPr>
        <p:spPr>
          <a:xfrm flipV="1">
            <a:off x="8548241" y="1783901"/>
            <a:ext cx="1072083" cy="5676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DEDE9CCA-58DC-4B10-8B9B-D651E7C36CA1}"/>
              </a:ext>
            </a:extLst>
          </p:cNvPr>
          <p:cNvCxnSpPr>
            <a:cxnSpLocks/>
          </p:cNvCxnSpPr>
          <p:nvPr/>
        </p:nvCxnSpPr>
        <p:spPr>
          <a:xfrm>
            <a:off x="9732583" y="624350"/>
            <a:ext cx="3133725" cy="1967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AADEBD-13C7-7D4E-9D12-E17D8902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– Triangle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3BB869-E162-9548-AEC0-1B5A798924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you have a triangle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US" dirty="0"/>
                  <a:t>And a </a:t>
                </a:r>
                <a:r>
                  <a:rPr lang="en-US" sz="3375" dirty="0"/>
                  <a:t>line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GB" sz="3375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3375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3375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337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375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3375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Construct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</a:t>
                </a:r>
              </a:p>
              <a:p>
                <a:r>
                  <a:rPr lang="en-US" dirty="0"/>
                  <a:t>Use these to construct plane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sz="3375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GB" sz="3375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</m:oMath>
                </a14:m>
                <a:r>
                  <a:rPr lang="en-GB" sz="3375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37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337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num>
                      <m:den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33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sz="3375" dirty="0"/>
                  <a:t> </a:t>
                </a:r>
              </a:p>
              <a:p>
                <a:r>
                  <a:rPr lang="en-US" sz="3375" dirty="0"/>
                  <a:t>Convert to PCS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sz="3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l-GR" sz="33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sub>
                        </m:sSub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d>
                      <m:d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3375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GB" sz="3375" dirty="0">
                  <a:ea typeface="Cambria Math" panose="02040503050406030204" pitchFamily="18" charset="0"/>
                </a:endParaRPr>
              </a:p>
              <a:p>
                <a:r>
                  <a:rPr lang="en-US" sz="3375" dirty="0"/>
                  <a:t>Do the same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endParaRPr lang="en-US" sz="3375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3BB869-E162-9548-AEC0-1B5A79892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02" t="-3771" b="-53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FC02A2FB-282E-4938-B5D3-E5734613FAFE}"/>
              </a:ext>
            </a:extLst>
          </p:cNvPr>
          <p:cNvCxnSpPr>
            <a:cxnSpLocks/>
          </p:cNvCxnSpPr>
          <p:nvPr/>
        </p:nvCxnSpPr>
        <p:spPr>
          <a:xfrm>
            <a:off x="8539370" y="2356889"/>
            <a:ext cx="2698612" cy="710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8EC8F9DE-0708-49D4-950B-BF2D82F15AE8}"/>
              </a:ext>
            </a:extLst>
          </p:cNvPr>
          <p:cNvCxnSpPr>
            <a:cxnSpLocks/>
          </p:cNvCxnSpPr>
          <p:nvPr/>
        </p:nvCxnSpPr>
        <p:spPr>
          <a:xfrm flipV="1">
            <a:off x="8539370" y="1789254"/>
            <a:ext cx="1080954" cy="567635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7B23487D-E4AC-4E9A-9066-2C5E9EDC5866}"/>
              </a:ext>
            </a:extLst>
          </p:cNvPr>
          <p:cNvCxnSpPr>
            <a:cxnSpLocks/>
          </p:cNvCxnSpPr>
          <p:nvPr/>
        </p:nvCxnSpPr>
        <p:spPr>
          <a:xfrm flipH="1" flipV="1">
            <a:off x="9620324" y="1789254"/>
            <a:ext cx="1617658" cy="1277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7EB5083B-5508-412D-B3C7-5C4FEA5E9392}"/>
              </a:ext>
            </a:extLst>
          </p:cNvPr>
          <p:cNvCxnSpPr>
            <a:cxnSpLocks/>
          </p:cNvCxnSpPr>
          <p:nvPr/>
        </p:nvCxnSpPr>
        <p:spPr>
          <a:xfrm flipV="1">
            <a:off x="9731758" y="619125"/>
            <a:ext cx="672286" cy="346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D353F45-A823-4495-B922-7EF17B5B0A8E}"/>
              </a:ext>
            </a:extLst>
          </p:cNvPr>
          <p:cNvCxnSpPr/>
          <p:nvPr/>
        </p:nvCxnSpPr>
        <p:spPr>
          <a:xfrm flipH="1">
            <a:off x="10021643" y="2379089"/>
            <a:ext cx="47625" cy="11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F94F3F9-31A9-48FF-9990-6BF43603C13F}"/>
              </a:ext>
            </a:extLst>
          </p:cNvPr>
          <p:cNvCxnSpPr>
            <a:cxnSpLocks/>
          </p:cNvCxnSpPr>
          <p:nvPr/>
        </p:nvCxnSpPr>
        <p:spPr>
          <a:xfrm>
            <a:off x="9998868" y="2379522"/>
            <a:ext cx="93174" cy="112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FFCE067B-DFB7-402F-9C8C-8C73DC68B328}"/>
              </a:ext>
            </a:extLst>
          </p:cNvPr>
          <p:cNvCxnSpPr>
            <a:cxnSpLocks/>
          </p:cNvCxnSpPr>
          <p:nvPr/>
        </p:nvCxnSpPr>
        <p:spPr>
          <a:xfrm>
            <a:off x="8565220" y="2371735"/>
            <a:ext cx="1307098" cy="818701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2138A209-7732-4AB5-A58F-3916524318A0}"/>
              </a:ext>
            </a:extLst>
          </p:cNvPr>
          <p:cNvCxnSpPr>
            <a:cxnSpLocks/>
          </p:cNvCxnSpPr>
          <p:nvPr/>
        </p:nvCxnSpPr>
        <p:spPr>
          <a:xfrm flipV="1">
            <a:off x="8531262" y="1161334"/>
            <a:ext cx="25025" cy="1190731"/>
          </a:xfrm>
          <a:prstGeom prst="line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AFCA54E6-1636-477F-8A18-EF726A6B3A7F}"/>
              </a:ext>
            </a:extLst>
          </p:cNvPr>
          <p:cNvCxnSpPr>
            <a:cxnSpLocks/>
          </p:cNvCxnSpPr>
          <p:nvPr/>
        </p:nvCxnSpPr>
        <p:spPr>
          <a:xfrm flipV="1">
            <a:off x="7564789" y="619125"/>
            <a:ext cx="2179286" cy="1262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DBF99A45-C6AC-462E-92D5-C8867027E7AB}"/>
              </a:ext>
            </a:extLst>
          </p:cNvPr>
          <p:cNvCxnSpPr>
            <a:cxnSpLocks/>
          </p:cNvCxnSpPr>
          <p:nvPr/>
        </p:nvCxnSpPr>
        <p:spPr>
          <a:xfrm>
            <a:off x="7564789" y="1881579"/>
            <a:ext cx="3133725" cy="1934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52A1BBFF-F7F2-49B5-93C8-F9227728036B}"/>
              </a:ext>
            </a:extLst>
          </p:cNvPr>
          <p:cNvCxnSpPr>
            <a:cxnSpLocks/>
          </p:cNvCxnSpPr>
          <p:nvPr/>
        </p:nvCxnSpPr>
        <p:spPr>
          <a:xfrm flipV="1">
            <a:off x="10698514" y="2590559"/>
            <a:ext cx="2167794" cy="12253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92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39F667AB-F76E-49FB-AB91-26E73AA6282B}"/>
              </a:ext>
            </a:extLst>
          </p:cNvPr>
          <p:cNvCxnSpPr>
            <a:cxnSpLocks/>
          </p:cNvCxnSpPr>
          <p:nvPr/>
        </p:nvCxnSpPr>
        <p:spPr>
          <a:xfrm flipH="1">
            <a:off x="9925050" y="3118009"/>
            <a:ext cx="762000" cy="36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65B43FFD-5B51-4ECC-A8B0-C669B41D8FA4}"/>
              </a:ext>
            </a:extLst>
          </p:cNvPr>
          <p:cNvCxnSpPr>
            <a:cxnSpLocks/>
          </p:cNvCxnSpPr>
          <p:nvPr/>
        </p:nvCxnSpPr>
        <p:spPr>
          <a:xfrm flipH="1">
            <a:off x="9931716" y="2863454"/>
            <a:ext cx="6667" cy="63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00154BD3-D56E-4EAF-8DDD-3C5B8A486187}"/>
              </a:ext>
            </a:extLst>
          </p:cNvPr>
          <p:cNvCxnSpPr>
            <a:cxnSpLocks/>
          </p:cNvCxnSpPr>
          <p:nvPr/>
        </p:nvCxnSpPr>
        <p:spPr>
          <a:xfrm flipV="1">
            <a:off x="8907781" y="3486269"/>
            <a:ext cx="1013454" cy="132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991C31B-A3F7-AC49-B154-BDE05DA6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 the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AB1426-487D-1E4F-844A-CEF05F869A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3094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3094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3375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3375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33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we can just look at the </a:t>
                </a:r>
                <a:r>
                  <a:rPr lang="en-US" dirty="0" err="1"/>
                  <a:t>u,w</a:t>
                </a:r>
                <a:r>
                  <a:rPr lang="en-US" dirty="0"/>
                  <a:t> coordinates</a:t>
                </a:r>
              </a:p>
              <a:p>
                <a:r>
                  <a:rPr lang="en-US" dirty="0"/>
                  <a:t>And now we can do barycentric interpolation</a:t>
                </a:r>
              </a:p>
              <a:p>
                <a:r>
                  <a:rPr lang="en-US" dirty="0"/>
                  <a:t>And test whether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33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𝑝𝑞𝑟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obviously many </a:t>
                </a:r>
                <a:r>
                  <a:rPr lang="en-US" dirty="0" err="1"/>
                  <a:t>optimisations</a:t>
                </a:r>
                <a:endParaRPr lang="en-US" dirty="0"/>
              </a:p>
              <a:p>
                <a:pPr lvl="1"/>
                <a:r>
                  <a:rPr lang="en-US" dirty="0"/>
                  <a:t>Which we may look at next term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AB1426-487D-1E4F-844A-CEF05F869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2B346758-2BB8-4777-9A63-357F7B539A05}"/>
              </a:ext>
            </a:extLst>
          </p:cNvPr>
          <p:cNvCxnSpPr>
            <a:cxnSpLocks/>
          </p:cNvCxnSpPr>
          <p:nvPr/>
        </p:nvCxnSpPr>
        <p:spPr>
          <a:xfrm flipV="1">
            <a:off x="8924925" y="2851311"/>
            <a:ext cx="1000125" cy="195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BC78618-B212-402A-AF3A-3221ECA59F67}"/>
              </a:ext>
            </a:extLst>
          </p:cNvPr>
          <p:cNvCxnSpPr>
            <a:cxnSpLocks/>
          </p:cNvCxnSpPr>
          <p:nvPr/>
        </p:nvCxnSpPr>
        <p:spPr>
          <a:xfrm flipH="1" flipV="1">
            <a:off x="9925051" y="2851309"/>
            <a:ext cx="761999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36F78F02-0558-49E1-A1B1-E65723A8CEEA}"/>
              </a:ext>
            </a:extLst>
          </p:cNvPr>
          <p:cNvCxnSpPr>
            <a:cxnSpLocks/>
          </p:cNvCxnSpPr>
          <p:nvPr/>
        </p:nvCxnSpPr>
        <p:spPr>
          <a:xfrm flipV="1">
            <a:off x="8924924" y="3118009"/>
            <a:ext cx="1762126" cy="1691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47651EA4-886A-4FD8-A2B3-D4AF12C1FBFB}"/>
              </a:ext>
            </a:extLst>
          </p:cNvPr>
          <p:cNvCxnSpPr/>
          <p:nvPr/>
        </p:nvCxnSpPr>
        <p:spPr>
          <a:xfrm flipH="1">
            <a:off x="9901239" y="3434935"/>
            <a:ext cx="47625" cy="119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A9DC1E3B-0150-4738-83CD-FD78DA47A6B6}"/>
              </a:ext>
            </a:extLst>
          </p:cNvPr>
          <p:cNvCxnSpPr>
            <a:cxnSpLocks/>
          </p:cNvCxnSpPr>
          <p:nvPr/>
        </p:nvCxnSpPr>
        <p:spPr>
          <a:xfrm>
            <a:off x="9878464" y="3435368"/>
            <a:ext cx="93174" cy="112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1FB3742B-3CB5-49D1-A08B-1FA797E567EA}"/>
              </a:ext>
            </a:extLst>
          </p:cNvPr>
          <p:cNvCxnSpPr/>
          <p:nvPr/>
        </p:nvCxnSpPr>
        <p:spPr>
          <a:xfrm flipV="1">
            <a:off x="8298180" y="2091214"/>
            <a:ext cx="0" cy="282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7CB2224E-E7E6-4E86-8A0F-539653EABF1D}"/>
              </a:ext>
            </a:extLst>
          </p:cNvPr>
          <p:cNvCxnSpPr>
            <a:cxnSpLocks/>
          </p:cNvCxnSpPr>
          <p:nvPr/>
        </p:nvCxnSpPr>
        <p:spPr>
          <a:xfrm>
            <a:off x="8298180" y="4918234"/>
            <a:ext cx="326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72798F-8F08-4091-AE05-4A2236F52CF4}"/>
                  </a:ext>
                </a:extLst>
              </p:cNvPr>
              <p:cNvSpPr txBox="1"/>
              <p:nvPr/>
            </p:nvSpPr>
            <p:spPr>
              <a:xfrm>
                <a:off x="7888826" y="2169915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72798F-8F08-4091-AE05-4A2236F52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826" y="2169915"/>
                <a:ext cx="4093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ACD4828-7301-43DA-B523-1A4EC1FD574E}"/>
                  </a:ext>
                </a:extLst>
              </p:cNvPr>
              <p:cNvSpPr txBox="1"/>
              <p:nvPr/>
            </p:nvSpPr>
            <p:spPr>
              <a:xfrm>
                <a:off x="11157806" y="4987887"/>
                <a:ext cx="409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7ACD4828-7301-43DA-B523-1A4EC1FD5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06" y="4987887"/>
                <a:ext cx="409354" cy="369332"/>
              </a:xfrm>
              <a:prstGeom prst="rect">
                <a:avLst/>
              </a:prstGeom>
              <a:blipFill>
                <a:blip r:embed="rId4"/>
                <a:stretch>
                  <a:fillRect t="-21311" r="-2941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497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924E-4781-FF47-AB2E-C1D48BDE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Plane-Plane Intersections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D87B28-4BCA-A643-B580-55D04663A0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812" dirty="0"/>
                  <a:t>Given planes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1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12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1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GB" sz="2812" dirty="0">
                  <a:ea typeface="Cambria Math" panose="02040503050406030204" pitchFamily="18" charset="0"/>
                </a:endParaRPr>
              </a:p>
              <a:p>
                <a:r>
                  <a:rPr lang="en-US" sz="2812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812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1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12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12" dirty="0"/>
                  <a:t> is the vector of the shared line</a:t>
                </a:r>
              </a:p>
              <a:p>
                <a:r>
                  <a:rPr lang="en-US" sz="2812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12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2812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12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12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1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2812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812" dirty="0"/>
                  <a:t> is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12" dirty="0"/>
                  <a:t> perpendicular to it</a:t>
                </a:r>
              </a:p>
              <a:p>
                <a:r>
                  <a:rPr lang="en-US" sz="2812" dirty="0"/>
                  <a:t>and line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GB" sz="2812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GB" sz="2812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2812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12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12" dirty="0"/>
                  <a:t> will intersect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12" dirty="0"/>
              </a:p>
              <a:p>
                <a:r>
                  <a:rPr lang="en-US" sz="2812" dirty="0"/>
                  <a:t>Then </a:t>
                </a:r>
                <a14:m>
                  <m:oMath xmlns:m="http://schemas.openxmlformats.org/officeDocument/2006/math">
                    <m:r>
                      <a:rPr lang="en-GB" sz="2812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GB" sz="2812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12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sz="2812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12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m:rPr>
                        <m:nor/>
                      </m:rPr>
                      <a:rPr lang="en-GB" sz="2812" dirty="0"/>
                      <m:t> </m:t>
                    </m:r>
                    <m:f>
                      <m:fPr>
                        <m:ctrlPr>
                          <a:rPr lang="en-GB" sz="2812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1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1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12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⃗"/>
                            <m:ctrlPr>
                              <a:rPr lang="en-US" sz="2812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GB" sz="2812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12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12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GB" sz="2812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12" dirty="0"/>
                  <a:t> is on the shared line</a:t>
                </a:r>
              </a:p>
              <a:p>
                <a:r>
                  <a:rPr lang="en-US" sz="2812" dirty="0"/>
                  <a:t>I.e. the line is </a:t>
                </a:r>
                <a14:m>
                  <m:oMath xmlns:m="http://schemas.openxmlformats.org/officeDocument/2006/math">
                    <m:r>
                      <a:rPr lang="en-GB" sz="2812" i="1">
                        <a:latin typeface="Cambria Math" panose="02040503050406030204" pitchFamily="18" charset="0"/>
                      </a:rPr>
                      <m:t>𝑜</m:t>
                    </m:r>
                    <m:r>
                      <m:rPr>
                        <m:nor/>
                      </m:rPr>
                      <a:rPr lang="en-GB" sz="2812" dirty="0">
                        <a:ea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1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m:rPr>
                        <m:nor/>
                      </m:rPr>
                      <a:rPr lang="en-US" sz="2812" dirty="0"/>
                      <m:t>t</m:t>
                    </m:r>
                  </m:oMath>
                </a14:m>
                <a:endParaRPr lang="en-US" sz="2812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D87B28-4BCA-A643-B580-55D04663A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BA353345-937C-4F32-918F-F408A54CCE25}"/>
              </a:ext>
            </a:extLst>
          </p:cNvPr>
          <p:cNvCxnSpPr/>
          <p:nvPr/>
        </p:nvCxnSpPr>
        <p:spPr>
          <a:xfrm flipV="1">
            <a:off x="8112642" y="2530549"/>
            <a:ext cx="978195" cy="107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1FBAD5BD-1EC2-4786-9B3C-90A044D091D1}"/>
              </a:ext>
            </a:extLst>
          </p:cNvPr>
          <p:cNvCxnSpPr/>
          <p:nvPr/>
        </p:nvCxnSpPr>
        <p:spPr>
          <a:xfrm flipV="1">
            <a:off x="8782493" y="2785731"/>
            <a:ext cx="978195" cy="107388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13320323-2C72-4AE6-9363-2534B4CAFA3E}"/>
              </a:ext>
            </a:extLst>
          </p:cNvPr>
          <p:cNvCxnSpPr/>
          <p:nvPr/>
        </p:nvCxnSpPr>
        <p:spPr>
          <a:xfrm flipV="1">
            <a:off x="9760688" y="2721935"/>
            <a:ext cx="978195" cy="107388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CBD6D0D4-03E0-4C7A-ABCA-A578D4C70AFC}"/>
              </a:ext>
            </a:extLst>
          </p:cNvPr>
          <p:cNvCxnSpPr>
            <a:cxnSpLocks/>
          </p:cNvCxnSpPr>
          <p:nvPr/>
        </p:nvCxnSpPr>
        <p:spPr>
          <a:xfrm flipV="1">
            <a:off x="9760688" y="2721935"/>
            <a:ext cx="978195" cy="637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D47C03C1-E1ED-4E27-A1AD-8DBB57D53E55}"/>
              </a:ext>
            </a:extLst>
          </p:cNvPr>
          <p:cNvCxnSpPr>
            <a:cxnSpLocks/>
          </p:cNvCxnSpPr>
          <p:nvPr/>
        </p:nvCxnSpPr>
        <p:spPr>
          <a:xfrm flipV="1">
            <a:off x="7942853" y="3790197"/>
            <a:ext cx="1817835" cy="13071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F5A5D6B6-5A62-4ACD-B8E0-864E1E65C503}"/>
              </a:ext>
            </a:extLst>
          </p:cNvPr>
          <p:cNvCxnSpPr>
            <a:cxnSpLocks/>
          </p:cNvCxnSpPr>
          <p:nvPr/>
        </p:nvCxnSpPr>
        <p:spPr>
          <a:xfrm>
            <a:off x="8112642" y="3604437"/>
            <a:ext cx="2069546" cy="84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7333FE3-36B4-48E7-B8A5-A22AC6537D30}"/>
              </a:ext>
            </a:extLst>
          </p:cNvPr>
          <p:cNvCxnSpPr>
            <a:cxnSpLocks/>
          </p:cNvCxnSpPr>
          <p:nvPr/>
        </p:nvCxnSpPr>
        <p:spPr>
          <a:xfrm>
            <a:off x="9090837" y="2530548"/>
            <a:ext cx="2085163" cy="853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xão reta 26">
            <a:extLst>
              <a:ext uri="{FF2B5EF4-FFF2-40B4-BE49-F238E27FC236}">
                <a16:creationId xmlns:a16="http://schemas.microsoft.com/office/drawing/2014/main" id="{7CFD295A-55F0-45F2-8FB9-E3825A5F8AB1}"/>
              </a:ext>
            </a:extLst>
          </p:cNvPr>
          <p:cNvCxnSpPr/>
          <p:nvPr/>
        </p:nvCxnSpPr>
        <p:spPr>
          <a:xfrm flipV="1">
            <a:off x="10182188" y="3383967"/>
            <a:ext cx="978195" cy="107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xão reta 31">
            <a:extLst>
              <a:ext uri="{FF2B5EF4-FFF2-40B4-BE49-F238E27FC236}">
                <a16:creationId xmlns:a16="http://schemas.microsoft.com/office/drawing/2014/main" id="{1665229F-8158-4548-97C5-F118CDC4E8C4}"/>
              </a:ext>
            </a:extLst>
          </p:cNvPr>
          <p:cNvCxnSpPr>
            <a:cxnSpLocks/>
          </p:cNvCxnSpPr>
          <p:nvPr/>
        </p:nvCxnSpPr>
        <p:spPr>
          <a:xfrm flipV="1">
            <a:off x="7942853" y="3645664"/>
            <a:ext cx="265648" cy="27070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9C58696-92F1-4690-9BCE-8C4D6E4C525B}"/>
              </a:ext>
            </a:extLst>
          </p:cNvPr>
          <p:cNvCxnSpPr>
            <a:cxnSpLocks/>
          </p:cNvCxnSpPr>
          <p:nvPr/>
        </p:nvCxnSpPr>
        <p:spPr>
          <a:xfrm flipV="1">
            <a:off x="8897430" y="2957257"/>
            <a:ext cx="105436" cy="22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F49FAAF9-4C53-479F-B171-1E8506203406}"/>
              </a:ext>
            </a:extLst>
          </p:cNvPr>
          <p:cNvCxnSpPr>
            <a:cxnSpLocks/>
          </p:cNvCxnSpPr>
          <p:nvPr/>
        </p:nvCxnSpPr>
        <p:spPr>
          <a:xfrm flipH="1" flipV="1">
            <a:off x="9696704" y="3040913"/>
            <a:ext cx="69806" cy="2339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6408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6366-CD84-6941-BA4C-D51798C7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62" dirty="0"/>
              <a:t>Triangle-Triangle Intersections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AC813-7EAA-4647-AE3A-F45C0354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2768203"/>
            <a:ext cx="9135070" cy="3741539"/>
          </a:xfrm>
        </p:spPr>
        <p:txBody>
          <a:bodyPr/>
          <a:lstStyle/>
          <a:p>
            <a:r>
              <a:rPr lang="en-US" dirty="0"/>
              <a:t>Use the triangles to construct two planes</a:t>
            </a:r>
          </a:p>
          <a:p>
            <a:r>
              <a:rPr lang="en-US" dirty="0"/>
              <a:t>Use the plane-plane test to find the line</a:t>
            </a:r>
          </a:p>
          <a:p>
            <a:r>
              <a:rPr lang="en-US" dirty="0"/>
              <a:t>Find the intersections with each triangle</a:t>
            </a:r>
          </a:p>
          <a:p>
            <a:r>
              <a:rPr lang="en-US" dirty="0"/>
              <a:t>Use the 1D test for intersection!</a:t>
            </a:r>
          </a:p>
          <a:p>
            <a:r>
              <a:rPr lang="en-US" dirty="0"/>
              <a:t>Again, there are </a:t>
            </a:r>
            <a:r>
              <a:rPr lang="en-US" i="1" dirty="0"/>
              <a:t>many</a:t>
            </a:r>
            <a:r>
              <a:rPr lang="en-US" dirty="0"/>
              <a:t> </a:t>
            </a:r>
            <a:r>
              <a:rPr lang="en-US" dirty="0" err="1"/>
              <a:t>optimisations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CE7D6-C892-D143-9925-E2AFBDE3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982" y="1107281"/>
            <a:ext cx="2425107" cy="192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5F9B6-9EDF-6F47-90EC-FAA6AF337F11}"/>
              </a:ext>
            </a:extLst>
          </p:cNvPr>
          <p:cNvSpPr txBox="1"/>
          <p:nvPr/>
        </p:nvSpPr>
        <p:spPr>
          <a:xfrm>
            <a:off x="6548015" y="2623307"/>
            <a:ext cx="1114088" cy="508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r>
              <a:rPr lang="en-US" sz="844" dirty="0" err="1">
                <a:solidFill>
                  <a:srgbClr val="000000"/>
                </a:solidFill>
                <a:latin typeface="+mj-lt"/>
                <a:ea typeface="Gill Sans"/>
                <a:cs typeface="Gill Sans"/>
                <a:sym typeface="Gill Sans"/>
              </a:rPr>
              <a:t>Akenine-Möller</a:t>
            </a:r>
            <a:r>
              <a:rPr lang="en-US" sz="844" dirty="0">
                <a:solidFill>
                  <a:srgbClr val="000000"/>
                </a:solidFill>
                <a:latin typeface="+mj-lt"/>
                <a:ea typeface="Gill Sans"/>
                <a:cs typeface="Gill Sans"/>
                <a:sym typeface="Gill Sans"/>
              </a:rPr>
              <a:t>, 3d ed.</a:t>
            </a:r>
          </a:p>
        </p:txBody>
      </p:sp>
    </p:spTree>
    <p:extLst>
      <p:ext uri="{BB962C8B-B14F-4D97-AF65-F5344CB8AC3E}">
        <p14:creationId xmlns:p14="http://schemas.microsoft.com/office/powerpoint/2010/main" val="305364881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3D Intersections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Box - Box (AABB) 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Sphere - Sphere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Tetrahedron - Tetrahedron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Polyhedron - Polyhedron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Cylinders &amp; Capsules</a:t>
            </a:r>
          </a:p>
        </p:txBody>
      </p:sp>
    </p:spTree>
    <p:extLst>
      <p:ext uri="{BB962C8B-B14F-4D97-AF65-F5344CB8AC3E}">
        <p14:creationId xmlns:p14="http://schemas.microsoft.com/office/powerpoint/2010/main" val="4254903992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3D AAB - AAB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Axis-Aligned Boxes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</a:rPr>
              <a:t>Same as 2D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Project to individual axes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Then do line segment tests</a:t>
            </a:r>
          </a:p>
        </p:txBody>
      </p:sp>
    </p:spTree>
    <p:extLst>
      <p:ext uri="{BB962C8B-B14F-4D97-AF65-F5344CB8AC3E}">
        <p14:creationId xmlns:p14="http://schemas.microsoft.com/office/powerpoint/2010/main" val="1744279085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F51B89E8-F88B-40A4-A39E-3946440B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335AE8D-B60B-4BC5-98A0-ADB3712C8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xfrm>
            <a:off x="962563" y="624654"/>
            <a:ext cx="10266875" cy="1708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 Spheres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idx="1"/>
          </p:nvPr>
        </p:nvSpPr>
        <p:spPr>
          <a:xfrm>
            <a:off x="962563" y="2388637"/>
            <a:ext cx="10266874" cy="852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090258" indent="-480658">
              <a:tabLst>
                <a:tab pos="1587500" algn="l"/>
              </a:tabLst>
            </a:lvl1pPr>
            <a:lvl2pPr marL="1433158">
              <a:tabLst>
                <a:tab pos="2044700" algn="l"/>
              </a:tabLst>
            </a:lvl2pPr>
          </a:lstStyle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latin typeface="+mn-lt"/>
                <a:ea typeface="+mn-ea"/>
              </a:rPr>
              <a:t>Same as 2D Circles</a:t>
            </a:r>
          </a:p>
          <a:p>
            <a:pPr lvl="1" indent="-228600" algn="ctr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latin typeface="+mn-lt"/>
                <a:ea typeface="+mn-ea"/>
              </a:rPr>
              <a:t>or 1D Segments (2d form)</a:t>
            </a:r>
          </a:p>
        </p:txBody>
      </p:sp>
      <p:pic>
        <p:nvPicPr>
          <p:cNvPr id="216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4574353"/>
            <a:ext cx="5890392" cy="9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7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386"/>
            <a:ext cx="12192000" cy="1071563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	Ray Casting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358270" y="4246862"/>
            <a:ext cx="4292743" cy="2201152"/>
          </a:xfrm>
        </p:spPr>
        <p:txBody>
          <a:bodyPr/>
          <a:lstStyle/>
          <a:p>
            <a:r>
              <a:rPr lang="en-US" dirty="0"/>
              <a:t>How do we find P?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D01A2-7E59-1E44-A814-FEDCE2208985}"/>
              </a:ext>
            </a:extLst>
          </p:cNvPr>
          <p:cNvSpPr txBox="1"/>
          <p:nvPr/>
        </p:nvSpPr>
        <p:spPr>
          <a:xfrm>
            <a:off x="560216" y="2005565"/>
            <a:ext cx="9132308" cy="2149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l"/>
            <a:r>
              <a:rPr lang="en-US" sz="2250" dirty="0">
                <a:latin typeface="Courier" pitchFamily="2" charset="0"/>
              </a:rPr>
              <a:t>for each pixel </a:t>
            </a:r>
            <a:r>
              <a:rPr lang="en-US" sz="2250" dirty="0" err="1">
                <a:latin typeface="Courier" pitchFamily="2" charset="0"/>
              </a:rPr>
              <a:t>p_ij</a:t>
            </a:r>
            <a:r>
              <a:rPr lang="en-US" sz="2250" dirty="0">
                <a:latin typeface="Courier" pitchFamily="2" charset="0"/>
              </a:rPr>
              <a:t> = (</a:t>
            </a:r>
            <a:r>
              <a:rPr lang="en-US" sz="2250" dirty="0" err="1">
                <a:latin typeface="Courier" pitchFamily="2" charset="0"/>
              </a:rPr>
              <a:t>i,j</a:t>
            </a:r>
            <a:r>
              <a:rPr lang="en-US" sz="2250" dirty="0">
                <a:latin typeface="Courier" pitchFamily="2" charset="0"/>
              </a:rPr>
              <a:t>)</a:t>
            </a:r>
          </a:p>
          <a:p>
            <a:pPr algn="l"/>
            <a:r>
              <a:rPr lang="en-US" sz="2250" dirty="0">
                <a:latin typeface="Courier" pitchFamily="2" charset="0"/>
              </a:rPr>
              <a:t>	let </a:t>
            </a:r>
            <a:r>
              <a:rPr lang="en-US" sz="2250" dirty="0" err="1">
                <a:latin typeface="Courier" pitchFamily="2" charset="0"/>
              </a:rPr>
              <a:t>R_ij</a:t>
            </a:r>
            <a:r>
              <a:rPr lang="en-US" sz="2250" dirty="0">
                <a:latin typeface="Courier" pitchFamily="2" charset="0"/>
              </a:rPr>
              <a:t> be the ray from E through </a:t>
            </a:r>
            <a:r>
              <a:rPr lang="en-US" sz="2250" dirty="0" err="1">
                <a:latin typeface="Courier" pitchFamily="2" charset="0"/>
              </a:rPr>
              <a:t>p_ij</a:t>
            </a:r>
            <a:endParaRPr lang="en-US" sz="2250" dirty="0">
              <a:latin typeface="Courier" pitchFamily="2" charset="0"/>
            </a:endParaRPr>
          </a:p>
          <a:p>
            <a:pPr algn="l"/>
            <a:r>
              <a:rPr lang="en-US" sz="2250" dirty="0">
                <a:latin typeface="Courier" pitchFamily="2" charset="0"/>
              </a:rPr>
              <a:t>	cast ray R into scene</a:t>
            </a:r>
          </a:p>
          <a:p>
            <a:pPr algn="l"/>
            <a:r>
              <a:rPr lang="en-US" sz="2250" dirty="0">
                <a:latin typeface="Courier" pitchFamily="2" charset="0"/>
              </a:rPr>
              <a:t>	find point P where R first intersects an object</a:t>
            </a:r>
          </a:p>
          <a:p>
            <a:pPr algn="l"/>
            <a:r>
              <a:rPr lang="en-US" sz="2250" dirty="0">
                <a:latin typeface="Courier" pitchFamily="2" charset="0"/>
              </a:rPr>
              <a:t>	compute lighting at point P</a:t>
            </a:r>
          </a:p>
          <a:p>
            <a:pPr algn="l"/>
            <a:r>
              <a:rPr lang="en-US" sz="2250" dirty="0">
                <a:latin typeface="Courier" pitchFamily="2" charset="0"/>
              </a:rPr>
              <a:t>	store in image[</a:t>
            </a:r>
            <a:r>
              <a:rPr lang="en-US" sz="2250" dirty="0" err="1">
                <a:latin typeface="Courier" pitchFamily="2" charset="0"/>
              </a:rPr>
              <a:t>i,j</a:t>
            </a:r>
            <a:r>
              <a:rPr lang="en-US" sz="2250" dirty="0">
                <a:latin typeface="Courier" pitchFamily="2" charset="0"/>
              </a:rPr>
              <a:t>]</a:t>
            </a:r>
            <a:endParaRPr lang="en-US" sz="2250" dirty="0">
              <a:solidFill>
                <a:srgbClr val="000000"/>
              </a:solidFill>
              <a:latin typeface="Courier" pitchFamily="2" charset="0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2606345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3D Tetrahedra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Same as 2D Triangles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Use Half-Space Test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</a:rPr>
              <a:t>Test against each face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ea typeface="+mn-ea"/>
              </a:rPr>
              <a:t>with consistent orientation</a:t>
            </a:r>
          </a:p>
        </p:txBody>
      </p:sp>
    </p:spTree>
    <p:extLst>
      <p:ext uri="{BB962C8B-B14F-4D97-AF65-F5344CB8AC3E}">
        <p14:creationId xmlns:p14="http://schemas.microsoft.com/office/powerpoint/2010/main" val="178595394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99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103">
            <a:extLst>
              <a:ext uri="{FF2B5EF4-FFF2-40B4-BE49-F238E27FC236}">
                <a16:creationId xmlns:a16="http://schemas.microsoft.com/office/drawing/2014/main" id="{D1D7179B-FF7C-482F-B3D9-2BE9ED1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10300" cy="6858000"/>
          </a:xfrm>
          <a:custGeom>
            <a:avLst/>
            <a:gdLst>
              <a:gd name="connsiteX0" fmla="*/ 0 w 6210300"/>
              <a:gd name="connsiteY0" fmla="*/ 0 h 6858000"/>
              <a:gd name="connsiteX1" fmla="*/ 2628900 w 6210300"/>
              <a:gd name="connsiteY1" fmla="*/ 0 h 6858000"/>
              <a:gd name="connsiteX2" fmla="*/ 3034146 w 6210300"/>
              <a:gd name="connsiteY2" fmla="*/ 0 h 6858000"/>
              <a:gd name="connsiteX3" fmla="*/ 6210300 w 6210300"/>
              <a:gd name="connsiteY3" fmla="*/ 6858000 h 6858000"/>
              <a:gd name="connsiteX4" fmla="*/ 2628900 w 6210300"/>
              <a:gd name="connsiteY4" fmla="*/ 6858000 h 6858000"/>
              <a:gd name="connsiteX5" fmla="*/ 0 w 62103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0300" h="6858000">
                <a:moveTo>
                  <a:pt x="0" y="0"/>
                </a:moveTo>
                <a:lnTo>
                  <a:pt x="2628900" y="0"/>
                </a:lnTo>
                <a:lnTo>
                  <a:pt x="3034146" y="0"/>
                </a:lnTo>
                <a:lnTo>
                  <a:pt x="6210300" y="6858000"/>
                </a:lnTo>
                <a:lnTo>
                  <a:pt x="2628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833002" y="365125"/>
            <a:ext cx="3973667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 Polyhedra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5356927" y="365125"/>
            <a:ext cx="5996871" cy="581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Convex Polyhedra 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Half-Space Test</a:t>
            </a:r>
          </a:p>
          <a:p>
            <a:pPr marL="76656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Concave Polyhedra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Decompose into Tetrahedra</a:t>
            </a:r>
          </a:p>
          <a:p>
            <a:pPr marL="1007653" lvl="1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Hard problem</a:t>
            </a:r>
          </a:p>
        </p:txBody>
      </p:sp>
    </p:spTree>
    <p:extLst>
      <p:ext uri="{BB962C8B-B14F-4D97-AF65-F5344CB8AC3E}">
        <p14:creationId xmlns:p14="http://schemas.microsoft.com/office/powerpoint/2010/main" val="59589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1219200" algn="l"/>
              </a:tabLst>
            </a:lvl1pPr>
          </a:lstStyle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Bounding Primitives</a:t>
            </a:r>
          </a:p>
        </p:txBody>
      </p:sp>
      <p:graphicFrame>
        <p:nvGraphicFramePr>
          <p:cNvPr id="231" name="Shape 229">
            <a:extLst>
              <a:ext uri="{FF2B5EF4-FFF2-40B4-BE49-F238E27FC236}">
                <a16:creationId xmlns:a16="http://schemas.microsoft.com/office/drawing/2014/main" id="{A735F8C1-3E65-47E9-A016-AB39C74BD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14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982239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8CBF8-E86D-F841-8094-AEF47FBE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Higher Order Surfaces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70DE4-D1E3-6E41-967F-DB18CDA3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22601"/>
            <a:ext cx="10515598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The equations get much harder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And may not have closed-form solutions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Substitute numerical root-finding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And use a bounding primitive first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+mn-lt"/>
                <a:ea typeface="+mn-ea"/>
              </a:rPr>
              <a:t>Or tessellate the surface at high resolution</a:t>
            </a:r>
          </a:p>
        </p:txBody>
      </p:sp>
    </p:spTree>
    <p:extLst>
      <p:ext uri="{BB962C8B-B14F-4D97-AF65-F5344CB8AC3E}">
        <p14:creationId xmlns:p14="http://schemas.microsoft.com/office/powerpoint/2010/main" val="3457134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7FCB0-7DEB-488F-95AF-2A2C1CCB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by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41D6FBA-563D-44DB-A7A5-C44D6AB49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S9: </a:t>
            </a:r>
            <a:r>
              <a:rPr lang="pt-PT" dirty="0" err="1"/>
              <a:t>Sirisvisual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66982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4211" y="4310403"/>
            <a:ext cx="4887790" cy="1071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/>
              <a:t>Finding 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point on a triangle</a:t>
            </a:r>
          </a:p>
          <a:p>
            <a:r>
              <a:rPr lang="en-US" dirty="0"/>
              <a:t>But which triangle?</a:t>
            </a:r>
          </a:p>
          <a:p>
            <a:r>
              <a:rPr lang="en-US" dirty="0"/>
              <a:t>Simple strategy:</a:t>
            </a:r>
          </a:p>
          <a:p>
            <a:pPr lvl="1"/>
            <a:r>
              <a:rPr lang="en-US" dirty="0"/>
              <a:t>Test all triangles T</a:t>
            </a:r>
          </a:p>
          <a:p>
            <a:pPr lvl="1"/>
            <a:r>
              <a:rPr lang="en-US" dirty="0"/>
              <a:t>Take the one closest to the eye</a:t>
            </a:r>
          </a:p>
          <a:p>
            <a:r>
              <a:rPr lang="en-US" dirty="0"/>
              <a:t>We could sort, but we actually select</a:t>
            </a:r>
          </a:p>
          <a:p>
            <a:pPr lvl="1"/>
            <a:r>
              <a:rPr lang="en-US" dirty="0"/>
              <a:t>Because we only care about the closest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646421" y="2350411"/>
            <a:ext cx="3887634" cy="1243715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riangle 8"/>
          <p:cNvSpPr/>
          <p:nvPr/>
        </p:nvSpPr>
        <p:spPr>
          <a:xfrm>
            <a:off x="6435621" y="2896526"/>
            <a:ext cx="695637" cy="973600"/>
          </a:xfrm>
          <a:prstGeom prst="triangl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endParaRPr lang="en-US" sz="2812"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riangle 9"/>
          <p:cNvSpPr/>
          <p:nvPr/>
        </p:nvSpPr>
        <p:spPr>
          <a:xfrm>
            <a:off x="7206795" y="2556248"/>
            <a:ext cx="695637" cy="973600"/>
          </a:xfrm>
          <a:prstGeom prst="triangl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endParaRPr lang="en-US" sz="2812"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Triangle 10"/>
          <p:cNvSpPr/>
          <p:nvPr/>
        </p:nvSpPr>
        <p:spPr>
          <a:xfrm>
            <a:off x="8076012" y="2406419"/>
            <a:ext cx="1028451" cy="973600"/>
          </a:xfrm>
          <a:prstGeom prst="triangl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endParaRPr lang="en-US" sz="2812"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riangle 11"/>
          <p:cNvSpPr/>
          <p:nvPr/>
        </p:nvSpPr>
        <p:spPr>
          <a:xfrm rot="7480695">
            <a:off x="7554614" y="1540645"/>
            <a:ext cx="695637" cy="973600"/>
          </a:xfrm>
          <a:prstGeom prst="triangl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endParaRPr lang="en-US" sz="2812"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69474" y="2802295"/>
            <a:ext cx="175455" cy="232751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ctr" defTabSz="410751" hangingPunct="0">
              <a:lnSpc>
                <a:spcPts val="3375"/>
              </a:lnSpc>
              <a:tabLst>
                <a:tab pos="750067" algn="l"/>
              </a:tabLst>
            </a:pPr>
            <a:endParaRPr lang="en-US" sz="2812"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5197" y="3071345"/>
            <a:ext cx="756041" cy="308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6" dirty="0">
                <a:latin typeface="palatino linotype" charset="0"/>
              </a:rPr>
              <a:t>Point P</a:t>
            </a:r>
          </a:p>
        </p:txBody>
      </p:sp>
    </p:spTree>
    <p:extLst>
      <p:ext uri="{BB962C8B-B14F-4D97-AF65-F5344CB8AC3E}">
        <p14:creationId xmlns:p14="http://schemas.microsoft.com/office/powerpoint/2010/main" val="4928425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Selecting an Item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Set distance = infinity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Then for each triangle 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Compute the point P where R intersects T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Compute the distance d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If d &lt; distance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>
                <a:latin typeface="+mn-lt"/>
                <a:ea typeface="+mn-ea"/>
              </a:rPr>
              <a:t>Compute the lighting and store it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</a:rPr>
              <a:t>At the end, we have the correct value</a:t>
            </a:r>
          </a:p>
        </p:txBody>
      </p:sp>
    </p:spTree>
    <p:extLst>
      <p:ext uri="{BB962C8B-B14F-4D97-AF65-F5344CB8AC3E}">
        <p14:creationId xmlns:p14="http://schemas.microsoft.com/office/powerpoint/2010/main" val="42623375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	Basic </a:t>
            </a:r>
            <a:r>
              <a:rPr lang="en-GB" dirty="0" err="1"/>
              <a:t>Raycaster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95F5B-7D93-B34A-8FE3-D2DA0E595050}"/>
              </a:ext>
            </a:extLst>
          </p:cNvPr>
          <p:cNvSpPr/>
          <p:nvPr/>
        </p:nvSpPr>
        <p:spPr>
          <a:xfrm>
            <a:off x="639899" y="1607717"/>
            <a:ext cx="8440306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50" dirty="0">
                <a:latin typeface="Courier" pitchFamily="2" charset="0"/>
              </a:rPr>
              <a:t>for each pixel </a:t>
            </a:r>
            <a:r>
              <a:rPr lang="en-US" sz="2250" dirty="0" err="1">
                <a:latin typeface="Courier" pitchFamily="2" charset="0"/>
              </a:rPr>
              <a:t>p_ij</a:t>
            </a:r>
            <a:r>
              <a:rPr lang="en-US" sz="2250" dirty="0">
                <a:latin typeface="Courier" pitchFamily="2" charset="0"/>
              </a:rPr>
              <a:t> = (</a:t>
            </a:r>
            <a:r>
              <a:rPr lang="en-US" sz="2250" dirty="0" err="1">
                <a:latin typeface="Courier" pitchFamily="2" charset="0"/>
              </a:rPr>
              <a:t>i,j</a:t>
            </a:r>
            <a:r>
              <a:rPr lang="en-US" sz="2250" dirty="0">
                <a:latin typeface="Courier" pitchFamily="2" charset="0"/>
              </a:rPr>
              <a:t>)</a:t>
            </a:r>
          </a:p>
          <a:p>
            <a:pPr algn="l"/>
            <a:r>
              <a:rPr lang="en-US" sz="2250" dirty="0">
                <a:latin typeface="Courier" pitchFamily="2" charset="0"/>
              </a:rPr>
              <a:t>	let </a:t>
            </a:r>
            <a:r>
              <a:rPr lang="en-US" sz="2250" dirty="0" err="1">
                <a:latin typeface="Courier" pitchFamily="2" charset="0"/>
              </a:rPr>
              <a:t>R_ij</a:t>
            </a:r>
            <a:r>
              <a:rPr lang="en-US" sz="2250" dirty="0">
                <a:latin typeface="Courier" pitchFamily="2" charset="0"/>
              </a:rPr>
              <a:t> be the ray from E through </a:t>
            </a:r>
            <a:r>
              <a:rPr lang="en-US" sz="2250" dirty="0" err="1">
                <a:latin typeface="Courier" pitchFamily="2" charset="0"/>
              </a:rPr>
              <a:t>p_ij</a:t>
            </a:r>
            <a:endParaRPr lang="en-US" sz="2250" dirty="0">
              <a:latin typeface="Courier" pitchFamily="2" charset="0"/>
            </a:endParaRPr>
          </a:p>
          <a:p>
            <a:pPr algn="l"/>
            <a:r>
              <a:rPr lang="en-US" sz="2250" dirty="0">
                <a:latin typeface="Courier" pitchFamily="2" charset="0"/>
              </a:rPr>
              <a:t>	closest = infinity</a:t>
            </a:r>
          </a:p>
          <a:p>
            <a:pPr algn="l"/>
            <a:r>
              <a:rPr lang="en-US" sz="2250" dirty="0">
                <a:latin typeface="Courier" pitchFamily="2" charset="0"/>
              </a:rPr>
              <a:t>	for each triangle T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find P at intersection of </a:t>
            </a:r>
            <a:r>
              <a:rPr lang="en-US" sz="2250" dirty="0" err="1">
                <a:latin typeface="Courier" pitchFamily="2" charset="0"/>
              </a:rPr>
              <a:t>R_ij</a:t>
            </a:r>
            <a:r>
              <a:rPr lang="en-US" sz="2250" dirty="0">
                <a:latin typeface="Courier" pitchFamily="2" charset="0"/>
              </a:rPr>
              <a:t> and T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find d = distance(P,E)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if (d &gt; closest)	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	continue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compute lighting at point P</a:t>
            </a:r>
          </a:p>
          <a:p>
            <a:pPr algn="l"/>
            <a:r>
              <a:rPr lang="en-US" sz="2250" dirty="0">
                <a:latin typeface="Courier" pitchFamily="2" charset="0"/>
              </a:rPr>
              <a:t>		store in image[</a:t>
            </a:r>
            <a:r>
              <a:rPr lang="en-US" sz="2250" dirty="0" err="1">
                <a:latin typeface="Courier" pitchFamily="2" charset="0"/>
              </a:rPr>
              <a:t>i,j</a:t>
            </a:r>
            <a:r>
              <a:rPr lang="en-US" sz="2250" dirty="0">
                <a:latin typeface="Courier" pitchFamily="2" charset="0"/>
              </a:rPr>
              <a:t>] </a:t>
            </a:r>
          </a:p>
          <a:p>
            <a:pPr algn="l"/>
            <a:endParaRPr lang="en-US" sz="22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32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6" y="2061797"/>
            <a:ext cx="12180094" cy="1071563"/>
          </a:xfrm>
        </p:spPr>
        <p:txBody>
          <a:bodyPr/>
          <a:lstStyle/>
          <a:p>
            <a:r>
              <a:rPr lang="en-US" dirty="0"/>
              <a:t>Adding Shadows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1990" y="604303"/>
            <a:ext cx="7452150" cy="3420070"/>
          </a:xfrm>
        </p:spPr>
        <p:txBody>
          <a:bodyPr/>
          <a:lstStyle/>
          <a:p>
            <a:r>
              <a:rPr lang="en-US" dirty="0"/>
              <a:t>We assumed light cannot be blocked</a:t>
            </a:r>
          </a:p>
          <a:p>
            <a:r>
              <a:rPr lang="en-US" dirty="0"/>
              <a:t>Other objects, however, might be in the way</a:t>
            </a:r>
          </a:p>
          <a:p>
            <a:r>
              <a:rPr lang="en-US" dirty="0"/>
              <a:t>So we cast a </a:t>
            </a:r>
            <a:r>
              <a:rPr lang="en-US" i="1" dirty="0"/>
              <a:t>shadow ray</a:t>
            </a:r>
            <a:r>
              <a:rPr lang="en-US" dirty="0"/>
              <a:t> from P to the light</a:t>
            </a:r>
          </a:p>
          <a:p>
            <a:r>
              <a:rPr lang="en-US" dirty="0"/>
              <a:t>And see if P is visible from the light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DD9D6BD8-4AEC-41FB-A209-9316320F485C}"/>
              </a:ext>
            </a:extLst>
          </p:cNvPr>
          <p:cNvGrpSpPr/>
          <p:nvPr/>
        </p:nvGrpSpPr>
        <p:grpSpPr>
          <a:xfrm>
            <a:off x="2858180" y="3827063"/>
            <a:ext cx="5775458" cy="2426634"/>
            <a:chOff x="6069210" y="1643062"/>
            <a:chExt cx="4464844" cy="17859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9210" y="1643062"/>
              <a:ext cx="4464844" cy="178593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498343" y="2475561"/>
              <a:ext cx="146997" cy="169182"/>
            </a:xfrm>
            <a:prstGeom prst="ellipse">
              <a:avLst/>
            </a:pr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26789" tIns="26789" rIns="26789" bIns="2678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endParaRPr lang="en-US" sz="2812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70051" y="2105795"/>
              <a:ext cx="203582" cy="5081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5719" tIns="35719" rIns="35719" bIns="35719" numCol="1" spcCol="38100" rtlCol="0" anchor="ctr">
              <a:spAutoFit/>
            </a:bodyPr>
            <a:lstStyle/>
            <a:p>
              <a:pPr algn="ctr" defTabSz="410751" hangingPunct="0">
                <a:lnSpc>
                  <a:spcPts val="3375"/>
                </a:lnSpc>
                <a:tabLst>
                  <a:tab pos="750067" algn="l"/>
                </a:tabLst>
              </a:pPr>
              <a:r>
                <a:rPr lang="en-US" sz="1687" dirty="0">
                  <a:solidFill>
                    <a:srgbClr val="000000"/>
                  </a:solidFill>
                  <a:latin typeface="Palatino Linotype" charset="0"/>
                  <a:ea typeface="Gill Sans"/>
                  <a:cs typeface="Gill Sans"/>
                  <a:sym typeface="Gill Sans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2378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1553</Words>
  <Application>Microsoft Office PowerPoint</Application>
  <PresentationFormat>Widescreen</PresentationFormat>
  <Paragraphs>307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Courier</vt:lpstr>
      <vt:lpstr>Gill Sans</vt:lpstr>
      <vt:lpstr>Arial</vt:lpstr>
      <vt:lpstr>Calibri</vt:lpstr>
      <vt:lpstr>Calisto MT</vt:lpstr>
      <vt:lpstr>Cambria</vt:lpstr>
      <vt:lpstr>Cambria Math</vt:lpstr>
      <vt:lpstr>Helvetica</vt:lpstr>
      <vt:lpstr>palatino linotype</vt:lpstr>
      <vt:lpstr>palatino linotype</vt:lpstr>
      <vt:lpstr>Tema do Office</vt:lpstr>
      <vt:lpstr>14 - Geometric Intersections for Raytracing</vt:lpstr>
      <vt:lpstr>Agenda</vt:lpstr>
      <vt:lpstr>Assumptions</vt:lpstr>
      <vt:lpstr>High-Level Design</vt:lpstr>
      <vt:lpstr> Ray Casting</vt:lpstr>
      <vt:lpstr>Finding P</vt:lpstr>
      <vt:lpstr>Selecting an Item</vt:lpstr>
      <vt:lpstr> Basic Raycaster</vt:lpstr>
      <vt:lpstr>Adding Shadows</vt:lpstr>
      <vt:lpstr>Shadow Ray Casting</vt:lpstr>
      <vt:lpstr>Shadow Examples</vt:lpstr>
      <vt:lpstr>Rasterisation vs Raytracing</vt:lpstr>
      <vt:lpstr>More similar than you think</vt:lpstr>
      <vt:lpstr>Geometric Intersection</vt:lpstr>
      <vt:lpstr>Intersection Tests</vt:lpstr>
      <vt:lpstr>1D: The Easy One</vt:lpstr>
      <vt:lpstr> 1D: Two Segments</vt:lpstr>
      <vt:lpstr>Test</vt:lpstr>
      <vt:lpstr> Optimized</vt:lpstr>
      <vt:lpstr>Better Yet</vt:lpstr>
      <vt:lpstr>2D Intersections</vt:lpstr>
      <vt:lpstr>Two Parametric Lines</vt:lpstr>
      <vt:lpstr>System of Equations</vt:lpstr>
      <vt:lpstr>Similar Triangles</vt:lpstr>
      <vt:lpstr>Finding d</vt:lpstr>
      <vt:lpstr>Finding D</vt:lpstr>
      <vt:lpstr>Solution</vt:lpstr>
      <vt:lpstr>Axis-Aligned Boxes (AAB)</vt:lpstr>
      <vt:lpstr>Circle - Circle</vt:lpstr>
      <vt:lpstr>Triangle-Triangle</vt:lpstr>
      <vt:lpstr>But . . . .</vt:lpstr>
      <vt:lpstr>Half-Plane Method</vt:lpstr>
      <vt:lpstr>Convex Polygons</vt:lpstr>
      <vt:lpstr>Concave Polygons</vt:lpstr>
      <vt:lpstr>2.5D Intersections</vt:lpstr>
      <vt:lpstr>Line-Sphere Intersection</vt:lpstr>
      <vt:lpstr>Step 1</vt:lpstr>
      <vt:lpstr>  Step 2</vt:lpstr>
      <vt:lpstr>Half-Space Test</vt:lpstr>
      <vt:lpstr>Planar Coordinate System</vt:lpstr>
      <vt:lpstr>Converting to Planar CS</vt:lpstr>
      <vt:lpstr>Line – Plane Intersection</vt:lpstr>
      <vt:lpstr>Line – Triangle Intersection</vt:lpstr>
      <vt:lpstr>Testing on the Plane</vt:lpstr>
      <vt:lpstr>Plane-Plane Intersections</vt:lpstr>
      <vt:lpstr>Triangle-Triangle Intersections</vt:lpstr>
      <vt:lpstr>3D Intersections</vt:lpstr>
      <vt:lpstr>3D AAB - AAB</vt:lpstr>
      <vt:lpstr>3D Spheres</vt:lpstr>
      <vt:lpstr>3D Tetrahedra</vt:lpstr>
      <vt:lpstr>3D Polyhedra</vt:lpstr>
      <vt:lpstr>Bounding Primitives</vt:lpstr>
      <vt:lpstr>Higher Order Surfaces</vt:lpstr>
      <vt:lpstr>Images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Rafael Kuffner dos Anjos</dc:creator>
  <cp:lastModifiedBy>Rafael</cp:lastModifiedBy>
  <cp:revision>2</cp:revision>
  <dcterms:created xsi:type="dcterms:W3CDTF">2021-09-14T08:44:47Z</dcterms:created>
  <dcterms:modified xsi:type="dcterms:W3CDTF">2021-11-04T14:47:35Z</dcterms:modified>
</cp:coreProperties>
</file>