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91" r:id="rId3"/>
    <p:sldId id="262" r:id="rId4"/>
    <p:sldId id="263" r:id="rId5"/>
    <p:sldId id="270" r:id="rId6"/>
    <p:sldId id="271" r:id="rId7"/>
    <p:sldId id="272" r:id="rId8"/>
    <p:sldId id="273" r:id="rId9"/>
    <p:sldId id="274" r:id="rId10"/>
    <p:sldId id="275" r:id="rId11"/>
    <p:sldId id="277" r:id="rId12"/>
    <p:sldId id="278" r:id="rId13"/>
    <p:sldId id="279" r:id="rId14"/>
    <p:sldId id="290" r:id="rId15"/>
    <p:sldId id="289" r:id="rId16"/>
    <p:sldId id="280" r:id="rId17"/>
    <p:sldId id="281" r:id="rId18"/>
    <p:sldId id="282" r:id="rId19"/>
    <p:sldId id="285" r:id="rId20"/>
    <p:sldId id="286" r:id="rId21"/>
    <p:sldId id="292" r:id="rId2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AFDE"/>
    <a:srgbClr val="99D7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679619-1306-41D2-9FBA-97C7B6AC22FA}" v="100" dt="2021-10-19T14:41:18.4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Destaqu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8848" autoAdjust="0"/>
  </p:normalViewPr>
  <p:slideViewPr>
    <p:cSldViewPr snapToGrid="0">
      <p:cViewPr varScale="1">
        <p:scale>
          <a:sx n="90" d="100"/>
          <a:sy n="90" d="100"/>
        </p:scale>
        <p:origin x="13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Kuffner dos Anjos" userId="3925196f-71a7-46bf-baee-ed570243f2ce" providerId="ADAL" clId="{62DAFA0D-5A87-4DCD-8586-46DC5ECDC8E4}"/>
    <pc:docChg chg="delSld modSld">
      <pc:chgData name="Rafael Kuffner dos Anjos" userId="3925196f-71a7-46bf-baee-ed570243f2ce" providerId="ADAL" clId="{62DAFA0D-5A87-4DCD-8586-46DC5ECDC8E4}" dt="2021-09-14T12:12:24.826" v="10" actId="20577"/>
      <pc:docMkLst>
        <pc:docMk/>
      </pc:docMkLst>
      <pc:sldChg chg="modSp mod">
        <pc:chgData name="Rafael Kuffner dos Anjos" userId="3925196f-71a7-46bf-baee-ed570243f2ce" providerId="ADAL" clId="{62DAFA0D-5A87-4DCD-8586-46DC5ECDC8E4}" dt="2021-09-14T12:12:24.826" v="10" actId="20577"/>
        <pc:sldMkLst>
          <pc:docMk/>
          <pc:sldMk cId="2250373187" sldId="256"/>
        </pc:sldMkLst>
        <pc:spChg chg="mod">
          <ac:chgData name="Rafael Kuffner dos Anjos" userId="3925196f-71a7-46bf-baee-ed570243f2ce" providerId="ADAL" clId="{62DAFA0D-5A87-4DCD-8586-46DC5ECDC8E4}" dt="2021-09-14T12:12:24.826" v="10" actId="20577"/>
          <ac:spMkLst>
            <pc:docMk/>
            <pc:sldMk cId="2250373187" sldId="256"/>
            <ac:spMk id="2" creationId="{80B9CD96-C14B-44A5-91B1-55D9A499211B}"/>
          </ac:spMkLst>
        </pc:spChg>
      </pc:sldChg>
      <pc:sldChg chg="del">
        <pc:chgData name="Rafael Kuffner dos Anjos" userId="3925196f-71a7-46bf-baee-ed570243f2ce" providerId="ADAL" clId="{62DAFA0D-5A87-4DCD-8586-46DC5ECDC8E4}" dt="2021-09-14T12:12:17.318" v="0" actId="47"/>
        <pc:sldMkLst>
          <pc:docMk/>
          <pc:sldMk cId="773643261" sldId="257"/>
        </pc:sldMkLst>
      </pc:sldChg>
      <pc:sldChg chg="del">
        <pc:chgData name="Rafael Kuffner dos Anjos" userId="3925196f-71a7-46bf-baee-ed570243f2ce" providerId="ADAL" clId="{62DAFA0D-5A87-4DCD-8586-46DC5ECDC8E4}" dt="2021-09-14T12:12:17.318" v="0" actId="47"/>
        <pc:sldMkLst>
          <pc:docMk/>
          <pc:sldMk cId="2618510689" sldId="258"/>
        </pc:sldMkLst>
      </pc:sldChg>
      <pc:sldChg chg="del">
        <pc:chgData name="Rafael Kuffner dos Anjos" userId="3925196f-71a7-46bf-baee-ed570243f2ce" providerId="ADAL" clId="{62DAFA0D-5A87-4DCD-8586-46DC5ECDC8E4}" dt="2021-09-14T12:12:17.318" v="0" actId="47"/>
        <pc:sldMkLst>
          <pc:docMk/>
          <pc:sldMk cId="2626564959" sldId="259"/>
        </pc:sldMkLst>
      </pc:sldChg>
      <pc:sldChg chg="del">
        <pc:chgData name="Rafael Kuffner dos Anjos" userId="3925196f-71a7-46bf-baee-ed570243f2ce" providerId="ADAL" clId="{62DAFA0D-5A87-4DCD-8586-46DC5ECDC8E4}" dt="2021-09-14T12:12:17.318" v="0" actId="47"/>
        <pc:sldMkLst>
          <pc:docMk/>
          <pc:sldMk cId="1741759209" sldId="260"/>
        </pc:sldMkLst>
      </pc:sldChg>
      <pc:sldChg chg="del">
        <pc:chgData name="Rafael Kuffner dos Anjos" userId="3925196f-71a7-46bf-baee-ed570243f2ce" providerId="ADAL" clId="{62DAFA0D-5A87-4DCD-8586-46DC5ECDC8E4}" dt="2021-09-14T12:12:17.318" v="0" actId="47"/>
        <pc:sldMkLst>
          <pc:docMk/>
          <pc:sldMk cId="3693817968" sldId="261"/>
        </pc:sldMkLst>
      </pc:sldChg>
      <pc:sldChg chg="del">
        <pc:chgData name="Rafael Kuffner dos Anjos" userId="3925196f-71a7-46bf-baee-ed570243f2ce" providerId="ADAL" clId="{62DAFA0D-5A87-4DCD-8586-46DC5ECDC8E4}" dt="2021-09-14T12:12:17.318" v="0" actId="47"/>
        <pc:sldMkLst>
          <pc:docMk/>
          <pc:sldMk cId="992679370" sldId="262"/>
        </pc:sldMkLst>
      </pc:sldChg>
      <pc:sldChg chg="del">
        <pc:chgData name="Rafael Kuffner dos Anjos" userId="3925196f-71a7-46bf-baee-ed570243f2ce" providerId="ADAL" clId="{62DAFA0D-5A87-4DCD-8586-46DC5ECDC8E4}" dt="2021-09-14T12:12:17.318" v="0" actId="47"/>
        <pc:sldMkLst>
          <pc:docMk/>
          <pc:sldMk cId="4042091567" sldId="263"/>
        </pc:sldMkLst>
      </pc:sldChg>
      <pc:sldChg chg="del">
        <pc:chgData name="Rafael Kuffner dos Anjos" userId="3925196f-71a7-46bf-baee-ed570243f2ce" providerId="ADAL" clId="{62DAFA0D-5A87-4DCD-8586-46DC5ECDC8E4}" dt="2021-09-14T12:12:17.318" v="0" actId="47"/>
        <pc:sldMkLst>
          <pc:docMk/>
          <pc:sldMk cId="4007352231" sldId="264"/>
        </pc:sldMkLst>
      </pc:sldChg>
      <pc:sldChg chg="del">
        <pc:chgData name="Rafael Kuffner dos Anjos" userId="3925196f-71a7-46bf-baee-ed570243f2ce" providerId="ADAL" clId="{62DAFA0D-5A87-4DCD-8586-46DC5ECDC8E4}" dt="2021-09-14T12:12:17.318" v="0" actId="47"/>
        <pc:sldMkLst>
          <pc:docMk/>
          <pc:sldMk cId="3701494299" sldId="265"/>
        </pc:sldMkLst>
      </pc:sldChg>
      <pc:sldChg chg="del">
        <pc:chgData name="Rafael Kuffner dos Anjos" userId="3925196f-71a7-46bf-baee-ed570243f2ce" providerId="ADAL" clId="{62DAFA0D-5A87-4DCD-8586-46DC5ECDC8E4}" dt="2021-09-14T12:12:17.318" v="0" actId="47"/>
        <pc:sldMkLst>
          <pc:docMk/>
          <pc:sldMk cId="3528289736" sldId="266"/>
        </pc:sldMkLst>
      </pc:sldChg>
      <pc:sldChg chg="del">
        <pc:chgData name="Rafael Kuffner dos Anjos" userId="3925196f-71a7-46bf-baee-ed570243f2ce" providerId="ADAL" clId="{62DAFA0D-5A87-4DCD-8586-46DC5ECDC8E4}" dt="2021-09-14T12:12:17.318" v="0" actId="47"/>
        <pc:sldMkLst>
          <pc:docMk/>
          <pc:sldMk cId="732190984" sldId="267"/>
        </pc:sldMkLst>
      </pc:sldChg>
      <pc:sldChg chg="del">
        <pc:chgData name="Rafael Kuffner dos Anjos" userId="3925196f-71a7-46bf-baee-ed570243f2ce" providerId="ADAL" clId="{62DAFA0D-5A87-4DCD-8586-46DC5ECDC8E4}" dt="2021-09-14T12:12:17.318" v="0" actId="47"/>
        <pc:sldMkLst>
          <pc:docMk/>
          <pc:sldMk cId="3343880058" sldId="268"/>
        </pc:sldMkLst>
      </pc:sldChg>
      <pc:sldChg chg="del">
        <pc:chgData name="Rafael Kuffner dos Anjos" userId="3925196f-71a7-46bf-baee-ed570243f2ce" providerId="ADAL" clId="{62DAFA0D-5A87-4DCD-8586-46DC5ECDC8E4}" dt="2021-09-14T12:12:17.318" v="0" actId="47"/>
        <pc:sldMkLst>
          <pc:docMk/>
          <pc:sldMk cId="2728283146" sldId="269"/>
        </pc:sldMkLst>
      </pc:sldChg>
      <pc:sldChg chg="del">
        <pc:chgData name="Rafael Kuffner dos Anjos" userId="3925196f-71a7-46bf-baee-ed570243f2ce" providerId="ADAL" clId="{62DAFA0D-5A87-4DCD-8586-46DC5ECDC8E4}" dt="2021-09-14T12:12:17.318" v="0" actId="47"/>
        <pc:sldMkLst>
          <pc:docMk/>
          <pc:sldMk cId="372906909" sldId="270"/>
        </pc:sldMkLst>
      </pc:sldChg>
    </pc:docChg>
  </pc:docChgLst>
  <pc:docChgLst>
    <pc:chgData name="Rafael Kuffner dos Anjos" userId="3925196f-71a7-46bf-baee-ed570243f2ce" providerId="ADAL" clId="{A4679619-1306-41D2-9FBA-97C7B6AC22FA}"/>
    <pc:docChg chg="undo custSel addSld delSld modSld">
      <pc:chgData name="Rafael Kuffner dos Anjos" userId="3925196f-71a7-46bf-baee-ed570243f2ce" providerId="ADAL" clId="{A4679619-1306-41D2-9FBA-97C7B6AC22FA}" dt="2021-10-19T14:53:22.833" v="444" actId="20577"/>
      <pc:docMkLst>
        <pc:docMk/>
      </pc:docMkLst>
      <pc:sldChg chg="modSp mod">
        <pc:chgData name="Rafael Kuffner dos Anjos" userId="3925196f-71a7-46bf-baee-ed570243f2ce" providerId="ADAL" clId="{A4679619-1306-41D2-9FBA-97C7B6AC22FA}" dt="2021-10-19T14:53:05.810" v="396" actId="20577"/>
        <pc:sldMkLst>
          <pc:docMk/>
          <pc:sldMk cId="2250373187" sldId="256"/>
        </pc:sldMkLst>
        <pc:spChg chg="mod">
          <ac:chgData name="Rafael Kuffner dos Anjos" userId="3925196f-71a7-46bf-baee-ed570243f2ce" providerId="ADAL" clId="{A4679619-1306-41D2-9FBA-97C7B6AC22FA}" dt="2021-10-19T14:53:05.810" v="396" actId="20577"/>
          <ac:spMkLst>
            <pc:docMk/>
            <pc:sldMk cId="2250373187" sldId="256"/>
            <ac:spMk id="2" creationId="{80B9CD96-C14B-44A5-91B1-55D9A499211B}"/>
          </ac:spMkLst>
        </pc:spChg>
        <pc:spChg chg="mod">
          <ac:chgData name="Rafael Kuffner dos Anjos" userId="3925196f-71a7-46bf-baee-ed570243f2ce" providerId="ADAL" clId="{A4679619-1306-41D2-9FBA-97C7B6AC22FA}" dt="2021-10-19T11:02:28.729" v="53" actId="20577"/>
          <ac:spMkLst>
            <pc:docMk/>
            <pc:sldMk cId="2250373187" sldId="256"/>
            <ac:spMk id="3" creationId="{DD840BA7-A451-4F23-B148-43665CC7B962}"/>
          </ac:spMkLst>
        </pc:spChg>
      </pc:sldChg>
      <pc:sldChg chg="addSp delSp modSp add mod setBg">
        <pc:chgData name="Rafael Kuffner dos Anjos" userId="3925196f-71a7-46bf-baee-ed570243f2ce" providerId="ADAL" clId="{A4679619-1306-41D2-9FBA-97C7B6AC22FA}" dt="2021-10-19T12:09:43.858" v="76" actId="26606"/>
        <pc:sldMkLst>
          <pc:docMk/>
          <pc:sldMk cId="1180810239" sldId="262"/>
        </pc:sldMkLst>
        <pc:spChg chg="del">
          <ac:chgData name="Rafael Kuffner dos Anjos" userId="3925196f-71a7-46bf-baee-ed570243f2ce" providerId="ADAL" clId="{A4679619-1306-41D2-9FBA-97C7B6AC22FA}" dt="2021-10-19T11:02:10.581" v="1" actId="478"/>
          <ac:spMkLst>
            <pc:docMk/>
            <pc:sldMk cId="1180810239" sldId="262"/>
            <ac:spMk id="35" creationId="{00000000-0000-0000-0000-000000000000}"/>
          </ac:spMkLst>
        </pc:spChg>
        <pc:spChg chg="del mod">
          <ac:chgData name="Rafael Kuffner dos Anjos" userId="3925196f-71a7-46bf-baee-ed570243f2ce" providerId="ADAL" clId="{A4679619-1306-41D2-9FBA-97C7B6AC22FA}" dt="2021-10-19T11:02:39.197" v="57" actId="478"/>
          <ac:spMkLst>
            <pc:docMk/>
            <pc:sldMk cId="1180810239" sldId="262"/>
            <ac:spMk id="37" creationId="{00000000-0000-0000-0000-000000000000}"/>
          </ac:spMkLst>
        </pc:spChg>
        <pc:spChg chg="mod">
          <ac:chgData name="Rafael Kuffner dos Anjos" userId="3925196f-71a7-46bf-baee-ed570243f2ce" providerId="ADAL" clId="{A4679619-1306-41D2-9FBA-97C7B6AC22FA}" dt="2021-10-19T12:09:43.858" v="76" actId="26606"/>
          <ac:spMkLst>
            <pc:docMk/>
            <pc:sldMk cId="1180810239" sldId="262"/>
            <ac:spMk id="38" creationId="{00000000-0000-0000-0000-000000000000}"/>
          </ac:spMkLst>
        </pc:spChg>
        <pc:spChg chg="mod">
          <ac:chgData name="Rafael Kuffner dos Anjos" userId="3925196f-71a7-46bf-baee-ed570243f2ce" providerId="ADAL" clId="{A4679619-1306-41D2-9FBA-97C7B6AC22FA}" dt="2021-10-19T12:09:43.858" v="76" actId="26606"/>
          <ac:spMkLst>
            <pc:docMk/>
            <pc:sldMk cId="1180810239" sldId="262"/>
            <ac:spMk id="39" creationId="{00000000-0000-0000-0000-000000000000}"/>
          </ac:spMkLst>
        </pc:spChg>
        <pc:picChg chg="del mod">
          <ac:chgData name="Rafael Kuffner dos Anjos" userId="3925196f-71a7-46bf-baee-ed570243f2ce" providerId="ADAL" clId="{A4679619-1306-41D2-9FBA-97C7B6AC22FA}" dt="2021-10-19T11:02:37.540" v="55" actId="478"/>
          <ac:picMkLst>
            <pc:docMk/>
            <pc:sldMk cId="1180810239" sldId="262"/>
            <ac:picMk id="36" creationId="{00000000-0000-0000-0000-000000000000}"/>
          </ac:picMkLst>
        </pc:picChg>
        <pc:picChg chg="add">
          <ac:chgData name="Rafael Kuffner dos Anjos" userId="3925196f-71a7-46bf-baee-ed570243f2ce" providerId="ADAL" clId="{A4679619-1306-41D2-9FBA-97C7B6AC22FA}" dt="2021-10-19T12:09:43.858" v="76" actId="26606"/>
          <ac:picMkLst>
            <pc:docMk/>
            <pc:sldMk cId="1180810239" sldId="262"/>
            <ac:picMk id="41" creationId="{752DE51F-050C-44BC-8CBF-A44F108CE86E}"/>
          </ac:picMkLst>
        </pc:picChg>
        <pc:cxnChg chg="add">
          <ac:chgData name="Rafael Kuffner dos Anjos" userId="3925196f-71a7-46bf-baee-ed570243f2ce" providerId="ADAL" clId="{A4679619-1306-41D2-9FBA-97C7B6AC22FA}" dt="2021-10-19T12:09:43.858" v="76" actId="26606"/>
          <ac:cxnSpMkLst>
            <pc:docMk/>
            <pc:sldMk cId="1180810239" sldId="262"/>
            <ac:cxnSpMk id="45" creationId="{A7F400EE-A8A5-48AF-B4D6-291B52C6F0B0}"/>
          </ac:cxnSpMkLst>
        </pc:cxnChg>
      </pc:sldChg>
      <pc:sldChg chg="delSp modSp add mod">
        <pc:chgData name="Rafael Kuffner dos Anjos" userId="3925196f-71a7-46bf-baee-ed570243f2ce" providerId="ADAL" clId="{A4679619-1306-41D2-9FBA-97C7B6AC22FA}" dt="2021-10-19T12:23:12.836" v="85" actId="207"/>
        <pc:sldMkLst>
          <pc:docMk/>
          <pc:sldMk cId="981304946" sldId="263"/>
        </pc:sldMkLst>
        <pc:spChg chg="del">
          <ac:chgData name="Rafael Kuffner dos Anjos" userId="3925196f-71a7-46bf-baee-ed570243f2ce" providerId="ADAL" clId="{A4679619-1306-41D2-9FBA-97C7B6AC22FA}" dt="2021-10-19T11:02:12.919" v="2" actId="478"/>
          <ac:spMkLst>
            <pc:docMk/>
            <pc:sldMk cId="981304946" sldId="263"/>
            <ac:spMk id="41" creationId="{00000000-0000-0000-0000-000000000000}"/>
          </ac:spMkLst>
        </pc:spChg>
        <pc:spChg chg="del">
          <ac:chgData name="Rafael Kuffner dos Anjos" userId="3925196f-71a7-46bf-baee-ed570243f2ce" providerId="ADAL" clId="{A4679619-1306-41D2-9FBA-97C7B6AC22FA}" dt="2021-10-19T11:02:42.246" v="58" actId="478"/>
          <ac:spMkLst>
            <pc:docMk/>
            <pc:sldMk cId="981304946" sldId="263"/>
            <ac:spMk id="43" creationId="{00000000-0000-0000-0000-000000000000}"/>
          </ac:spMkLst>
        </pc:spChg>
        <pc:spChg chg="mod">
          <ac:chgData name="Rafael Kuffner dos Anjos" userId="3925196f-71a7-46bf-baee-ed570243f2ce" providerId="ADAL" clId="{A4679619-1306-41D2-9FBA-97C7B6AC22FA}" dt="2021-10-19T12:23:12.836" v="85" actId="207"/>
          <ac:spMkLst>
            <pc:docMk/>
            <pc:sldMk cId="981304946" sldId="263"/>
            <ac:spMk id="44" creationId="{00000000-0000-0000-0000-000000000000}"/>
          </ac:spMkLst>
        </pc:spChg>
        <pc:picChg chg="del">
          <ac:chgData name="Rafael Kuffner dos Anjos" userId="3925196f-71a7-46bf-baee-ed570243f2ce" providerId="ADAL" clId="{A4679619-1306-41D2-9FBA-97C7B6AC22FA}" dt="2021-10-19T11:02:42.948" v="59" actId="478"/>
          <ac:picMkLst>
            <pc:docMk/>
            <pc:sldMk cId="981304946" sldId="263"/>
            <ac:picMk id="42" creationId="{00000000-0000-0000-0000-000000000000}"/>
          </ac:picMkLst>
        </pc:picChg>
      </pc:sldChg>
      <pc:sldChg chg="modSp add mod">
        <pc:chgData name="Rafael Kuffner dos Anjos" userId="3925196f-71a7-46bf-baee-ed570243f2ce" providerId="ADAL" clId="{A4679619-1306-41D2-9FBA-97C7B6AC22FA}" dt="2021-10-19T12:31:58.599" v="104" actId="207"/>
        <pc:sldMkLst>
          <pc:docMk/>
          <pc:sldMk cId="1278422733" sldId="270"/>
        </pc:sldMkLst>
        <pc:spChg chg="mod">
          <ac:chgData name="Rafael Kuffner dos Anjos" userId="3925196f-71a7-46bf-baee-ed570243f2ce" providerId="ADAL" clId="{A4679619-1306-41D2-9FBA-97C7B6AC22FA}" dt="2021-10-19T12:31:58.599" v="104" actId="207"/>
          <ac:spMkLst>
            <pc:docMk/>
            <pc:sldMk cId="1278422733" sldId="270"/>
            <ac:spMk id="2" creationId="{00000000-0000-0000-0000-000000000000}"/>
          </ac:spMkLst>
        </pc:spChg>
        <pc:spChg chg="mod">
          <ac:chgData name="Rafael Kuffner dos Anjos" userId="3925196f-71a7-46bf-baee-ed570243f2ce" providerId="ADAL" clId="{A4679619-1306-41D2-9FBA-97C7B6AC22FA}" dt="2021-10-19T12:31:20.641" v="86" actId="1076"/>
          <ac:spMkLst>
            <pc:docMk/>
            <pc:sldMk cId="1278422733" sldId="270"/>
            <ac:spMk id="3" creationId="{00000000-0000-0000-0000-000000000000}"/>
          </ac:spMkLst>
        </pc:spChg>
        <pc:spChg chg="mod">
          <ac:chgData name="Rafael Kuffner dos Anjos" userId="3925196f-71a7-46bf-baee-ed570243f2ce" providerId="ADAL" clId="{A4679619-1306-41D2-9FBA-97C7B6AC22FA}" dt="2021-10-19T12:31:23.112" v="87" actId="1076"/>
          <ac:spMkLst>
            <pc:docMk/>
            <pc:sldMk cId="1278422733" sldId="270"/>
            <ac:spMk id="5" creationId="{00000000-0000-0000-0000-000000000000}"/>
          </ac:spMkLst>
        </pc:spChg>
      </pc:sldChg>
      <pc:sldChg chg="modSp add mod">
        <pc:chgData name="Rafael Kuffner dos Anjos" userId="3925196f-71a7-46bf-baee-ed570243f2ce" providerId="ADAL" clId="{A4679619-1306-41D2-9FBA-97C7B6AC22FA}" dt="2021-10-19T12:31:45.705" v="93" actId="14100"/>
        <pc:sldMkLst>
          <pc:docMk/>
          <pc:sldMk cId="318494628" sldId="271"/>
        </pc:sldMkLst>
        <pc:spChg chg="mod">
          <ac:chgData name="Rafael Kuffner dos Anjos" userId="3925196f-71a7-46bf-baee-ed570243f2ce" providerId="ADAL" clId="{A4679619-1306-41D2-9FBA-97C7B6AC22FA}" dt="2021-10-19T12:31:45.705" v="93" actId="14100"/>
          <ac:spMkLst>
            <pc:docMk/>
            <pc:sldMk cId="318494628" sldId="271"/>
            <ac:spMk id="2" creationId="{00000000-0000-0000-0000-000000000000}"/>
          </ac:spMkLst>
        </pc:spChg>
        <pc:spChg chg="mod">
          <ac:chgData name="Rafael Kuffner dos Anjos" userId="3925196f-71a7-46bf-baee-ed570243f2ce" providerId="ADAL" clId="{A4679619-1306-41D2-9FBA-97C7B6AC22FA}" dt="2021-10-19T12:31:32.071" v="89" actId="1076"/>
          <ac:spMkLst>
            <pc:docMk/>
            <pc:sldMk cId="318494628" sldId="271"/>
            <ac:spMk id="3" creationId="{00000000-0000-0000-0000-000000000000}"/>
          </ac:spMkLst>
        </pc:spChg>
        <pc:spChg chg="mod">
          <ac:chgData name="Rafael Kuffner dos Anjos" userId="3925196f-71a7-46bf-baee-ed570243f2ce" providerId="ADAL" clId="{A4679619-1306-41D2-9FBA-97C7B6AC22FA}" dt="2021-10-19T12:31:34.549" v="90" actId="1076"/>
          <ac:spMkLst>
            <pc:docMk/>
            <pc:sldMk cId="318494628" sldId="271"/>
            <ac:spMk id="4" creationId="{00000000-0000-0000-0000-000000000000}"/>
          </ac:spMkLst>
        </pc:spChg>
      </pc:sldChg>
      <pc:sldChg chg="addSp delSp modSp add mod">
        <pc:chgData name="Rafael Kuffner dos Anjos" userId="3925196f-71a7-46bf-baee-ed570243f2ce" providerId="ADAL" clId="{A4679619-1306-41D2-9FBA-97C7B6AC22FA}" dt="2021-10-19T12:33:18.943" v="129" actId="1076"/>
        <pc:sldMkLst>
          <pc:docMk/>
          <pc:sldMk cId="180185427" sldId="272"/>
        </pc:sldMkLst>
        <pc:spChg chg="mod">
          <ac:chgData name="Rafael Kuffner dos Anjos" userId="3925196f-71a7-46bf-baee-ed570243f2ce" providerId="ADAL" clId="{A4679619-1306-41D2-9FBA-97C7B6AC22FA}" dt="2021-10-19T12:33:18.943" v="129" actId="1076"/>
          <ac:spMkLst>
            <pc:docMk/>
            <pc:sldMk cId="180185427" sldId="272"/>
            <ac:spMk id="2" creationId="{00000000-0000-0000-0000-000000000000}"/>
          </ac:spMkLst>
        </pc:spChg>
        <pc:spChg chg="add del mod">
          <ac:chgData name="Rafael Kuffner dos Anjos" userId="3925196f-71a7-46bf-baee-ed570243f2ce" providerId="ADAL" clId="{A4679619-1306-41D2-9FBA-97C7B6AC22FA}" dt="2021-10-19T12:32:53.222" v="118" actId="15"/>
          <ac:spMkLst>
            <pc:docMk/>
            <pc:sldMk cId="180185427" sldId="272"/>
            <ac:spMk id="3" creationId="{00000000-0000-0000-0000-000000000000}"/>
          </ac:spMkLst>
        </pc:spChg>
        <pc:spChg chg="mod">
          <ac:chgData name="Rafael Kuffner dos Anjos" userId="3925196f-71a7-46bf-baee-ed570243f2ce" providerId="ADAL" clId="{A4679619-1306-41D2-9FBA-97C7B6AC22FA}" dt="2021-10-19T12:32:18.025" v="107" actId="164"/>
          <ac:spMkLst>
            <pc:docMk/>
            <pc:sldMk cId="180185427" sldId="272"/>
            <ac:spMk id="53" creationId="{00000000-0000-0000-0000-000000000000}"/>
          </ac:spMkLst>
        </pc:spChg>
        <pc:spChg chg="mod">
          <ac:chgData name="Rafael Kuffner dos Anjos" userId="3925196f-71a7-46bf-baee-ed570243f2ce" providerId="ADAL" clId="{A4679619-1306-41D2-9FBA-97C7B6AC22FA}" dt="2021-10-19T12:32:22.489" v="109" actId="164"/>
          <ac:spMkLst>
            <pc:docMk/>
            <pc:sldMk cId="180185427" sldId="272"/>
            <ac:spMk id="54" creationId="{00000000-0000-0000-0000-000000000000}"/>
          </ac:spMkLst>
        </pc:spChg>
        <pc:grpChg chg="add mod">
          <ac:chgData name="Rafael Kuffner dos Anjos" userId="3925196f-71a7-46bf-baee-ed570243f2ce" providerId="ADAL" clId="{A4679619-1306-41D2-9FBA-97C7B6AC22FA}" dt="2021-10-19T12:33:07.514" v="126" actId="1076"/>
          <ac:grpSpMkLst>
            <pc:docMk/>
            <pc:sldMk cId="180185427" sldId="272"/>
            <ac:grpSpMk id="5" creationId="{056B6762-EE5F-4916-A2F5-A5E18D08CD5C}"/>
          </ac:grpSpMkLst>
        </pc:grpChg>
        <pc:grpChg chg="add mod">
          <ac:chgData name="Rafael Kuffner dos Anjos" userId="3925196f-71a7-46bf-baee-ed570243f2ce" providerId="ADAL" clId="{A4679619-1306-41D2-9FBA-97C7B6AC22FA}" dt="2021-10-19T12:33:08.842" v="127" actId="1076"/>
          <ac:grpSpMkLst>
            <pc:docMk/>
            <pc:sldMk cId="180185427" sldId="272"/>
            <ac:grpSpMk id="6" creationId="{955AE32B-EC2A-4413-977C-FD967D52B4AD}"/>
          </ac:grpSpMkLst>
        </pc:grpChg>
        <pc:grpChg chg="mod">
          <ac:chgData name="Rafael Kuffner dos Anjos" userId="3925196f-71a7-46bf-baee-ed570243f2ce" providerId="ADAL" clId="{A4679619-1306-41D2-9FBA-97C7B6AC22FA}" dt="2021-10-19T12:32:18.025" v="107" actId="164"/>
          <ac:grpSpMkLst>
            <pc:docMk/>
            <pc:sldMk cId="180185427" sldId="272"/>
            <ac:grpSpMk id="52" creationId="{00000000-0000-0000-0000-000000000000}"/>
          </ac:grpSpMkLst>
        </pc:grpChg>
        <pc:graphicFrameChg chg="add del">
          <ac:chgData name="Rafael Kuffner dos Anjos" userId="3925196f-71a7-46bf-baee-ed570243f2ce" providerId="ADAL" clId="{A4679619-1306-41D2-9FBA-97C7B6AC22FA}" dt="2021-10-19T12:32:29.925" v="111" actId="26606"/>
          <ac:graphicFrameMkLst>
            <pc:docMk/>
            <pc:sldMk cId="180185427" sldId="272"/>
            <ac:graphicFrameMk id="56" creationId="{30DB757F-3606-4BE7-B5A2-AB506A13D620}"/>
          </ac:graphicFrameMkLst>
        </pc:graphicFrameChg>
        <pc:graphicFrameChg chg="add del">
          <ac:chgData name="Rafael Kuffner dos Anjos" userId="3925196f-71a7-46bf-baee-ed570243f2ce" providerId="ADAL" clId="{A4679619-1306-41D2-9FBA-97C7B6AC22FA}" dt="2021-10-19T12:32:31.181" v="113" actId="26606"/>
          <ac:graphicFrameMkLst>
            <pc:docMk/>
            <pc:sldMk cId="180185427" sldId="272"/>
            <ac:graphicFrameMk id="58" creationId="{C8E4F67A-2ABE-4FC6-BC0A-400F5D935DDF}"/>
          </ac:graphicFrameMkLst>
        </pc:graphicFrameChg>
        <pc:picChg chg="mod">
          <ac:chgData name="Rafael Kuffner dos Anjos" userId="3925196f-71a7-46bf-baee-ed570243f2ce" providerId="ADAL" clId="{A4679619-1306-41D2-9FBA-97C7B6AC22FA}" dt="2021-10-19T12:32:22.489" v="109" actId="164"/>
          <ac:picMkLst>
            <pc:docMk/>
            <pc:sldMk cId="180185427" sldId="272"/>
            <ac:picMk id="4" creationId="{00000000-0000-0000-0000-000000000000}"/>
          </ac:picMkLst>
        </pc:picChg>
      </pc:sldChg>
      <pc:sldChg chg="addSp modSp add mod">
        <pc:chgData name="Rafael Kuffner dos Anjos" userId="3925196f-71a7-46bf-baee-ed570243f2ce" providerId="ADAL" clId="{A4679619-1306-41D2-9FBA-97C7B6AC22FA}" dt="2021-10-19T12:34:12.481" v="152" actId="1076"/>
        <pc:sldMkLst>
          <pc:docMk/>
          <pc:sldMk cId="239771405" sldId="273"/>
        </pc:sldMkLst>
        <pc:spChg chg="mod">
          <ac:chgData name="Rafael Kuffner dos Anjos" userId="3925196f-71a7-46bf-baee-ed570243f2ce" providerId="ADAL" clId="{A4679619-1306-41D2-9FBA-97C7B6AC22FA}" dt="2021-10-19T12:34:05.854" v="150" actId="1076"/>
          <ac:spMkLst>
            <pc:docMk/>
            <pc:sldMk cId="239771405" sldId="273"/>
            <ac:spMk id="2" creationId="{00000000-0000-0000-0000-000000000000}"/>
          </ac:spMkLst>
        </pc:spChg>
        <pc:spChg chg="mod">
          <ac:chgData name="Rafael Kuffner dos Anjos" userId="3925196f-71a7-46bf-baee-ed570243f2ce" providerId="ADAL" clId="{A4679619-1306-41D2-9FBA-97C7B6AC22FA}" dt="2021-10-19T12:34:12.481" v="152" actId="1076"/>
          <ac:spMkLst>
            <pc:docMk/>
            <pc:sldMk cId="239771405" sldId="273"/>
            <ac:spMk id="3" creationId="{00000000-0000-0000-0000-000000000000}"/>
          </ac:spMkLst>
        </pc:spChg>
        <pc:spChg chg="mod">
          <ac:chgData name="Rafael Kuffner dos Anjos" userId="3925196f-71a7-46bf-baee-ed570243f2ce" providerId="ADAL" clId="{A4679619-1306-41D2-9FBA-97C7B6AC22FA}" dt="2021-10-19T12:33:36.114" v="135" actId="164"/>
          <ac:spMkLst>
            <pc:docMk/>
            <pc:sldMk cId="239771405" sldId="273"/>
            <ac:spMk id="6" creationId="{00000000-0000-0000-0000-000000000000}"/>
          </ac:spMkLst>
        </pc:spChg>
        <pc:spChg chg="mod">
          <ac:chgData name="Rafael Kuffner dos Anjos" userId="3925196f-71a7-46bf-baee-ed570243f2ce" providerId="ADAL" clId="{A4679619-1306-41D2-9FBA-97C7B6AC22FA}" dt="2021-10-19T12:33:39.229" v="136" actId="164"/>
          <ac:spMkLst>
            <pc:docMk/>
            <pc:sldMk cId="239771405" sldId="273"/>
            <ac:spMk id="7" creationId="{00000000-0000-0000-0000-000000000000}"/>
          </ac:spMkLst>
        </pc:spChg>
        <pc:grpChg chg="add mod">
          <ac:chgData name="Rafael Kuffner dos Anjos" userId="3925196f-71a7-46bf-baee-ed570243f2ce" providerId="ADAL" clId="{A4679619-1306-41D2-9FBA-97C7B6AC22FA}" dt="2021-10-19T12:33:57.657" v="147" actId="1076"/>
          <ac:grpSpMkLst>
            <pc:docMk/>
            <pc:sldMk cId="239771405" sldId="273"/>
            <ac:grpSpMk id="8" creationId="{32D3D21D-BD6F-454C-964F-514FC7739C04}"/>
          </ac:grpSpMkLst>
        </pc:grpChg>
        <pc:grpChg chg="add mod">
          <ac:chgData name="Rafael Kuffner dos Anjos" userId="3925196f-71a7-46bf-baee-ed570243f2ce" providerId="ADAL" clId="{A4679619-1306-41D2-9FBA-97C7B6AC22FA}" dt="2021-10-19T12:33:59.197" v="148" actId="1076"/>
          <ac:grpSpMkLst>
            <pc:docMk/>
            <pc:sldMk cId="239771405" sldId="273"/>
            <ac:grpSpMk id="9" creationId="{8D9F271A-248D-4B36-98B0-EDE4EE529245}"/>
          </ac:grpSpMkLst>
        </pc:grpChg>
        <pc:picChg chg="mod">
          <ac:chgData name="Rafael Kuffner dos Anjos" userId="3925196f-71a7-46bf-baee-ed570243f2ce" providerId="ADAL" clId="{A4679619-1306-41D2-9FBA-97C7B6AC22FA}" dt="2021-10-19T12:33:36.114" v="135" actId="164"/>
          <ac:picMkLst>
            <pc:docMk/>
            <pc:sldMk cId="239771405" sldId="273"/>
            <ac:picMk id="4" creationId="{00000000-0000-0000-0000-000000000000}"/>
          </ac:picMkLst>
        </pc:picChg>
        <pc:picChg chg="mod">
          <ac:chgData name="Rafael Kuffner dos Anjos" userId="3925196f-71a7-46bf-baee-ed570243f2ce" providerId="ADAL" clId="{A4679619-1306-41D2-9FBA-97C7B6AC22FA}" dt="2021-10-19T12:33:39.229" v="136" actId="164"/>
          <ac:picMkLst>
            <pc:docMk/>
            <pc:sldMk cId="239771405" sldId="273"/>
            <ac:picMk id="5" creationId="{00000000-0000-0000-0000-000000000000}"/>
          </ac:picMkLst>
        </pc:picChg>
      </pc:sldChg>
      <pc:sldChg chg="addSp delSp modSp add mod setBg">
        <pc:chgData name="Rafael Kuffner dos Anjos" userId="3925196f-71a7-46bf-baee-ed570243f2ce" providerId="ADAL" clId="{A4679619-1306-41D2-9FBA-97C7B6AC22FA}" dt="2021-10-19T12:37:32.919" v="156" actId="26606"/>
        <pc:sldMkLst>
          <pc:docMk/>
          <pc:sldMk cId="1901506764" sldId="274"/>
        </pc:sldMkLst>
        <pc:spChg chg="mod">
          <ac:chgData name="Rafael Kuffner dos Anjos" userId="3925196f-71a7-46bf-baee-ed570243f2ce" providerId="ADAL" clId="{A4679619-1306-41D2-9FBA-97C7B6AC22FA}" dt="2021-10-19T12:37:32.919" v="156" actId="26606"/>
          <ac:spMkLst>
            <pc:docMk/>
            <pc:sldMk cId="1901506764" sldId="274"/>
            <ac:spMk id="2" creationId="{00000000-0000-0000-0000-000000000000}"/>
          </ac:spMkLst>
        </pc:spChg>
        <pc:spChg chg="mod">
          <ac:chgData name="Rafael Kuffner dos Anjos" userId="3925196f-71a7-46bf-baee-ed570243f2ce" providerId="ADAL" clId="{A4679619-1306-41D2-9FBA-97C7B6AC22FA}" dt="2021-10-19T12:37:32.919" v="156" actId="26606"/>
          <ac:spMkLst>
            <pc:docMk/>
            <pc:sldMk cId="1901506764" sldId="274"/>
            <ac:spMk id="3" creationId="{00000000-0000-0000-0000-000000000000}"/>
          </ac:spMkLst>
        </pc:spChg>
        <pc:spChg chg="add del">
          <ac:chgData name="Rafael Kuffner dos Anjos" userId="3925196f-71a7-46bf-baee-ed570243f2ce" providerId="ADAL" clId="{A4679619-1306-41D2-9FBA-97C7B6AC22FA}" dt="2021-10-19T12:37:32.919" v="156" actId="26606"/>
          <ac:spMkLst>
            <pc:docMk/>
            <pc:sldMk cId="1901506764" sldId="274"/>
            <ac:spMk id="8" creationId="{C7FA33FF-088D-4F16-95A2-2C64D353DEA8}"/>
          </ac:spMkLst>
        </pc:spChg>
        <pc:spChg chg="add del">
          <ac:chgData name="Rafael Kuffner dos Anjos" userId="3925196f-71a7-46bf-baee-ed570243f2ce" providerId="ADAL" clId="{A4679619-1306-41D2-9FBA-97C7B6AC22FA}" dt="2021-10-19T12:37:32.919" v="156" actId="26606"/>
          <ac:spMkLst>
            <pc:docMk/>
            <pc:sldMk cId="1901506764" sldId="274"/>
            <ac:spMk id="10" creationId="{A376EFB1-01CF-419F-ABF1-2AF02BBFCBD1}"/>
          </ac:spMkLst>
        </pc:spChg>
        <pc:spChg chg="add del">
          <ac:chgData name="Rafael Kuffner dos Anjos" userId="3925196f-71a7-46bf-baee-ed570243f2ce" providerId="ADAL" clId="{A4679619-1306-41D2-9FBA-97C7B6AC22FA}" dt="2021-10-19T12:37:32.919" v="156" actId="26606"/>
          <ac:spMkLst>
            <pc:docMk/>
            <pc:sldMk cId="1901506764" sldId="274"/>
            <ac:spMk id="12" creationId="{FF9DEA15-78BD-4750-AA18-B9F28A6D5AB8}"/>
          </ac:spMkLst>
        </pc:spChg>
        <pc:spChg chg="add">
          <ac:chgData name="Rafael Kuffner dos Anjos" userId="3925196f-71a7-46bf-baee-ed570243f2ce" providerId="ADAL" clId="{A4679619-1306-41D2-9FBA-97C7B6AC22FA}" dt="2021-10-19T12:37:32.919" v="156" actId="26606"/>
          <ac:spMkLst>
            <pc:docMk/>
            <pc:sldMk cId="1901506764" sldId="274"/>
            <ac:spMk id="71" creationId="{3CD9DF72-87A3-404E-A828-84CBF11A8303}"/>
          </ac:spMkLst>
        </pc:spChg>
        <pc:picChg chg="add mod ord">
          <ac:chgData name="Rafael Kuffner dos Anjos" userId="3925196f-71a7-46bf-baee-ed570243f2ce" providerId="ADAL" clId="{A4679619-1306-41D2-9FBA-97C7B6AC22FA}" dt="2021-10-19T12:37:32.919" v="156" actId="26606"/>
          <ac:picMkLst>
            <pc:docMk/>
            <pc:sldMk cId="1901506764" sldId="274"/>
            <ac:picMk id="1026" creationId="{7B193605-D344-4746-A70A-16FF9B717154}"/>
          </ac:picMkLst>
        </pc:picChg>
        <pc:cxnChg chg="add">
          <ac:chgData name="Rafael Kuffner dos Anjos" userId="3925196f-71a7-46bf-baee-ed570243f2ce" providerId="ADAL" clId="{A4679619-1306-41D2-9FBA-97C7B6AC22FA}" dt="2021-10-19T12:37:32.919" v="156" actId="26606"/>
          <ac:cxnSpMkLst>
            <pc:docMk/>
            <pc:sldMk cId="1901506764" sldId="274"/>
            <ac:cxnSpMk id="73" creationId="{20E3A342-4D61-4E3F-AF90-1AB42AEB96CC}"/>
          </ac:cxnSpMkLst>
        </pc:cxnChg>
      </pc:sldChg>
      <pc:sldChg chg="addSp delSp modSp add mod modAnim">
        <pc:chgData name="Rafael Kuffner dos Anjos" userId="3925196f-71a7-46bf-baee-ed570243f2ce" providerId="ADAL" clId="{A4679619-1306-41D2-9FBA-97C7B6AC22FA}" dt="2021-10-19T12:39:45.725" v="221"/>
        <pc:sldMkLst>
          <pc:docMk/>
          <pc:sldMk cId="921498841" sldId="275"/>
        </pc:sldMkLst>
        <pc:spChg chg="add mod">
          <ac:chgData name="Rafael Kuffner dos Anjos" userId="3925196f-71a7-46bf-baee-ed570243f2ce" providerId="ADAL" clId="{A4679619-1306-41D2-9FBA-97C7B6AC22FA}" dt="2021-10-19T12:39:16.609" v="215" actId="1076"/>
          <ac:spMkLst>
            <pc:docMk/>
            <pc:sldMk cId="921498841" sldId="275"/>
            <ac:spMk id="15" creationId="{84800CE5-38FA-4879-A14E-1B5B976C8905}"/>
          </ac:spMkLst>
        </pc:spChg>
        <pc:spChg chg="add mod">
          <ac:chgData name="Rafael Kuffner dos Anjos" userId="3925196f-71a7-46bf-baee-ed570243f2ce" providerId="ADAL" clId="{A4679619-1306-41D2-9FBA-97C7B6AC22FA}" dt="2021-10-19T12:39:11.919" v="214" actId="1076"/>
          <ac:spMkLst>
            <pc:docMk/>
            <pc:sldMk cId="921498841" sldId="275"/>
            <ac:spMk id="16" creationId="{A86433B5-65B4-4319-8B7F-45DECC48247A}"/>
          </ac:spMkLst>
        </pc:spChg>
        <pc:spChg chg="add mod">
          <ac:chgData name="Rafael Kuffner dos Anjos" userId="3925196f-71a7-46bf-baee-ed570243f2ce" providerId="ADAL" clId="{A4679619-1306-41D2-9FBA-97C7B6AC22FA}" dt="2021-10-19T12:39:11.919" v="214" actId="1076"/>
          <ac:spMkLst>
            <pc:docMk/>
            <pc:sldMk cId="921498841" sldId="275"/>
            <ac:spMk id="17" creationId="{DDE77BA7-C0E5-445F-B665-95272E6FA8F7}"/>
          </ac:spMkLst>
        </pc:spChg>
        <pc:spChg chg="add mod">
          <ac:chgData name="Rafael Kuffner dos Anjos" userId="3925196f-71a7-46bf-baee-ed570243f2ce" providerId="ADAL" clId="{A4679619-1306-41D2-9FBA-97C7B6AC22FA}" dt="2021-10-19T12:39:11.919" v="214" actId="1076"/>
          <ac:spMkLst>
            <pc:docMk/>
            <pc:sldMk cId="921498841" sldId="275"/>
            <ac:spMk id="18" creationId="{90695EDB-F3C7-4AB5-A5C1-E7CEDCB7EA7B}"/>
          </ac:spMkLst>
        </pc:spChg>
        <pc:spChg chg="add mod">
          <ac:chgData name="Rafael Kuffner dos Anjos" userId="3925196f-71a7-46bf-baee-ed570243f2ce" providerId="ADAL" clId="{A4679619-1306-41D2-9FBA-97C7B6AC22FA}" dt="2021-10-19T12:39:11.919" v="214" actId="1076"/>
          <ac:spMkLst>
            <pc:docMk/>
            <pc:sldMk cId="921498841" sldId="275"/>
            <ac:spMk id="19" creationId="{3981B175-DE65-4A7B-96F7-0EC93613BA5D}"/>
          </ac:spMkLst>
        </pc:spChg>
        <pc:spChg chg="add mod">
          <ac:chgData name="Rafael Kuffner dos Anjos" userId="3925196f-71a7-46bf-baee-ed570243f2ce" providerId="ADAL" clId="{A4679619-1306-41D2-9FBA-97C7B6AC22FA}" dt="2021-10-19T12:39:11.919" v="214" actId="1076"/>
          <ac:spMkLst>
            <pc:docMk/>
            <pc:sldMk cId="921498841" sldId="275"/>
            <ac:spMk id="20" creationId="{A9E6B9A6-117D-4FFD-A900-6D219450AE6D}"/>
          </ac:spMkLst>
        </pc:spChg>
        <pc:spChg chg="add mod">
          <ac:chgData name="Rafael Kuffner dos Anjos" userId="3925196f-71a7-46bf-baee-ed570243f2ce" providerId="ADAL" clId="{A4679619-1306-41D2-9FBA-97C7B6AC22FA}" dt="2021-10-19T12:39:11.919" v="214" actId="1076"/>
          <ac:spMkLst>
            <pc:docMk/>
            <pc:sldMk cId="921498841" sldId="275"/>
            <ac:spMk id="21" creationId="{B7971EED-4AE0-42AD-94CB-47A74CFA7E3F}"/>
          </ac:spMkLst>
        </pc:spChg>
        <pc:spChg chg="add mod">
          <ac:chgData name="Rafael Kuffner dos Anjos" userId="3925196f-71a7-46bf-baee-ed570243f2ce" providerId="ADAL" clId="{A4679619-1306-41D2-9FBA-97C7B6AC22FA}" dt="2021-10-19T12:39:11.919" v="214" actId="1076"/>
          <ac:spMkLst>
            <pc:docMk/>
            <pc:sldMk cId="921498841" sldId="275"/>
            <ac:spMk id="22" creationId="{30193854-E505-41D8-BA22-14A9B55D89DB}"/>
          </ac:spMkLst>
        </pc:spChg>
        <pc:spChg chg="add mod">
          <ac:chgData name="Rafael Kuffner dos Anjos" userId="3925196f-71a7-46bf-baee-ed570243f2ce" providerId="ADAL" clId="{A4679619-1306-41D2-9FBA-97C7B6AC22FA}" dt="2021-10-19T12:39:11.919" v="214" actId="1076"/>
          <ac:spMkLst>
            <pc:docMk/>
            <pc:sldMk cId="921498841" sldId="275"/>
            <ac:spMk id="23" creationId="{73272FB2-C7B3-4C53-9A03-3C9493764472}"/>
          </ac:spMkLst>
        </pc:spChg>
        <pc:spChg chg="add mod">
          <ac:chgData name="Rafael Kuffner dos Anjos" userId="3925196f-71a7-46bf-baee-ed570243f2ce" providerId="ADAL" clId="{A4679619-1306-41D2-9FBA-97C7B6AC22FA}" dt="2021-10-19T12:39:11.919" v="214" actId="1076"/>
          <ac:spMkLst>
            <pc:docMk/>
            <pc:sldMk cId="921498841" sldId="275"/>
            <ac:spMk id="24" creationId="{2A02B731-E959-4050-A9E6-E340A28B6ED3}"/>
          </ac:spMkLst>
        </pc:spChg>
        <pc:spChg chg="add mod">
          <ac:chgData name="Rafael Kuffner dos Anjos" userId="3925196f-71a7-46bf-baee-ed570243f2ce" providerId="ADAL" clId="{A4679619-1306-41D2-9FBA-97C7B6AC22FA}" dt="2021-10-19T12:39:11.919" v="214" actId="1076"/>
          <ac:spMkLst>
            <pc:docMk/>
            <pc:sldMk cId="921498841" sldId="275"/>
            <ac:spMk id="25" creationId="{C890F174-DC9C-4A23-8BC5-32B512773FD7}"/>
          </ac:spMkLst>
        </pc:spChg>
        <pc:spChg chg="add mod">
          <ac:chgData name="Rafael Kuffner dos Anjos" userId="3925196f-71a7-46bf-baee-ed570243f2ce" providerId="ADAL" clId="{A4679619-1306-41D2-9FBA-97C7B6AC22FA}" dt="2021-10-19T12:39:11.919" v="214" actId="1076"/>
          <ac:spMkLst>
            <pc:docMk/>
            <pc:sldMk cId="921498841" sldId="275"/>
            <ac:spMk id="26" creationId="{0310CA93-DC9A-4516-B680-E3C4FFA977D7}"/>
          </ac:spMkLst>
        </pc:spChg>
        <pc:spChg chg="add mod">
          <ac:chgData name="Rafael Kuffner dos Anjos" userId="3925196f-71a7-46bf-baee-ed570243f2ce" providerId="ADAL" clId="{A4679619-1306-41D2-9FBA-97C7B6AC22FA}" dt="2021-10-19T12:39:11.919" v="214" actId="1076"/>
          <ac:spMkLst>
            <pc:docMk/>
            <pc:sldMk cId="921498841" sldId="275"/>
            <ac:spMk id="27" creationId="{B1B85F26-0D07-4DCA-BA65-D7E77E66AA86}"/>
          </ac:spMkLst>
        </pc:spChg>
        <pc:spChg chg="add mod">
          <ac:chgData name="Rafael Kuffner dos Anjos" userId="3925196f-71a7-46bf-baee-ed570243f2ce" providerId="ADAL" clId="{A4679619-1306-41D2-9FBA-97C7B6AC22FA}" dt="2021-10-19T12:39:11.919" v="214" actId="1076"/>
          <ac:spMkLst>
            <pc:docMk/>
            <pc:sldMk cId="921498841" sldId="275"/>
            <ac:spMk id="28" creationId="{2050C4F4-26A3-4213-A82E-17F83C0DC72A}"/>
          </ac:spMkLst>
        </pc:spChg>
        <pc:spChg chg="add mod">
          <ac:chgData name="Rafael Kuffner dos Anjos" userId="3925196f-71a7-46bf-baee-ed570243f2ce" providerId="ADAL" clId="{A4679619-1306-41D2-9FBA-97C7B6AC22FA}" dt="2021-10-19T12:39:11.919" v="214" actId="1076"/>
          <ac:spMkLst>
            <pc:docMk/>
            <pc:sldMk cId="921498841" sldId="275"/>
            <ac:spMk id="29" creationId="{65C8EC2D-D2B1-424E-90A3-114E3AC9ED88}"/>
          </ac:spMkLst>
        </pc:spChg>
        <pc:spChg chg="add mod">
          <ac:chgData name="Rafael Kuffner dos Anjos" userId="3925196f-71a7-46bf-baee-ed570243f2ce" providerId="ADAL" clId="{A4679619-1306-41D2-9FBA-97C7B6AC22FA}" dt="2021-10-19T12:39:11.919" v="214" actId="1076"/>
          <ac:spMkLst>
            <pc:docMk/>
            <pc:sldMk cId="921498841" sldId="275"/>
            <ac:spMk id="30" creationId="{D13F779B-FF5B-4135-8870-02AFB2B3FFFF}"/>
          </ac:spMkLst>
        </pc:spChg>
        <pc:spChg chg="add mod">
          <ac:chgData name="Rafael Kuffner dos Anjos" userId="3925196f-71a7-46bf-baee-ed570243f2ce" providerId="ADAL" clId="{A4679619-1306-41D2-9FBA-97C7B6AC22FA}" dt="2021-10-19T12:39:11.919" v="214" actId="1076"/>
          <ac:spMkLst>
            <pc:docMk/>
            <pc:sldMk cId="921498841" sldId="275"/>
            <ac:spMk id="31" creationId="{B48421A7-4869-4231-B2CB-524B5B103BE7}"/>
          </ac:spMkLst>
        </pc:spChg>
        <pc:spChg chg="add mod">
          <ac:chgData name="Rafael Kuffner dos Anjos" userId="3925196f-71a7-46bf-baee-ed570243f2ce" providerId="ADAL" clId="{A4679619-1306-41D2-9FBA-97C7B6AC22FA}" dt="2021-10-19T12:39:11.919" v="214" actId="1076"/>
          <ac:spMkLst>
            <pc:docMk/>
            <pc:sldMk cId="921498841" sldId="275"/>
            <ac:spMk id="32" creationId="{C2BDCCF4-4E55-4084-8593-B37E501BDDE0}"/>
          </ac:spMkLst>
        </pc:spChg>
        <pc:spChg chg="add mod">
          <ac:chgData name="Rafael Kuffner dos Anjos" userId="3925196f-71a7-46bf-baee-ed570243f2ce" providerId="ADAL" clId="{A4679619-1306-41D2-9FBA-97C7B6AC22FA}" dt="2021-10-19T12:39:11.919" v="214" actId="1076"/>
          <ac:spMkLst>
            <pc:docMk/>
            <pc:sldMk cId="921498841" sldId="275"/>
            <ac:spMk id="33" creationId="{4C2B0954-1AEA-47EA-B7B3-865B26580CBD}"/>
          </ac:spMkLst>
        </pc:spChg>
        <pc:spChg chg="add mod">
          <ac:chgData name="Rafael Kuffner dos Anjos" userId="3925196f-71a7-46bf-baee-ed570243f2ce" providerId="ADAL" clId="{A4679619-1306-41D2-9FBA-97C7B6AC22FA}" dt="2021-10-19T12:39:11.919" v="214" actId="1076"/>
          <ac:spMkLst>
            <pc:docMk/>
            <pc:sldMk cId="921498841" sldId="275"/>
            <ac:spMk id="34" creationId="{CA073C5D-69EE-48EA-B35B-77CBA426FDE3}"/>
          </ac:spMkLst>
        </pc:spChg>
        <pc:spChg chg="add mod">
          <ac:chgData name="Rafael Kuffner dos Anjos" userId="3925196f-71a7-46bf-baee-ed570243f2ce" providerId="ADAL" clId="{A4679619-1306-41D2-9FBA-97C7B6AC22FA}" dt="2021-10-19T12:39:11.919" v="214" actId="1076"/>
          <ac:spMkLst>
            <pc:docMk/>
            <pc:sldMk cId="921498841" sldId="275"/>
            <ac:spMk id="35" creationId="{AEAEB9FE-4E5F-4E6C-80FF-4BEFA3953763}"/>
          </ac:spMkLst>
        </pc:spChg>
        <pc:spChg chg="add mod">
          <ac:chgData name="Rafael Kuffner dos Anjos" userId="3925196f-71a7-46bf-baee-ed570243f2ce" providerId="ADAL" clId="{A4679619-1306-41D2-9FBA-97C7B6AC22FA}" dt="2021-10-19T12:39:11.919" v="214" actId="1076"/>
          <ac:spMkLst>
            <pc:docMk/>
            <pc:sldMk cId="921498841" sldId="275"/>
            <ac:spMk id="36" creationId="{6EBD9E3A-AF83-457C-91CA-A12465BE6108}"/>
          </ac:spMkLst>
        </pc:spChg>
        <pc:spChg chg="add mod">
          <ac:chgData name="Rafael Kuffner dos Anjos" userId="3925196f-71a7-46bf-baee-ed570243f2ce" providerId="ADAL" clId="{A4679619-1306-41D2-9FBA-97C7B6AC22FA}" dt="2021-10-19T12:39:11.919" v="214" actId="1076"/>
          <ac:spMkLst>
            <pc:docMk/>
            <pc:sldMk cId="921498841" sldId="275"/>
            <ac:spMk id="37" creationId="{BB59C5A2-1A82-4E7E-95AB-84DF58628E07}"/>
          </ac:spMkLst>
        </pc:spChg>
        <pc:spChg chg="add mod">
          <ac:chgData name="Rafael Kuffner dos Anjos" userId="3925196f-71a7-46bf-baee-ed570243f2ce" providerId="ADAL" clId="{A4679619-1306-41D2-9FBA-97C7B6AC22FA}" dt="2021-10-19T12:39:11.919" v="214" actId="1076"/>
          <ac:spMkLst>
            <pc:docMk/>
            <pc:sldMk cId="921498841" sldId="275"/>
            <ac:spMk id="38" creationId="{B77470C1-1D5A-440A-934F-FBB5ECA0D082}"/>
          </ac:spMkLst>
        </pc:spChg>
        <pc:spChg chg="add mod">
          <ac:chgData name="Rafael Kuffner dos Anjos" userId="3925196f-71a7-46bf-baee-ed570243f2ce" providerId="ADAL" clId="{A4679619-1306-41D2-9FBA-97C7B6AC22FA}" dt="2021-10-19T12:39:11.919" v="214" actId="1076"/>
          <ac:spMkLst>
            <pc:docMk/>
            <pc:sldMk cId="921498841" sldId="275"/>
            <ac:spMk id="39" creationId="{BC74C815-1F4D-4C5D-A82F-B5FF4238E6D9}"/>
          </ac:spMkLst>
        </pc:spChg>
        <pc:spChg chg="add mod">
          <ac:chgData name="Rafael Kuffner dos Anjos" userId="3925196f-71a7-46bf-baee-ed570243f2ce" providerId="ADAL" clId="{A4679619-1306-41D2-9FBA-97C7B6AC22FA}" dt="2021-10-19T12:39:11.919" v="214" actId="1076"/>
          <ac:spMkLst>
            <pc:docMk/>
            <pc:sldMk cId="921498841" sldId="275"/>
            <ac:spMk id="40" creationId="{780D2B28-F551-4D2D-8DB5-6487C994030F}"/>
          </ac:spMkLst>
        </pc:spChg>
        <pc:spChg chg="add mod">
          <ac:chgData name="Rafael Kuffner dos Anjos" userId="3925196f-71a7-46bf-baee-ed570243f2ce" providerId="ADAL" clId="{A4679619-1306-41D2-9FBA-97C7B6AC22FA}" dt="2021-10-19T12:39:33.817" v="220" actId="14100"/>
          <ac:spMkLst>
            <pc:docMk/>
            <pc:sldMk cId="921498841" sldId="275"/>
            <ac:spMk id="41" creationId="{D7AD0354-8C89-47DF-860B-7F1611692350}"/>
          </ac:spMkLst>
        </pc:spChg>
        <pc:spChg chg="del">
          <ac:chgData name="Rafael Kuffner dos Anjos" userId="3925196f-71a7-46bf-baee-ed570243f2ce" providerId="ADAL" clId="{A4679619-1306-41D2-9FBA-97C7B6AC22FA}" dt="2021-10-19T11:02:47.610" v="60" actId="478"/>
          <ac:spMkLst>
            <pc:docMk/>
            <pc:sldMk cId="921498841" sldId="275"/>
            <ac:spMk id="47" creationId="{00000000-0000-0000-0000-000000000000}"/>
          </ac:spMkLst>
        </pc:spChg>
        <pc:spChg chg="del mod">
          <ac:chgData name="Rafael Kuffner dos Anjos" userId="3925196f-71a7-46bf-baee-ed570243f2ce" providerId="ADAL" clId="{A4679619-1306-41D2-9FBA-97C7B6AC22FA}" dt="2021-10-19T11:02:49.299" v="62" actId="478"/>
          <ac:spMkLst>
            <pc:docMk/>
            <pc:sldMk cId="921498841" sldId="275"/>
            <ac:spMk id="49" creationId="{00000000-0000-0000-0000-000000000000}"/>
          </ac:spMkLst>
        </pc:spChg>
        <pc:spChg chg="mod">
          <ac:chgData name="Rafael Kuffner dos Anjos" userId="3925196f-71a7-46bf-baee-ed570243f2ce" providerId="ADAL" clId="{A4679619-1306-41D2-9FBA-97C7B6AC22FA}" dt="2021-10-19T12:38:28.482" v="205" actId="1076"/>
          <ac:spMkLst>
            <pc:docMk/>
            <pc:sldMk cId="921498841" sldId="275"/>
            <ac:spMk id="50" creationId="{00000000-0000-0000-0000-000000000000}"/>
          </ac:spMkLst>
        </pc:spChg>
        <pc:spChg chg="mod">
          <ac:chgData name="Rafael Kuffner dos Anjos" userId="3925196f-71a7-46bf-baee-ed570243f2ce" providerId="ADAL" clId="{A4679619-1306-41D2-9FBA-97C7B6AC22FA}" dt="2021-10-19T12:38:38.327" v="207" actId="1076"/>
          <ac:spMkLst>
            <pc:docMk/>
            <pc:sldMk cId="921498841" sldId="275"/>
            <ac:spMk id="51" creationId="{00000000-0000-0000-0000-000000000000}"/>
          </ac:spMkLst>
        </pc:spChg>
        <pc:spChg chg="mod">
          <ac:chgData name="Rafael Kuffner dos Anjos" userId="3925196f-71a7-46bf-baee-ed570243f2ce" providerId="ADAL" clId="{A4679619-1306-41D2-9FBA-97C7B6AC22FA}" dt="2021-10-19T12:38:32.877" v="206" actId="164"/>
          <ac:spMkLst>
            <pc:docMk/>
            <pc:sldMk cId="921498841" sldId="275"/>
            <ac:spMk id="52" creationId="{00000000-0000-0000-0000-000000000000}"/>
          </ac:spMkLst>
        </pc:spChg>
        <pc:spChg chg="mod">
          <ac:chgData name="Rafael Kuffner dos Anjos" userId="3925196f-71a7-46bf-baee-ed570243f2ce" providerId="ADAL" clId="{A4679619-1306-41D2-9FBA-97C7B6AC22FA}" dt="2021-10-19T12:38:32.877" v="206" actId="164"/>
          <ac:spMkLst>
            <pc:docMk/>
            <pc:sldMk cId="921498841" sldId="275"/>
            <ac:spMk id="53" creationId="{00000000-0000-0000-0000-000000000000}"/>
          </ac:spMkLst>
        </pc:spChg>
        <pc:spChg chg="mod">
          <ac:chgData name="Rafael Kuffner dos Anjos" userId="3925196f-71a7-46bf-baee-ed570243f2ce" providerId="ADAL" clId="{A4679619-1306-41D2-9FBA-97C7B6AC22FA}" dt="2021-10-19T12:38:32.877" v="206" actId="164"/>
          <ac:spMkLst>
            <pc:docMk/>
            <pc:sldMk cId="921498841" sldId="275"/>
            <ac:spMk id="54" creationId="{00000000-0000-0000-0000-000000000000}"/>
          </ac:spMkLst>
        </pc:spChg>
        <pc:spChg chg="mod">
          <ac:chgData name="Rafael Kuffner dos Anjos" userId="3925196f-71a7-46bf-baee-ed570243f2ce" providerId="ADAL" clId="{A4679619-1306-41D2-9FBA-97C7B6AC22FA}" dt="2021-10-19T12:38:32.877" v="206" actId="164"/>
          <ac:spMkLst>
            <pc:docMk/>
            <pc:sldMk cId="921498841" sldId="275"/>
            <ac:spMk id="55" creationId="{00000000-0000-0000-0000-000000000000}"/>
          </ac:spMkLst>
        </pc:spChg>
        <pc:spChg chg="mod">
          <ac:chgData name="Rafael Kuffner dos Anjos" userId="3925196f-71a7-46bf-baee-ed570243f2ce" providerId="ADAL" clId="{A4679619-1306-41D2-9FBA-97C7B6AC22FA}" dt="2021-10-19T12:38:32.877" v="206" actId="164"/>
          <ac:spMkLst>
            <pc:docMk/>
            <pc:sldMk cId="921498841" sldId="275"/>
            <ac:spMk id="56" creationId="{00000000-0000-0000-0000-000000000000}"/>
          </ac:spMkLst>
        </pc:spChg>
        <pc:spChg chg="mod">
          <ac:chgData name="Rafael Kuffner dos Anjos" userId="3925196f-71a7-46bf-baee-ed570243f2ce" providerId="ADAL" clId="{A4679619-1306-41D2-9FBA-97C7B6AC22FA}" dt="2021-10-19T12:38:32.877" v="206" actId="164"/>
          <ac:spMkLst>
            <pc:docMk/>
            <pc:sldMk cId="921498841" sldId="275"/>
            <ac:spMk id="57" creationId="{00000000-0000-0000-0000-000000000000}"/>
          </ac:spMkLst>
        </pc:spChg>
        <pc:spChg chg="mod">
          <ac:chgData name="Rafael Kuffner dos Anjos" userId="3925196f-71a7-46bf-baee-ed570243f2ce" providerId="ADAL" clId="{A4679619-1306-41D2-9FBA-97C7B6AC22FA}" dt="2021-10-19T12:38:32.877" v="206" actId="164"/>
          <ac:spMkLst>
            <pc:docMk/>
            <pc:sldMk cId="921498841" sldId="275"/>
            <ac:spMk id="58" creationId="{00000000-0000-0000-0000-000000000000}"/>
          </ac:spMkLst>
        </pc:spChg>
        <pc:spChg chg="mod">
          <ac:chgData name="Rafael Kuffner dos Anjos" userId="3925196f-71a7-46bf-baee-ed570243f2ce" providerId="ADAL" clId="{A4679619-1306-41D2-9FBA-97C7B6AC22FA}" dt="2021-10-19T12:38:32.877" v="206" actId="164"/>
          <ac:spMkLst>
            <pc:docMk/>
            <pc:sldMk cId="921498841" sldId="275"/>
            <ac:spMk id="59" creationId="{00000000-0000-0000-0000-000000000000}"/>
          </ac:spMkLst>
        </pc:spChg>
        <pc:spChg chg="mod">
          <ac:chgData name="Rafael Kuffner dos Anjos" userId="3925196f-71a7-46bf-baee-ed570243f2ce" providerId="ADAL" clId="{A4679619-1306-41D2-9FBA-97C7B6AC22FA}" dt="2021-10-19T12:38:32.877" v="206" actId="164"/>
          <ac:spMkLst>
            <pc:docMk/>
            <pc:sldMk cId="921498841" sldId="275"/>
            <ac:spMk id="60" creationId="{00000000-0000-0000-0000-000000000000}"/>
          </ac:spMkLst>
        </pc:spChg>
        <pc:grpChg chg="add mod">
          <ac:chgData name="Rafael Kuffner dos Anjos" userId="3925196f-71a7-46bf-baee-ed570243f2ce" providerId="ADAL" clId="{A4679619-1306-41D2-9FBA-97C7B6AC22FA}" dt="2021-10-19T12:38:26.203" v="203" actId="164"/>
          <ac:grpSpMkLst>
            <pc:docMk/>
            <pc:sldMk cId="921498841" sldId="275"/>
            <ac:grpSpMk id="2" creationId="{9684040F-977E-488C-B712-00A50BED2AF8}"/>
          </ac:grpSpMkLst>
        </pc:grpChg>
        <pc:grpChg chg="add mod">
          <ac:chgData name="Rafael Kuffner dos Anjos" userId="3925196f-71a7-46bf-baee-ed570243f2ce" providerId="ADAL" clId="{A4679619-1306-41D2-9FBA-97C7B6AC22FA}" dt="2021-10-19T12:38:40.773" v="208" actId="1076"/>
          <ac:grpSpMkLst>
            <pc:docMk/>
            <pc:sldMk cId="921498841" sldId="275"/>
            <ac:grpSpMk id="3" creationId="{8D3FB882-49E6-4E0D-B22A-22FCFEE46B76}"/>
          </ac:grpSpMkLst>
        </pc:grpChg>
        <pc:picChg chg="del">
          <ac:chgData name="Rafael Kuffner dos Anjos" userId="3925196f-71a7-46bf-baee-ed570243f2ce" providerId="ADAL" clId="{A4679619-1306-41D2-9FBA-97C7B6AC22FA}" dt="2021-10-19T11:02:50.371" v="63" actId="478"/>
          <ac:picMkLst>
            <pc:docMk/>
            <pc:sldMk cId="921498841" sldId="275"/>
            <ac:picMk id="48" creationId="{00000000-0000-0000-0000-000000000000}"/>
          </ac:picMkLst>
        </pc:picChg>
      </pc:sldChg>
      <pc:sldChg chg="addSp delSp modSp add del mod">
        <pc:chgData name="Rafael Kuffner dos Anjos" userId="3925196f-71a7-46bf-baee-ed570243f2ce" providerId="ADAL" clId="{A4679619-1306-41D2-9FBA-97C7B6AC22FA}" dt="2021-10-19T12:40:05.386" v="222" actId="47"/>
        <pc:sldMkLst>
          <pc:docMk/>
          <pc:sldMk cId="2126442170" sldId="276"/>
        </pc:sldMkLst>
        <pc:spChg chg="add del mod">
          <ac:chgData name="Rafael Kuffner dos Anjos" userId="3925196f-71a7-46bf-baee-ed570243f2ce" providerId="ADAL" clId="{A4679619-1306-41D2-9FBA-97C7B6AC22FA}" dt="2021-10-19T12:39:03.058" v="211" actId="21"/>
          <ac:spMkLst>
            <pc:docMk/>
            <pc:sldMk cId="2126442170" sldId="276"/>
            <ac:spMk id="3" creationId="{EDC2B973-9782-486A-AC1C-49E71A30856A}"/>
          </ac:spMkLst>
        </pc:spChg>
        <pc:spChg chg="add del mod">
          <ac:chgData name="Rafael Kuffner dos Anjos" userId="3925196f-71a7-46bf-baee-ed570243f2ce" providerId="ADAL" clId="{A4679619-1306-41D2-9FBA-97C7B6AC22FA}" dt="2021-10-19T12:39:03.058" v="211" actId="21"/>
          <ac:spMkLst>
            <pc:docMk/>
            <pc:sldMk cId="2126442170" sldId="276"/>
            <ac:spMk id="5" creationId="{37731AAA-730F-4E41-AD65-E3F8F263BC82}"/>
          </ac:spMkLst>
        </pc:spChg>
        <pc:spChg chg="add del mod">
          <ac:chgData name="Rafael Kuffner dos Anjos" userId="3925196f-71a7-46bf-baee-ed570243f2ce" providerId="ADAL" clId="{A4679619-1306-41D2-9FBA-97C7B6AC22FA}" dt="2021-10-19T12:39:18.898" v="216" actId="21"/>
          <ac:spMkLst>
            <pc:docMk/>
            <pc:sldMk cId="2126442170" sldId="276"/>
            <ac:spMk id="7" creationId="{E8A94A2C-4DAA-4107-9D05-296B7D02C1B8}"/>
          </ac:spMkLst>
        </pc:spChg>
        <pc:spChg chg="add mod">
          <ac:chgData name="Rafael Kuffner dos Anjos" userId="3925196f-71a7-46bf-baee-ed570243f2ce" providerId="ADAL" clId="{A4679619-1306-41D2-9FBA-97C7B6AC22FA}" dt="2021-10-19T12:39:25.032" v="217" actId="21"/>
          <ac:spMkLst>
            <pc:docMk/>
            <pc:sldMk cId="2126442170" sldId="276"/>
            <ac:spMk id="9" creationId="{2EE9C755-113E-47BD-B1FD-B90BA415F12A}"/>
          </ac:spMkLst>
        </pc:spChg>
        <pc:spChg chg="del">
          <ac:chgData name="Rafael Kuffner dos Anjos" userId="3925196f-71a7-46bf-baee-ed570243f2ce" providerId="ADAL" clId="{A4679619-1306-41D2-9FBA-97C7B6AC22FA}" dt="2021-10-19T11:02:54.413" v="66" actId="478"/>
          <ac:spMkLst>
            <pc:docMk/>
            <pc:sldMk cId="2126442170" sldId="276"/>
            <ac:spMk id="62" creationId="{00000000-0000-0000-0000-000000000000}"/>
          </ac:spMkLst>
        </pc:spChg>
        <pc:spChg chg="del mod">
          <ac:chgData name="Rafael Kuffner dos Anjos" userId="3925196f-71a7-46bf-baee-ed570243f2ce" providerId="ADAL" clId="{A4679619-1306-41D2-9FBA-97C7B6AC22FA}" dt="2021-10-19T11:02:53.466" v="65" actId="478"/>
          <ac:spMkLst>
            <pc:docMk/>
            <pc:sldMk cId="2126442170" sldId="276"/>
            <ac:spMk id="64" creationId="{00000000-0000-0000-0000-000000000000}"/>
          </ac:spMkLst>
        </pc:spChg>
        <pc:spChg chg="add del">
          <ac:chgData name="Rafael Kuffner dos Anjos" userId="3925196f-71a7-46bf-baee-ed570243f2ce" providerId="ADAL" clId="{A4679619-1306-41D2-9FBA-97C7B6AC22FA}" dt="2021-10-19T12:39:25.032" v="217" actId="21"/>
          <ac:spMkLst>
            <pc:docMk/>
            <pc:sldMk cId="2126442170" sldId="276"/>
            <ac:spMk id="65" creationId="{00000000-0000-0000-0000-000000000000}"/>
          </ac:spMkLst>
        </pc:spChg>
        <pc:spChg chg="add del">
          <ac:chgData name="Rafael Kuffner dos Anjos" userId="3925196f-71a7-46bf-baee-ed570243f2ce" providerId="ADAL" clId="{A4679619-1306-41D2-9FBA-97C7B6AC22FA}" dt="2021-10-19T12:39:06.195" v="212" actId="21"/>
          <ac:spMkLst>
            <pc:docMk/>
            <pc:sldMk cId="2126442170" sldId="276"/>
            <ac:spMk id="66" creationId="{00000000-0000-0000-0000-000000000000}"/>
          </ac:spMkLst>
        </pc:spChg>
        <pc:spChg chg="add del mod">
          <ac:chgData name="Rafael Kuffner dos Anjos" userId="3925196f-71a7-46bf-baee-ed570243f2ce" providerId="ADAL" clId="{A4679619-1306-41D2-9FBA-97C7B6AC22FA}" dt="2021-10-19T12:39:06.195" v="212" actId="21"/>
          <ac:spMkLst>
            <pc:docMk/>
            <pc:sldMk cId="2126442170" sldId="276"/>
            <ac:spMk id="67" creationId="{00000000-0000-0000-0000-000000000000}"/>
          </ac:spMkLst>
        </pc:spChg>
        <pc:spChg chg="del mod">
          <ac:chgData name="Rafael Kuffner dos Anjos" userId="3925196f-71a7-46bf-baee-ed570243f2ce" providerId="ADAL" clId="{A4679619-1306-41D2-9FBA-97C7B6AC22FA}" dt="2021-10-19T12:39:06.195" v="212" actId="21"/>
          <ac:spMkLst>
            <pc:docMk/>
            <pc:sldMk cId="2126442170" sldId="276"/>
            <ac:spMk id="68" creationId="{00000000-0000-0000-0000-000000000000}"/>
          </ac:spMkLst>
        </pc:spChg>
        <pc:spChg chg="del mod">
          <ac:chgData name="Rafael Kuffner dos Anjos" userId="3925196f-71a7-46bf-baee-ed570243f2ce" providerId="ADAL" clId="{A4679619-1306-41D2-9FBA-97C7B6AC22FA}" dt="2021-10-19T12:39:06.195" v="212" actId="21"/>
          <ac:spMkLst>
            <pc:docMk/>
            <pc:sldMk cId="2126442170" sldId="276"/>
            <ac:spMk id="69" creationId="{00000000-0000-0000-0000-000000000000}"/>
          </ac:spMkLst>
        </pc:spChg>
        <pc:spChg chg="del mod">
          <ac:chgData name="Rafael Kuffner dos Anjos" userId="3925196f-71a7-46bf-baee-ed570243f2ce" providerId="ADAL" clId="{A4679619-1306-41D2-9FBA-97C7B6AC22FA}" dt="2021-10-19T12:39:06.195" v="212" actId="21"/>
          <ac:spMkLst>
            <pc:docMk/>
            <pc:sldMk cId="2126442170" sldId="276"/>
            <ac:spMk id="70" creationId="{00000000-0000-0000-0000-000000000000}"/>
          </ac:spMkLst>
        </pc:spChg>
        <pc:spChg chg="del mod">
          <ac:chgData name="Rafael Kuffner dos Anjos" userId="3925196f-71a7-46bf-baee-ed570243f2ce" providerId="ADAL" clId="{A4679619-1306-41D2-9FBA-97C7B6AC22FA}" dt="2021-10-19T12:39:06.195" v="212" actId="21"/>
          <ac:spMkLst>
            <pc:docMk/>
            <pc:sldMk cId="2126442170" sldId="276"/>
            <ac:spMk id="71" creationId="{00000000-0000-0000-0000-000000000000}"/>
          </ac:spMkLst>
        </pc:spChg>
        <pc:spChg chg="del mod">
          <ac:chgData name="Rafael Kuffner dos Anjos" userId="3925196f-71a7-46bf-baee-ed570243f2ce" providerId="ADAL" clId="{A4679619-1306-41D2-9FBA-97C7B6AC22FA}" dt="2021-10-19T12:39:06.195" v="212" actId="21"/>
          <ac:spMkLst>
            <pc:docMk/>
            <pc:sldMk cId="2126442170" sldId="276"/>
            <ac:spMk id="72" creationId="{00000000-0000-0000-0000-000000000000}"/>
          </ac:spMkLst>
        </pc:spChg>
        <pc:spChg chg="del mod">
          <ac:chgData name="Rafael Kuffner dos Anjos" userId="3925196f-71a7-46bf-baee-ed570243f2ce" providerId="ADAL" clId="{A4679619-1306-41D2-9FBA-97C7B6AC22FA}" dt="2021-10-19T12:39:06.195" v="212" actId="21"/>
          <ac:spMkLst>
            <pc:docMk/>
            <pc:sldMk cId="2126442170" sldId="276"/>
            <ac:spMk id="73" creationId="{00000000-0000-0000-0000-000000000000}"/>
          </ac:spMkLst>
        </pc:spChg>
        <pc:spChg chg="del mod">
          <ac:chgData name="Rafael Kuffner dos Anjos" userId="3925196f-71a7-46bf-baee-ed570243f2ce" providerId="ADAL" clId="{A4679619-1306-41D2-9FBA-97C7B6AC22FA}" dt="2021-10-19T12:39:06.195" v="212" actId="21"/>
          <ac:spMkLst>
            <pc:docMk/>
            <pc:sldMk cId="2126442170" sldId="276"/>
            <ac:spMk id="74" creationId="{00000000-0000-0000-0000-000000000000}"/>
          </ac:spMkLst>
        </pc:spChg>
        <pc:spChg chg="del mod">
          <ac:chgData name="Rafael Kuffner dos Anjos" userId="3925196f-71a7-46bf-baee-ed570243f2ce" providerId="ADAL" clId="{A4679619-1306-41D2-9FBA-97C7B6AC22FA}" dt="2021-10-19T12:39:06.195" v="212" actId="21"/>
          <ac:spMkLst>
            <pc:docMk/>
            <pc:sldMk cId="2126442170" sldId="276"/>
            <ac:spMk id="75" creationId="{00000000-0000-0000-0000-000000000000}"/>
          </ac:spMkLst>
        </pc:spChg>
        <pc:spChg chg="del mod">
          <ac:chgData name="Rafael Kuffner dos Anjos" userId="3925196f-71a7-46bf-baee-ed570243f2ce" providerId="ADAL" clId="{A4679619-1306-41D2-9FBA-97C7B6AC22FA}" dt="2021-10-19T12:39:06.195" v="212" actId="21"/>
          <ac:spMkLst>
            <pc:docMk/>
            <pc:sldMk cId="2126442170" sldId="276"/>
            <ac:spMk id="76" creationId="{00000000-0000-0000-0000-000000000000}"/>
          </ac:spMkLst>
        </pc:spChg>
        <pc:spChg chg="del mod">
          <ac:chgData name="Rafael Kuffner dos Anjos" userId="3925196f-71a7-46bf-baee-ed570243f2ce" providerId="ADAL" clId="{A4679619-1306-41D2-9FBA-97C7B6AC22FA}" dt="2021-10-19T12:39:06.195" v="212" actId="21"/>
          <ac:spMkLst>
            <pc:docMk/>
            <pc:sldMk cId="2126442170" sldId="276"/>
            <ac:spMk id="77" creationId="{00000000-0000-0000-0000-000000000000}"/>
          </ac:spMkLst>
        </pc:spChg>
        <pc:spChg chg="del mod">
          <ac:chgData name="Rafael Kuffner dos Anjos" userId="3925196f-71a7-46bf-baee-ed570243f2ce" providerId="ADAL" clId="{A4679619-1306-41D2-9FBA-97C7B6AC22FA}" dt="2021-10-19T12:39:06.195" v="212" actId="21"/>
          <ac:spMkLst>
            <pc:docMk/>
            <pc:sldMk cId="2126442170" sldId="276"/>
            <ac:spMk id="78" creationId="{00000000-0000-0000-0000-000000000000}"/>
          </ac:spMkLst>
        </pc:spChg>
        <pc:spChg chg="del mod">
          <ac:chgData name="Rafael Kuffner dos Anjos" userId="3925196f-71a7-46bf-baee-ed570243f2ce" providerId="ADAL" clId="{A4679619-1306-41D2-9FBA-97C7B6AC22FA}" dt="2021-10-19T12:39:06.195" v="212" actId="21"/>
          <ac:spMkLst>
            <pc:docMk/>
            <pc:sldMk cId="2126442170" sldId="276"/>
            <ac:spMk id="79" creationId="{00000000-0000-0000-0000-000000000000}"/>
          </ac:spMkLst>
        </pc:spChg>
        <pc:spChg chg="del mod">
          <ac:chgData name="Rafael Kuffner dos Anjos" userId="3925196f-71a7-46bf-baee-ed570243f2ce" providerId="ADAL" clId="{A4679619-1306-41D2-9FBA-97C7B6AC22FA}" dt="2021-10-19T12:39:06.195" v="212" actId="21"/>
          <ac:spMkLst>
            <pc:docMk/>
            <pc:sldMk cId="2126442170" sldId="276"/>
            <ac:spMk id="80" creationId="{00000000-0000-0000-0000-000000000000}"/>
          </ac:spMkLst>
        </pc:spChg>
        <pc:spChg chg="del mod">
          <ac:chgData name="Rafael Kuffner dos Anjos" userId="3925196f-71a7-46bf-baee-ed570243f2ce" providerId="ADAL" clId="{A4679619-1306-41D2-9FBA-97C7B6AC22FA}" dt="2021-10-19T12:39:06.195" v="212" actId="21"/>
          <ac:spMkLst>
            <pc:docMk/>
            <pc:sldMk cId="2126442170" sldId="276"/>
            <ac:spMk id="81" creationId="{00000000-0000-0000-0000-000000000000}"/>
          </ac:spMkLst>
        </pc:spChg>
        <pc:spChg chg="del mod">
          <ac:chgData name="Rafael Kuffner dos Anjos" userId="3925196f-71a7-46bf-baee-ed570243f2ce" providerId="ADAL" clId="{A4679619-1306-41D2-9FBA-97C7B6AC22FA}" dt="2021-10-19T12:39:06.195" v="212" actId="21"/>
          <ac:spMkLst>
            <pc:docMk/>
            <pc:sldMk cId="2126442170" sldId="276"/>
            <ac:spMk id="82" creationId="{00000000-0000-0000-0000-000000000000}"/>
          </ac:spMkLst>
        </pc:spChg>
        <pc:spChg chg="del mod">
          <ac:chgData name="Rafael Kuffner dos Anjos" userId="3925196f-71a7-46bf-baee-ed570243f2ce" providerId="ADAL" clId="{A4679619-1306-41D2-9FBA-97C7B6AC22FA}" dt="2021-10-19T12:39:06.195" v="212" actId="21"/>
          <ac:spMkLst>
            <pc:docMk/>
            <pc:sldMk cId="2126442170" sldId="276"/>
            <ac:spMk id="83" creationId="{00000000-0000-0000-0000-000000000000}"/>
          </ac:spMkLst>
        </pc:spChg>
        <pc:spChg chg="del mod">
          <ac:chgData name="Rafael Kuffner dos Anjos" userId="3925196f-71a7-46bf-baee-ed570243f2ce" providerId="ADAL" clId="{A4679619-1306-41D2-9FBA-97C7B6AC22FA}" dt="2021-10-19T12:39:06.195" v="212" actId="21"/>
          <ac:spMkLst>
            <pc:docMk/>
            <pc:sldMk cId="2126442170" sldId="276"/>
            <ac:spMk id="84" creationId="{00000000-0000-0000-0000-000000000000}"/>
          </ac:spMkLst>
        </pc:spChg>
        <pc:spChg chg="del mod">
          <ac:chgData name="Rafael Kuffner dos Anjos" userId="3925196f-71a7-46bf-baee-ed570243f2ce" providerId="ADAL" clId="{A4679619-1306-41D2-9FBA-97C7B6AC22FA}" dt="2021-10-19T12:39:06.195" v="212" actId="21"/>
          <ac:spMkLst>
            <pc:docMk/>
            <pc:sldMk cId="2126442170" sldId="276"/>
            <ac:spMk id="85" creationId="{00000000-0000-0000-0000-000000000000}"/>
          </ac:spMkLst>
        </pc:spChg>
        <pc:spChg chg="del mod">
          <ac:chgData name="Rafael Kuffner dos Anjos" userId="3925196f-71a7-46bf-baee-ed570243f2ce" providerId="ADAL" clId="{A4679619-1306-41D2-9FBA-97C7B6AC22FA}" dt="2021-10-19T12:39:06.195" v="212" actId="21"/>
          <ac:spMkLst>
            <pc:docMk/>
            <pc:sldMk cId="2126442170" sldId="276"/>
            <ac:spMk id="86" creationId="{00000000-0000-0000-0000-000000000000}"/>
          </ac:spMkLst>
        </pc:spChg>
        <pc:spChg chg="del mod">
          <ac:chgData name="Rafael Kuffner dos Anjos" userId="3925196f-71a7-46bf-baee-ed570243f2ce" providerId="ADAL" clId="{A4679619-1306-41D2-9FBA-97C7B6AC22FA}" dt="2021-10-19T12:39:06.195" v="212" actId="21"/>
          <ac:spMkLst>
            <pc:docMk/>
            <pc:sldMk cId="2126442170" sldId="276"/>
            <ac:spMk id="87" creationId="{00000000-0000-0000-0000-000000000000}"/>
          </ac:spMkLst>
        </pc:spChg>
        <pc:spChg chg="del mod">
          <ac:chgData name="Rafael Kuffner dos Anjos" userId="3925196f-71a7-46bf-baee-ed570243f2ce" providerId="ADAL" clId="{A4679619-1306-41D2-9FBA-97C7B6AC22FA}" dt="2021-10-19T12:39:06.195" v="212" actId="21"/>
          <ac:spMkLst>
            <pc:docMk/>
            <pc:sldMk cId="2126442170" sldId="276"/>
            <ac:spMk id="88" creationId="{00000000-0000-0000-0000-000000000000}"/>
          </ac:spMkLst>
        </pc:spChg>
        <pc:spChg chg="del mod">
          <ac:chgData name="Rafael Kuffner dos Anjos" userId="3925196f-71a7-46bf-baee-ed570243f2ce" providerId="ADAL" clId="{A4679619-1306-41D2-9FBA-97C7B6AC22FA}" dt="2021-10-19T12:39:06.195" v="212" actId="21"/>
          <ac:spMkLst>
            <pc:docMk/>
            <pc:sldMk cId="2126442170" sldId="276"/>
            <ac:spMk id="89" creationId="{00000000-0000-0000-0000-000000000000}"/>
          </ac:spMkLst>
        </pc:spChg>
        <pc:spChg chg="del mod">
          <ac:chgData name="Rafael Kuffner dos Anjos" userId="3925196f-71a7-46bf-baee-ed570243f2ce" providerId="ADAL" clId="{A4679619-1306-41D2-9FBA-97C7B6AC22FA}" dt="2021-10-19T12:39:06.195" v="212" actId="21"/>
          <ac:spMkLst>
            <pc:docMk/>
            <pc:sldMk cId="2126442170" sldId="276"/>
            <ac:spMk id="90" creationId="{00000000-0000-0000-0000-000000000000}"/>
          </ac:spMkLst>
        </pc:spChg>
        <pc:spChg chg="del mod">
          <ac:chgData name="Rafael Kuffner dos Anjos" userId="3925196f-71a7-46bf-baee-ed570243f2ce" providerId="ADAL" clId="{A4679619-1306-41D2-9FBA-97C7B6AC22FA}" dt="2021-10-19T12:39:06.195" v="212" actId="21"/>
          <ac:spMkLst>
            <pc:docMk/>
            <pc:sldMk cId="2126442170" sldId="276"/>
            <ac:spMk id="91" creationId="{00000000-0000-0000-0000-000000000000}"/>
          </ac:spMkLst>
        </pc:spChg>
        <pc:picChg chg="del">
          <ac:chgData name="Rafael Kuffner dos Anjos" userId="3925196f-71a7-46bf-baee-ed570243f2ce" providerId="ADAL" clId="{A4679619-1306-41D2-9FBA-97C7B6AC22FA}" dt="2021-10-19T11:02:55.255" v="67" actId="478"/>
          <ac:picMkLst>
            <pc:docMk/>
            <pc:sldMk cId="2126442170" sldId="276"/>
            <ac:picMk id="63" creationId="{00000000-0000-0000-0000-000000000000}"/>
          </ac:picMkLst>
        </pc:picChg>
      </pc:sldChg>
      <pc:sldChg chg="addSp delSp modSp add mod">
        <pc:chgData name="Rafael Kuffner dos Anjos" userId="3925196f-71a7-46bf-baee-ed570243f2ce" providerId="ADAL" clId="{A4679619-1306-41D2-9FBA-97C7B6AC22FA}" dt="2021-10-19T12:40:39.856" v="231" actId="26606"/>
        <pc:sldMkLst>
          <pc:docMk/>
          <pc:sldMk cId="690697816" sldId="277"/>
        </pc:sldMkLst>
        <pc:spChg chg="del">
          <ac:chgData name="Rafael Kuffner dos Anjos" userId="3925196f-71a7-46bf-baee-ed570243f2ce" providerId="ADAL" clId="{A4679619-1306-41D2-9FBA-97C7B6AC22FA}" dt="2021-10-19T11:02:57.952" v="68" actId="478"/>
          <ac:spMkLst>
            <pc:docMk/>
            <pc:sldMk cId="690697816" sldId="277"/>
            <ac:spMk id="93" creationId="{00000000-0000-0000-0000-000000000000}"/>
          </ac:spMkLst>
        </pc:spChg>
        <pc:spChg chg="del">
          <ac:chgData name="Rafael Kuffner dos Anjos" userId="3925196f-71a7-46bf-baee-ed570243f2ce" providerId="ADAL" clId="{A4679619-1306-41D2-9FBA-97C7B6AC22FA}" dt="2021-10-19T11:03:00.289" v="69" actId="478"/>
          <ac:spMkLst>
            <pc:docMk/>
            <pc:sldMk cId="690697816" sldId="277"/>
            <ac:spMk id="95" creationId="{00000000-0000-0000-0000-000000000000}"/>
          </ac:spMkLst>
        </pc:spChg>
        <pc:spChg chg="mod">
          <ac:chgData name="Rafael Kuffner dos Anjos" userId="3925196f-71a7-46bf-baee-ed570243f2ce" providerId="ADAL" clId="{A4679619-1306-41D2-9FBA-97C7B6AC22FA}" dt="2021-10-19T12:40:30.968" v="227" actId="1076"/>
          <ac:spMkLst>
            <pc:docMk/>
            <pc:sldMk cId="690697816" sldId="277"/>
            <ac:spMk id="96" creationId="{00000000-0000-0000-0000-000000000000}"/>
          </ac:spMkLst>
        </pc:spChg>
        <pc:spChg chg="add del mod">
          <ac:chgData name="Rafael Kuffner dos Anjos" userId="3925196f-71a7-46bf-baee-ed570243f2ce" providerId="ADAL" clId="{A4679619-1306-41D2-9FBA-97C7B6AC22FA}" dt="2021-10-19T12:40:39.856" v="231" actId="26606"/>
          <ac:spMkLst>
            <pc:docMk/>
            <pc:sldMk cId="690697816" sldId="277"/>
            <ac:spMk id="97" creationId="{00000000-0000-0000-0000-000000000000}"/>
          </ac:spMkLst>
        </pc:spChg>
        <pc:grpChg chg="mod">
          <ac:chgData name="Rafael Kuffner dos Anjos" userId="3925196f-71a7-46bf-baee-ed570243f2ce" providerId="ADAL" clId="{A4679619-1306-41D2-9FBA-97C7B6AC22FA}" dt="2021-10-19T12:40:28.979" v="226" actId="1076"/>
          <ac:grpSpMkLst>
            <pc:docMk/>
            <pc:sldMk cId="690697816" sldId="277"/>
            <ac:grpSpMk id="110" creationId="{00000000-0000-0000-0000-000000000000}"/>
          </ac:grpSpMkLst>
        </pc:grpChg>
        <pc:graphicFrameChg chg="add del">
          <ac:chgData name="Rafael Kuffner dos Anjos" userId="3925196f-71a7-46bf-baee-ed570243f2ce" providerId="ADAL" clId="{A4679619-1306-41D2-9FBA-97C7B6AC22FA}" dt="2021-10-19T12:40:38.605" v="229" actId="26606"/>
          <ac:graphicFrameMkLst>
            <pc:docMk/>
            <pc:sldMk cId="690697816" sldId="277"/>
            <ac:graphicFrameMk id="112" creationId="{7D6602E0-8B93-4C82-8653-F0EF9DDDE8F9}"/>
          </ac:graphicFrameMkLst>
        </pc:graphicFrameChg>
        <pc:graphicFrameChg chg="add del">
          <ac:chgData name="Rafael Kuffner dos Anjos" userId="3925196f-71a7-46bf-baee-ed570243f2ce" providerId="ADAL" clId="{A4679619-1306-41D2-9FBA-97C7B6AC22FA}" dt="2021-10-19T12:40:39.856" v="231" actId="26606"/>
          <ac:graphicFrameMkLst>
            <pc:docMk/>
            <pc:sldMk cId="690697816" sldId="277"/>
            <ac:graphicFrameMk id="114" creationId="{11BE2169-A31B-4185-ABD7-99DF8D6E3353}"/>
          </ac:graphicFrameMkLst>
        </pc:graphicFrameChg>
        <pc:picChg chg="del">
          <ac:chgData name="Rafael Kuffner dos Anjos" userId="3925196f-71a7-46bf-baee-ed570243f2ce" providerId="ADAL" clId="{A4679619-1306-41D2-9FBA-97C7B6AC22FA}" dt="2021-10-19T11:03:01.136" v="70" actId="478"/>
          <ac:picMkLst>
            <pc:docMk/>
            <pc:sldMk cId="690697816" sldId="277"/>
            <ac:picMk id="94" creationId="{00000000-0000-0000-0000-000000000000}"/>
          </ac:picMkLst>
        </pc:picChg>
      </pc:sldChg>
      <pc:sldChg chg="delSp modSp add mod">
        <pc:chgData name="Rafael Kuffner dos Anjos" userId="3925196f-71a7-46bf-baee-ed570243f2ce" providerId="ADAL" clId="{A4679619-1306-41D2-9FBA-97C7B6AC22FA}" dt="2021-10-19T12:41:16.028" v="235" actId="1076"/>
        <pc:sldMkLst>
          <pc:docMk/>
          <pc:sldMk cId="1409081477" sldId="278"/>
        </pc:sldMkLst>
        <pc:spChg chg="del">
          <ac:chgData name="Rafael Kuffner dos Anjos" userId="3925196f-71a7-46bf-baee-ed570243f2ce" providerId="ADAL" clId="{A4679619-1306-41D2-9FBA-97C7B6AC22FA}" dt="2021-10-19T11:03:05.924" v="73" actId="478"/>
          <ac:spMkLst>
            <pc:docMk/>
            <pc:sldMk cId="1409081477" sldId="278"/>
            <ac:spMk id="112" creationId="{00000000-0000-0000-0000-000000000000}"/>
          </ac:spMkLst>
        </pc:spChg>
        <pc:spChg chg="del">
          <ac:chgData name="Rafael Kuffner dos Anjos" userId="3925196f-71a7-46bf-baee-ed570243f2ce" providerId="ADAL" clId="{A4679619-1306-41D2-9FBA-97C7B6AC22FA}" dt="2021-10-19T11:03:04.013" v="71" actId="478"/>
          <ac:spMkLst>
            <pc:docMk/>
            <pc:sldMk cId="1409081477" sldId="278"/>
            <ac:spMk id="114" creationId="{00000000-0000-0000-0000-000000000000}"/>
          </ac:spMkLst>
        </pc:spChg>
        <pc:spChg chg="mod">
          <ac:chgData name="Rafael Kuffner dos Anjos" userId="3925196f-71a7-46bf-baee-ed570243f2ce" providerId="ADAL" clId="{A4679619-1306-41D2-9FBA-97C7B6AC22FA}" dt="2021-10-19T12:41:16.028" v="235" actId="1076"/>
          <ac:spMkLst>
            <pc:docMk/>
            <pc:sldMk cId="1409081477" sldId="278"/>
            <ac:spMk id="115" creationId="{00000000-0000-0000-0000-000000000000}"/>
          </ac:spMkLst>
        </pc:spChg>
        <pc:spChg chg="mod">
          <ac:chgData name="Rafael Kuffner dos Anjos" userId="3925196f-71a7-46bf-baee-ed570243f2ce" providerId="ADAL" clId="{A4679619-1306-41D2-9FBA-97C7B6AC22FA}" dt="2021-10-19T12:41:13.070" v="234" actId="1076"/>
          <ac:spMkLst>
            <pc:docMk/>
            <pc:sldMk cId="1409081477" sldId="278"/>
            <ac:spMk id="116" creationId="{00000000-0000-0000-0000-000000000000}"/>
          </ac:spMkLst>
        </pc:spChg>
        <pc:spChg chg="mod">
          <ac:chgData name="Rafael Kuffner dos Anjos" userId="3925196f-71a7-46bf-baee-ed570243f2ce" providerId="ADAL" clId="{A4679619-1306-41D2-9FBA-97C7B6AC22FA}" dt="2021-10-19T12:41:13.070" v="234" actId="1076"/>
          <ac:spMkLst>
            <pc:docMk/>
            <pc:sldMk cId="1409081477" sldId="278"/>
            <ac:spMk id="117" creationId="{00000000-0000-0000-0000-000000000000}"/>
          </ac:spMkLst>
        </pc:spChg>
        <pc:spChg chg="mod">
          <ac:chgData name="Rafael Kuffner dos Anjos" userId="3925196f-71a7-46bf-baee-ed570243f2ce" providerId="ADAL" clId="{A4679619-1306-41D2-9FBA-97C7B6AC22FA}" dt="2021-10-19T12:41:13.070" v="234" actId="1076"/>
          <ac:spMkLst>
            <pc:docMk/>
            <pc:sldMk cId="1409081477" sldId="278"/>
            <ac:spMk id="118" creationId="{00000000-0000-0000-0000-000000000000}"/>
          </ac:spMkLst>
        </pc:spChg>
        <pc:spChg chg="mod">
          <ac:chgData name="Rafael Kuffner dos Anjos" userId="3925196f-71a7-46bf-baee-ed570243f2ce" providerId="ADAL" clId="{A4679619-1306-41D2-9FBA-97C7B6AC22FA}" dt="2021-10-19T12:41:13.070" v="234" actId="1076"/>
          <ac:spMkLst>
            <pc:docMk/>
            <pc:sldMk cId="1409081477" sldId="278"/>
            <ac:spMk id="119" creationId="{00000000-0000-0000-0000-000000000000}"/>
          </ac:spMkLst>
        </pc:spChg>
        <pc:spChg chg="mod">
          <ac:chgData name="Rafael Kuffner dos Anjos" userId="3925196f-71a7-46bf-baee-ed570243f2ce" providerId="ADAL" clId="{A4679619-1306-41D2-9FBA-97C7B6AC22FA}" dt="2021-10-19T12:41:13.070" v="234" actId="1076"/>
          <ac:spMkLst>
            <pc:docMk/>
            <pc:sldMk cId="1409081477" sldId="278"/>
            <ac:spMk id="120" creationId="{00000000-0000-0000-0000-000000000000}"/>
          </ac:spMkLst>
        </pc:spChg>
        <pc:spChg chg="mod">
          <ac:chgData name="Rafael Kuffner dos Anjos" userId="3925196f-71a7-46bf-baee-ed570243f2ce" providerId="ADAL" clId="{A4679619-1306-41D2-9FBA-97C7B6AC22FA}" dt="2021-10-19T12:41:13.070" v="234" actId="1076"/>
          <ac:spMkLst>
            <pc:docMk/>
            <pc:sldMk cId="1409081477" sldId="278"/>
            <ac:spMk id="121" creationId="{00000000-0000-0000-0000-000000000000}"/>
          </ac:spMkLst>
        </pc:spChg>
        <pc:spChg chg="mod">
          <ac:chgData name="Rafael Kuffner dos Anjos" userId="3925196f-71a7-46bf-baee-ed570243f2ce" providerId="ADAL" clId="{A4679619-1306-41D2-9FBA-97C7B6AC22FA}" dt="2021-10-19T12:41:13.070" v="234" actId="1076"/>
          <ac:spMkLst>
            <pc:docMk/>
            <pc:sldMk cId="1409081477" sldId="278"/>
            <ac:spMk id="122" creationId="{00000000-0000-0000-0000-000000000000}"/>
          </ac:spMkLst>
        </pc:spChg>
        <pc:spChg chg="mod">
          <ac:chgData name="Rafael Kuffner dos Anjos" userId="3925196f-71a7-46bf-baee-ed570243f2ce" providerId="ADAL" clId="{A4679619-1306-41D2-9FBA-97C7B6AC22FA}" dt="2021-10-19T12:41:13.070" v="234" actId="1076"/>
          <ac:spMkLst>
            <pc:docMk/>
            <pc:sldMk cId="1409081477" sldId="278"/>
            <ac:spMk id="123" creationId="{00000000-0000-0000-0000-000000000000}"/>
          </ac:spMkLst>
        </pc:spChg>
        <pc:spChg chg="mod">
          <ac:chgData name="Rafael Kuffner dos Anjos" userId="3925196f-71a7-46bf-baee-ed570243f2ce" providerId="ADAL" clId="{A4679619-1306-41D2-9FBA-97C7B6AC22FA}" dt="2021-10-19T12:41:13.070" v="234" actId="1076"/>
          <ac:spMkLst>
            <pc:docMk/>
            <pc:sldMk cId="1409081477" sldId="278"/>
            <ac:spMk id="124" creationId="{00000000-0000-0000-0000-000000000000}"/>
          </ac:spMkLst>
        </pc:spChg>
        <pc:spChg chg="mod">
          <ac:chgData name="Rafael Kuffner dos Anjos" userId="3925196f-71a7-46bf-baee-ed570243f2ce" providerId="ADAL" clId="{A4679619-1306-41D2-9FBA-97C7B6AC22FA}" dt="2021-10-19T12:41:13.070" v="234" actId="1076"/>
          <ac:spMkLst>
            <pc:docMk/>
            <pc:sldMk cId="1409081477" sldId="278"/>
            <ac:spMk id="125" creationId="{00000000-0000-0000-0000-000000000000}"/>
          </ac:spMkLst>
        </pc:spChg>
        <pc:spChg chg="mod">
          <ac:chgData name="Rafael Kuffner dos Anjos" userId="3925196f-71a7-46bf-baee-ed570243f2ce" providerId="ADAL" clId="{A4679619-1306-41D2-9FBA-97C7B6AC22FA}" dt="2021-10-19T12:41:13.070" v="234" actId="1076"/>
          <ac:spMkLst>
            <pc:docMk/>
            <pc:sldMk cId="1409081477" sldId="278"/>
            <ac:spMk id="126" creationId="{00000000-0000-0000-0000-000000000000}"/>
          </ac:spMkLst>
        </pc:spChg>
        <pc:spChg chg="mod">
          <ac:chgData name="Rafael Kuffner dos Anjos" userId="3925196f-71a7-46bf-baee-ed570243f2ce" providerId="ADAL" clId="{A4679619-1306-41D2-9FBA-97C7B6AC22FA}" dt="2021-10-19T12:41:13.070" v="234" actId="1076"/>
          <ac:spMkLst>
            <pc:docMk/>
            <pc:sldMk cId="1409081477" sldId="278"/>
            <ac:spMk id="127" creationId="{00000000-0000-0000-0000-000000000000}"/>
          </ac:spMkLst>
        </pc:spChg>
        <pc:spChg chg="mod">
          <ac:chgData name="Rafael Kuffner dos Anjos" userId="3925196f-71a7-46bf-baee-ed570243f2ce" providerId="ADAL" clId="{A4679619-1306-41D2-9FBA-97C7B6AC22FA}" dt="2021-10-19T12:41:13.070" v="234" actId="1076"/>
          <ac:spMkLst>
            <pc:docMk/>
            <pc:sldMk cId="1409081477" sldId="278"/>
            <ac:spMk id="128" creationId="{00000000-0000-0000-0000-000000000000}"/>
          </ac:spMkLst>
        </pc:spChg>
        <pc:spChg chg="mod">
          <ac:chgData name="Rafael Kuffner dos Anjos" userId="3925196f-71a7-46bf-baee-ed570243f2ce" providerId="ADAL" clId="{A4679619-1306-41D2-9FBA-97C7B6AC22FA}" dt="2021-10-19T12:41:13.070" v="234" actId="1076"/>
          <ac:spMkLst>
            <pc:docMk/>
            <pc:sldMk cId="1409081477" sldId="278"/>
            <ac:spMk id="129" creationId="{00000000-0000-0000-0000-000000000000}"/>
          </ac:spMkLst>
        </pc:spChg>
        <pc:spChg chg="mod">
          <ac:chgData name="Rafael Kuffner dos Anjos" userId="3925196f-71a7-46bf-baee-ed570243f2ce" providerId="ADAL" clId="{A4679619-1306-41D2-9FBA-97C7B6AC22FA}" dt="2021-10-19T12:41:13.070" v="234" actId="1076"/>
          <ac:spMkLst>
            <pc:docMk/>
            <pc:sldMk cId="1409081477" sldId="278"/>
            <ac:spMk id="130" creationId="{00000000-0000-0000-0000-000000000000}"/>
          </ac:spMkLst>
        </pc:spChg>
        <pc:spChg chg="mod">
          <ac:chgData name="Rafael Kuffner dos Anjos" userId="3925196f-71a7-46bf-baee-ed570243f2ce" providerId="ADAL" clId="{A4679619-1306-41D2-9FBA-97C7B6AC22FA}" dt="2021-10-19T12:41:13.070" v="234" actId="1076"/>
          <ac:spMkLst>
            <pc:docMk/>
            <pc:sldMk cId="1409081477" sldId="278"/>
            <ac:spMk id="131" creationId="{00000000-0000-0000-0000-000000000000}"/>
          </ac:spMkLst>
        </pc:spChg>
        <pc:spChg chg="mod">
          <ac:chgData name="Rafael Kuffner dos Anjos" userId="3925196f-71a7-46bf-baee-ed570243f2ce" providerId="ADAL" clId="{A4679619-1306-41D2-9FBA-97C7B6AC22FA}" dt="2021-10-19T12:41:13.070" v="234" actId="1076"/>
          <ac:spMkLst>
            <pc:docMk/>
            <pc:sldMk cId="1409081477" sldId="278"/>
            <ac:spMk id="132" creationId="{00000000-0000-0000-0000-000000000000}"/>
          </ac:spMkLst>
        </pc:spChg>
        <pc:spChg chg="mod">
          <ac:chgData name="Rafael Kuffner dos Anjos" userId="3925196f-71a7-46bf-baee-ed570243f2ce" providerId="ADAL" clId="{A4679619-1306-41D2-9FBA-97C7B6AC22FA}" dt="2021-10-19T12:41:13.070" v="234" actId="1076"/>
          <ac:spMkLst>
            <pc:docMk/>
            <pc:sldMk cId="1409081477" sldId="278"/>
            <ac:spMk id="133" creationId="{00000000-0000-0000-0000-000000000000}"/>
          </ac:spMkLst>
        </pc:spChg>
        <pc:spChg chg="mod">
          <ac:chgData name="Rafael Kuffner dos Anjos" userId="3925196f-71a7-46bf-baee-ed570243f2ce" providerId="ADAL" clId="{A4679619-1306-41D2-9FBA-97C7B6AC22FA}" dt="2021-10-19T12:41:13.070" v="234" actId="1076"/>
          <ac:spMkLst>
            <pc:docMk/>
            <pc:sldMk cId="1409081477" sldId="278"/>
            <ac:spMk id="134" creationId="{00000000-0000-0000-0000-000000000000}"/>
          </ac:spMkLst>
        </pc:spChg>
        <pc:spChg chg="mod">
          <ac:chgData name="Rafael Kuffner dos Anjos" userId="3925196f-71a7-46bf-baee-ed570243f2ce" providerId="ADAL" clId="{A4679619-1306-41D2-9FBA-97C7B6AC22FA}" dt="2021-10-19T12:41:13.070" v="234" actId="1076"/>
          <ac:spMkLst>
            <pc:docMk/>
            <pc:sldMk cId="1409081477" sldId="278"/>
            <ac:spMk id="135" creationId="{00000000-0000-0000-0000-000000000000}"/>
          </ac:spMkLst>
        </pc:spChg>
        <pc:spChg chg="mod">
          <ac:chgData name="Rafael Kuffner dos Anjos" userId="3925196f-71a7-46bf-baee-ed570243f2ce" providerId="ADAL" clId="{A4679619-1306-41D2-9FBA-97C7B6AC22FA}" dt="2021-10-19T12:41:13.070" v="234" actId="1076"/>
          <ac:spMkLst>
            <pc:docMk/>
            <pc:sldMk cId="1409081477" sldId="278"/>
            <ac:spMk id="136" creationId="{00000000-0000-0000-0000-000000000000}"/>
          </ac:spMkLst>
        </pc:spChg>
        <pc:spChg chg="mod">
          <ac:chgData name="Rafael Kuffner dos Anjos" userId="3925196f-71a7-46bf-baee-ed570243f2ce" providerId="ADAL" clId="{A4679619-1306-41D2-9FBA-97C7B6AC22FA}" dt="2021-10-19T12:41:13.070" v="234" actId="1076"/>
          <ac:spMkLst>
            <pc:docMk/>
            <pc:sldMk cId="1409081477" sldId="278"/>
            <ac:spMk id="137" creationId="{00000000-0000-0000-0000-000000000000}"/>
          </ac:spMkLst>
        </pc:spChg>
        <pc:spChg chg="mod">
          <ac:chgData name="Rafael Kuffner dos Anjos" userId="3925196f-71a7-46bf-baee-ed570243f2ce" providerId="ADAL" clId="{A4679619-1306-41D2-9FBA-97C7B6AC22FA}" dt="2021-10-19T12:41:13.070" v="234" actId="1076"/>
          <ac:spMkLst>
            <pc:docMk/>
            <pc:sldMk cId="1409081477" sldId="278"/>
            <ac:spMk id="138" creationId="{00000000-0000-0000-0000-000000000000}"/>
          </ac:spMkLst>
        </pc:spChg>
        <pc:spChg chg="mod">
          <ac:chgData name="Rafael Kuffner dos Anjos" userId="3925196f-71a7-46bf-baee-ed570243f2ce" providerId="ADAL" clId="{A4679619-1306-41D2-9FBA-97C7B6AC22FA}" dt="2021-10-19T12:41:13.070" v="234" actId="1076"/>
          <ac:spMkLst>
            <pc:docMk/>
            <pc:sldMk cId="1409081477" sldId="278"/>
            <ac:spMk id="139" creationId="{00000000-0000-0000-0000-000000000000}"/>
          </ac:spMkLst>
        </pc:spChg>
        <pc:spChg chg="mod">
          <ac:chgData name="Rafael Kuffner dos Anjos" userId="3925196f-71a7-46bf-baee-ed570243f2ce" providerId="ADAL" clId="{A4679619-1306-41D2-9FBA-97C7B6AC22FA}" dt="2021-10-19T12:41:13.070" v="234" actId="1076"/>
          <ac:spMkLst>
            <pc:docMk/>
            <pc:sldMk cId="1409081477" sldId="278"/>
            <ac:spMk id="140" creationId="{00000000-0000-0000-0000-000000000000}"/>
          </ac:spMkLst>
        </pc:spChg>
        <pc:spChg chg="mod">
          <ac:chgData name="Rafael Kuffner dos Anjos" userId="3925196f-71a7-46bf-baee-ed570243f2ce" providerId="ADAL" clId="{A4679619-1306-41D2-9FBA-97C7B6AC22FA}" dt="2021-10-19T12:41:13.070" v="234" actId="1076"/>
          <ac:spMkLst>
            <pc:docMk/>
            <pc:sldMk cId="1409081477" sldId="278"/>
            <ac:spMk id="141" creationId="{00000000-0000-0000-0000-000000000000}"/>
          </ac:spMkLst>
        </pc:spChg>
        <pc:spChg chg="mod">
          <ac:chgData name="Rafael Kuffner dos Anjos" userId="3925196f-71a7-46bf-baee-ed570243f2ce" providerId="ADAL" clId="{A4679619-1306-41D2-9FBA-97C7B6AC22FA}" dt="2021-10-19T12:41:08.873" v="233" actId="1076"/>
          <ac:spMkLst>
            <pc:docMk/>
            <pc:sldMk cId="1409081477" sldId="278"/>
            <ac:spMk id="142" creationId="{00000000-0000-0000-0000-000000000000}"/>
          </ac:spMkLst>
        </pc:spChg>
        <pc:picChg chg="del">
          <ac:chgData name="Rafael Kuffner dos Anjos" userId="3925196f-71a7-46bf-baee-ed570243f2ce" providerId="ADAL" clId="{A4679619-1306-41D2-9FBA-97C7B6AC22FA}" dt="2021-10-19T11:03:04.958" v="72" actId="478"/>
          <ac:picMkLst>
            <pc:docMk/>
            <pc:sldMk cId="1409081477" sldId="278"/>
            <ac:picMk id="113" creationId="{00000000-0000-0000-0000-000000000000}"/>
          </ac:picMkLst>
        </pc:picChg>
      </pc:sldChg>
      <pc:sldChg chg="addSp delSp modSp add mod setBg">
        <pc:chgData name="Rafael Kuffner dos Anjos" userId="3925196f-71a7-46bf-baee-ed570243f2ce" providerId="ADAL" clId="{A4679619-1306-41D2-9FBA-97C7B6AC22FA}" dt="2021-10-19T12:41:45.878" v="260" actId="5793"/>
        <pc:sldMkLst>
          <pc:docMk/>
          <pc:sldMk cId="2130208470" sldId="279"/>
        </pc:sldMkLst>
        <pc:spChg chg="add del">
          <ac:chgData name="Rafael Kuffner dos Anjos" userId="3925196f-71a7-46bf-baee-ed570243f2ce" providerId="ADAL" clId="{A4679619-1306-41D2-9FBA-97C7B6AC22FA}" dt="2021-10-19T12:41:28.033" v="237" actId="26606"/>
          <ac:spMkLst>
            <pc:docMk/>
            <pc:sldMk cId="2130208470" sldId="279"/>
            <ac:spMk id="86" creationId="{C7FA33FF-088D-4F16-95A2-2C64D353DEA8}"/>
          </ac:spMkLst>
        </pc:spChg>
        <pc:spChg chg="add del">
          <ac:chgData name="Rafael Kuffner dos Anjos" userId="3925196f-71a7-46bf-baee-ed570243f2ce" providerId="ADAL" clId="{A4679619-1306-41D2-9FBA-97C7B6AC22FA}" dt="2021-10-19T12:41:28.033" v="237" actId="26606"/>
          <ac:spMkLst>
            <pc:docMk/>
            <pc:sldMk cId="2130208470" sldId="279"/>
            <ac:spMk id="88" creationId="{A376EFB1-01CF-419F-ABF1-2AF02BBFCBD1}"/>
          </ac:spMkLst>
        </pc:spChg>
        <pc:spChg chg="add del">
          <ac:chgData name="Rafael Kuffner dos Anjos" userId="3925196f-71a7-46bf-baee-ed570243f2ce" providerId="ADAL" clId="{A4679619-1306-41D2-9FBA-97C7B6AC22FA}" dt="2021-10-19T12:41:28.033" v="237" actId="26606"/>
          <ac:spMkLst>
            <pc:docMk/>
            <pc:sldMk cId="2130208470" sldId="279"/>
            <ac:spMk id="90" creationId="{FF9DEA15-78BD-4750-AA18-B9F28A6D5AB8}"/>
          </ac:spMkLst>
        </pc:spChg>
        <pc:spChg chg="mod">
          <ac:chgData name="Rafael Kuffner dos Anjos" userId="3925196f-71a7-46bf-baee-ed570243f2ce" providerId="ADAL" clId="{A4679619-1306-41D2-9FBA-97C7B6AC22FA}" dt="2021-10-19T12:41:32.451" v="240" actId="26606"/>
          <ac:spMkLst>
            <pc:docMk/>
            <pc:sldMk cId="2130208470" sldId="279"/>
            <ac:spMk id="144" creationId="{00000000-0000-0000-0000-000000000000}"/>
          </ac:spMkLst>
        </pc:spChg>
        <pc:spChg chg="add mod">
          <ac:chgData name="Rafael Kuffner dos Anjos" userId="3925196f-71a7-46bf-baee-ed570243f2ce" providerId="ADAL" clId="{A4679619-1306-41D2-9FBA-97C7B6AC22FA}" dt="2021-10-19T12:41:45.878" v="260" actId="5793"/>
          <ac:spMkLst>
            <pc:docMk/>
            <pc:sldMk cId="2130208470" sldId="279"/>
            <ac:spMk id="145" creationId="{00000000-0000-0000-0000-000000000000}"/>
          </ac:spMkLst>
        </pc:spChg>
        <pc:spChg chg="add del">
          <ac:chgData name="Rafael Kuffner dos Anjos" userId="3925196f-71a7-46bf-baee-ed570243f2ce" providerId="ADAL" clId="{A4679619-1306-41D2-9FBA-97C7B6AC22FA}" dt="2021-10-19T12:41:28.707" v="239" actId="26606"/>
          <ac:spMkLst>
            <pc:docMk/>
            <pc:sldMk cId="2130208470" sldId="279"/>
            <ac:spMk id="147" creationId="{7264F718-7FAC-4056-9FA9-A603EC682FE7}"/>
          </ac:spMkLst>
        </pc:spChg>
        <pc:spChg chg="add del">
          <ac:chgData name="Rafael Kuffner dos Anjos" userId="3925196f-71a7-46bf-baee-ed570243f2ce" providerId="ADAL" clId="{A4679619-1306-41D2-9FBA-97C7B6AC22FA}" dt="2021-10-19T12:41:28.707" v="239" actId="26606"/>
          <ac:spMkLst>
            <pc:docMk/>
            <pc:sldMk cId="2130208470" sldId="279"/>
            <ac:spMk id="148" creationId="{F74639F7-E3C7-4165-A83E-6386A86BA1DA}"/>
          </ac:spMkLst>
        </pc:spChg>
        <pc:spChg chg="add del">
          <ac:chgData name="Rafael Kuffner dos Anjos" userId="3925196f-71a7-46bf-baee-ed570243f2ce" providerId="ADAL" clId="{A4679619-1306-41D2-9FBA-97C7B6AC22FA}" dt="2021-10-19T12:41:28.707" v="239" actId="26606"/>
          <ac:spMkLst>
            <pc:docMk/>
            <pc:sldMk cId="2130208470" sldId="279"/>
            <ac:spMk id="149" creationId="{8B3AF0F1-707A-463E-B5EE-33C63A40CFC9}"/>
          </ac:spMkLst>
        </pc:spChg>
        <pc:spChg chg="add">
          <ac:chgData name="Rafael Kuffner dos Anjos" userId="3925196f-71a7-46bf-baee-ed570243f2ce" providerId="ADAL" clId="{A4679619-1306-41D2-9FBA-97C7B6AC22FA}" dt="2021-10-19T12:41:32.451" v="240" actId="26606"/>
          <ac:spMkLst>
            <pc:docMk/>
            <pc:sldMk cId="2130208470" sldId="279"/>
            <ac:spMk id="150" creationId="{C7FA33FF-088D-4F16-95A2-2C64D353DEA8}"/>
          </ac:spMkLst>
        </pc:spChg>
        <pc:spChg chg="add">
          <ac:chgData name="Rafael Kuffner dos Anjos" userId="3925196f-71a7-46bf-baee-ed570243f2ce" providerId="ADAL" clId="{A4679619-1306-41D2-9FBA-97C7B6AC22FA}" dt="2021-10-19T12:41:32.451" v="240" actId="26606"/>
          <ac:spMkLst>
            <pc:docMk/>
            <pc:sldMk cId="2130208470" sldId="279"/>
            <ac:spMk id="151" creationId="{A376EFB1-01CF-419F-ABF1-2AF02BBFCBD1}"/>
          </ac:spMkLst>
        </pc:spChg>
        <pc:spChg chg="add">
          <ac:chgData name="Rafael Kuffner dos Anjos" userId="3925196f-71a7-46bf-baee-ed570243f2ce" providerId="ADAL" clId="{A4679619-1306-41D2-9FBA-97C7B6AC22FA}" dt="2021-10-19T12:41:32.451" v="240" actId="26606"/>
          <ac:spMkLst>
            <pc:docMk/>
            <pc:sldMk cId="2130208470" sldId="279"/>
            <ac:spMk id="152" creationId="{FF9DEA15-78BD-4750-AA18-B9F28A6D5AB8}"/>
          </ac:spMkLst>
        </pc:spChg>
      </pc:sldChg>
      <pc:sldChg chg="addSp delSp modSp add mod setBg setClrOvrMap">
        <pc:chgData name="Rafael Kuffner dos Anjos" userId="3925196f-71a7-46bf-baee-ed570243f2ce" providerId="ADAL" clId="{A4679619-1306-41D2-9FBA-97C7B6AC22FA}" dt="2021-10-19T12:46:37.558" v="273" actId="26606"/>
        <pc:sldMkLst>
          <pc:docMk/>
          <pc:sldMk cId="513696153" sldId="280"/>
        </pc:sldMkLst>
        <pc:spChg chg="mod">
          <ac:chgData name="Rafael Kuffner dos Anjos" userId="3925196f-71a7-46bf-baee-ed570243f2ce" providerId="ADAL" clId="{A4679619-1306-41D2-9FBA-97C7B6AC22FA}" dt="2021-10-19T12:46:37.558" v="273" actId="26606"/>
          <ac:spMkLst>
            <pc:docMk/>
            <pc:sldMk cId="513696153" sldId="280"/>
            <ac:spMk id="2" creationId="{00000000-0000-0000-0000-000000000000}"/>
          </ac:spMkLst>
        </pc:spChg>
        <pc:spChg chg="mod ord">
          <ac:chgData name="Rafael Kuffner dos Anjos" userId="3925196f-71a7-46bf-baee-ed570243f2ce" providerId="ADAL" clId="{A4679619-1306-41D2-9FBA-97C7B6AC22FA}" dt="2021-10-19T12:46:37.558" v="273" actId="26606"/>
          <ac:spMkLst>
            <pc:docMk/>
            <pc:sldMk cId="513696153" sldId="280"/>
            <ac:spMk id="3" creationId="{00000000-0000-0000-0000-000000000000}"/>
          </ac:spMkLst>
        </pc:spChg>
        <pc:spChg chg="add del">
          <ac:chgData name="Rafael Kuffner dos Anjos" userId="3925196f-71a7-46bf-baee-ed570243f2ce" providerId="ADAL" clId="{A4679619-1306-41D2-9FBA-97C7B6AC22FA}" dt="2021-10-19T12:46:35.664" v="268" actId="26606"/>
          <ac:spMkLst>
            <pc:docMk/>
            <pc:sldMk cId="513696153" sldId="280"/>
            <ac:spMk id="71" creationId="{2C61293E-6EBE-43EF-A52C-9BEBFD7679D4}"/>
          </ac:spMkLst>
        </pc:spChg>
        <pc:spChg chg="add del">
          <ac:chgData name="Rafael Kuffner dos Anjos" userId="3925196f-71a7-46bf-baee-ed570243f2ce" providerId="ADAL" clId="{A4679619-1306-41D2-9FBA-97C7B6AC22FA}" dt="2021-10-19T12:46:35.664" v="268" actId="26606"/>
          <ac:spMkLst>
            <pc:docMk/>
            <pc:sldMk cId="513696153" sldId="280"/>
            <ac:spMk id="73" creationId="{21540236-BFD5-4A9D-8840-4703E7F76825}"/>
          </ac:spMkLst>
        </pc:spChg>
        <pc:spChg chg="add del">
          <ac:chgData name="Rafael Kuffner dos Anjos" userId="3925196f-71a7-46bf-baee-ed570243f2ce" providerId="ADAL" clId="{A4679619-1306-41D2-9FBA-97C7B6AC22FA}" dt="2021-10-19T12:46:36.140" v="270" actId="26606"/>
          <ac:spMkLst>
            <pc:docMk/>
            <pc:sldMk cId="513696153" sldId="280"/>
            <ac:spMk id="75" creationId="{55D4142C-5077-457F-A6AD-3FECFDB39685}"/>
          </ac:spMkLst>
        </pc:spChg>
        <pc:spChg chg="add del">
          <ac:chgData name="Rafael Kuffner dos Anjos" userId="3925196f-71a7-46bf-baee-ed570243f2ce" providerId="ADAL" clId="{A4679619-1306-41D2-9FBA-97C7B6AC22FA}" dt="2021-10-19T12:46:36.140" v="270" actId="26606"/>
          <ac:spMkLst>
            <pc:docMk/>
            <pc:sldMk cId="513696153" sldId="280"/>
            <ac:spMk id="77" creationId="{7A5F0580-5EE9-419F-96EE-B6529EF6E7D0}"/>
          </ac:spMkLst>
        </pc:spChg>
        <pc:spChg chg="add del">
          <ac:chgData name="Rafael Kuffner dos Anjos" userId="3925196f-71a7-46bf-baee-ed570243f2ce" providerId="ADAL" clId="{A4679619-1306-41D2-9FBA-97C7B6AC22FA}" dt="2021-10-19T12:46:36.140" v="270" actId="26606"/>
          <ac:spMkLst>
            <pc:docMk/>
            <pc:sldMk cId="513696153" sldId="280"/>
            <ac:spMk id="2052" creationId="{8FC9BE17-9A7B-462D-AE50-3D8777387304}"/>
          </ac:spMkLst>
        </pc:spChg>
        <pc:spChg chg="add del">
          <ac:chgData name="Rafael Kuffner dos Anjos" userId="3925196f-71a7-46bf-baee-ed570243f2ce" providerId="ADAL" clId="{A4679619-1306-41D2-9FBA-97C7B6AC22FA}" dt="2021-10-19T12:46:36.140" v="270" actId="26606"/>
          <ac:spMkLst>
            <pc:docMk/>
            <pc:sldMk cId="513696153" sldId="280"/>
            <ac:spMk id="2053" creationId="{3EBE8569-6AEC-4B8C-8D53-2DE337CDBA65}"/>
          </ac:spMkLst>
        </pc:spChg>
        <pc:spChg chg="add del">
          <ac:chgData name="Rafael Kuffner dos Anjos" userId="3925196f-71a7-46bf-baee-ed570243f2ce" providerId="ADAL" clId="{A4679619-1306-41D2-9FBA-97C7B6AC22FA}" dt="2021-10-19T12:46:37.544" v="272" actId="26606"/>
          <ac:spMkLst>
            <pc:docMk/>
            <pc:sldMk cId="513696153" sldId="280"/>
            <ac:spMk id="2055" creationId="{F13C74B1-5B17-4795-BED0-7140497B445A}"/>
          </ac:spMkLst>
        </pc:spChg>
        <pc:spChg chg="add del">
          <ac:chgData name="Rafael Kuffner dos Anjos" userId="3925196f-71a7-46bf-baee-ed570243f2ce" providerId="ADAL" clId="{A4679619-1306-41D2-9FBA-97C7B6AC22FA}" dt="2021-10-19T12:46:37.544" v="272" actId="26606"/>
          <ac:spMkLst>
            <pc:docMk/>
            <pc:sldMk cId="513696153" sldId="280"/>
            <ac:spMk id="2056" creationId="{D4974D33-8DC5-464E-8C6D-BE58F0669C17}"/>
          </ac:spMkLst>
        </pc:spChg>
        <pc:spChg chg="add">
          <ac:chgData name="Rafael Kuffner dos Anjos" userId="3925196f-71a7-46bf-baee-ed570243f2ce" providerId="ADAL" clId="{A4679619-1306-41D2-9FBA-97C7B6AC22FA}" dt="2021-10-19T12:46:37.558" v="273" actId="26606"/>
          <ac:spMkLst>
            <pc:docMk/>
            <pc:sldMk cId="513696153" sldId="280"/>
            <ac:spMk id="2058" creationId="{C5E6CFF1-2F42-4E10-9A97-F116F46F53FE}"/>
          </ac:spMkLst>
        </pc:spChg>
        <pc:picChg chg="add mod ord">
          <ac:chgData name="Rafael Kuffner dos Anjos" userId="3925196f-71a7-46bf-baee-ed570243f2ce" providerId="ADAL" clId="{A4679619-1306-41D2-9FBA-97C7B6AC22FA}" dt="2021-10-19T12:46:37.558" v="273" actId="26606"/>
          <ac:picMkLst>
            <pc:docMk/>
            <pc:sldMk cId="513696153" sldId="280"/>
            <ac:picMk id="2050" creationId="{7B51B491-65B5-4218-B66C-333A36EC2C67}"/>
          </ac:picMkLst>
        </pc:picChg>
        <pc:cxnChg chg="add">
          <ac:chgData name="Rafael Kuffner dos Anjos" userId="3925196f-71a7-46bf-baee-ed570243f2ce" providerId="ADAL" clId="{A4679619-1306-41D2-9FBA-97C7B6AC22FA}" dt="2021-10-19T12:46:37.558" v="273" actId="26606"/>
          <ac:cxnSpMkLst>
            <pc:docMk/>
            <pc:sldMk cId="513696153" sldId="280"/>
            <ac:cxnSpMk id="2059" creationId="{67182200-4859-4C8D-BCBB-55B245C28BA3}"/>
          </ac:cxnSpMkLst>
        </pc:cxnChg>
      </pc:sldChg>
      <pc:sldChg chg="modSp add mod">
        <pc:chgData name="Rafael Kuffner dos Anjos" userId="3925196f-71a7-46bf-baee-ed570243f2ce" providerId="ADAL" clId="{A4679619-1306-41D2-9FBA-97C7B6AC22FA}" dt="2021-10-19T14:31:52.216" v="294" actId="1076"/>
        <pc:sldMkLst>
          <pc:docMk/>
          <pc:sldMk cId="1250003604" sldId="281"/>
        </pc:sldMkLst>
        <pc:spChg chg="mod">
          <ac:chgData name="Rafael Kuffner dos Anjos" userId="3925196f-71a7-46bf-baee-ed570243f2ce" providerId="ADAL" clId="{A4679619-1306-41D2-9FBA-97C7B6AC22FA}" dt="2021-10-19T14:31:50.390" v="293" actId="1076"/>
          <ac:spMkLst>
            <pc:docMk/>
            <pc:sldMk cId="1250003604" sldId="281"/>
            <ac:spMk id="3" creationId="{00000000-0000-0000-0000-000000000000}"/>
          </ac:spMkLst>
        </pc:spChg>
        <pc:picChg chg="mod">
          <ac:chgData name="Rafael Kuffner dos Anjos" userId="3925196f-71a7-46bf-baee-ed570243f2ce" providerId="ADAL" clId="{A4679619-1306-41D2-9FBA-97C7B6AC22FA}" dt="2021-10-19T14:31:52.216" v="294" actId="1076"/>
          <ac:picMkLst>
            <pc:docMk/>
            <pc:sldMk cId="1250003604" sldId="281"/>
            <ac:picMk id="4" creationId="{00000000-0000-0000-0000-000000000000}"/>
          </ac:picMkLst>
        </pc:picChg>
      </pc:sldChg>
      <pc:sldChg chg="delSp modSp add mod">
        <pc:chgData name="Rafael Kuffner dos Anjos" userId="3925196f-71a7-46bf-baee-ed570243f2ce" providerId="ADAL" clId="{A4679619-1306-41D2-9FBA-97C7B6AC22FA}" dt="2021-10-19T14:41:20.109" v="381" actId="20577"/>
        <pc:sldMkLst>
          <pc:docMk/>
          <pc:sldMk cId="492570771" sldId="282"/>
        </pc:sldMkLst>
        <pc:spChg chg="mod">
          <ac:chgData name="Rafael Kuffner dos Anjos" userId="3925196f-71a7-46bf-baee-ed570243f2ce" providerId="ADAL" clId="{A4679619-1306-41D2-9FBA-97C7B6AC22FA}" dt="2021-10-19T14:41:20.109" v="381" actId="20577"/>
          <ac:spMkLst>
            <pc:docMk/>
            <pc:sldMk cId="492570771" sldId="282"/>
            <ac:spMk id="3" creationId="{00000000-0000-0000-0000-000000000000}"/>
          </ac:spMkLst>
        </pc:spChg>
        <pc:picChg chg="del mod">
          <ac:chgData name="Rafael Kuffner dos Anjos" userId="3925196f-71a7-46bf-baee-ed570243f2ce" providerId="ADAL" clId="{A4679619-1306-41D2-9FBA-97C7B6AC22FA}" dt="2021-10-19T14:41:14.796" v="378" actId="478"/>
          <ac:picMkLst>
            <pc:docMk/>
            <pc:sldMk cId="492570771" sldId="282"/>
            <ac:picMk id="4" creationId="{00000000-0000-0000-0000-000000000000}"/>
          </ac:picMkLst>
        </pc:picChg>
      </pc:sldChg>
      <pc:sldChg chg="modSp add mod">
        <pc:chgData name="Rafael Kuffner dos Anjos" userId="3925196f-71a7-46bf-baee-ed570243f2ce" providerId="ADAL" clId="{A4679619-1306-41D2-9FBA-97C7B6AC22FA}" dt="2021-10-19T14:43:59.692" v="386" actId="1076"/>
        <pc:sldMkLst>
          <pc:docMk/>
          <pc:sldMk cId="358428089" sldId="285"/>
        </pc:sldMkLst>
        <pc:spChg chg="mod">
          <ac:chgData name="Rafael Kuffner dos Anjos" userId="3925196f-71a7-46bf-baee-ed570243f2ce" providerId="ADAL" clId="{A4679619-1306-41D2-9FBA-97C7B6AC22FA}" dt="2021-10-19T14:43:55.050" v="385" actId="1076"/>
          <ac:spMkLst>
            <pc:docMk/>
            <pc:sldMk cId="358428089" sldId="285"/>
            <ac:spMk id="3" creationId="{00000000-0000-0000-0000-000000000000}"/>
          </ac:spMkLst>
        </pc:spChg>
        <pc:spChg chg="mod">
          <ac:chgData name="Rafael Kuffner dos Anjos" userId="3925196f-71a7-46bf-baee-ed570243f2ce" providerId="ADAL" clId="{A4679619-1306-41D2-9FBA-97C7B6AC22FA}" dt="2021-10-19T14:43:59.692" v="386" actId="1076"/>
          <ac:spMkLst>
            <pc:docMk/>
            <pc:sldMk cId="358428089" sldId="285"/>
            <ac:spMk id="4" creationId="{00000000-0000-0000-0000-000000000000}"/>
          </ac:spMkLst>
        </pc:spChg>
      </pc:sldChg>
      <pc:sldChg chg="addSp delSp modSp add mod setBg">
        <pc:chgData name="Rafael Kuffner dos Anjos" userId="3925196f-71a7-46bf-baee-ed570243f2ce" providerId="ADAL" clId="{A4679619-1306-41D2-9FBA-97C7B6AC22FA}" dt="2021-10-19T14:51:16.791" v="391" actId="26606"/>
        <pc:sldMkLst>
          <pc:docMk/>
          <pc:sldMk cId="352890843" sldId="286"/>
        </pc:sldMkLst>
        <pc:spChg chg="mod">
          <ac:chgData name="Rafael Kuffner dos Anjos" userId="3925196f-71a7-46bf-baee-ed570243f2ce" providerId="ADAL" clId="{A4679619-1306-41D2-9FBA-97C7B6AC22FA}" dt="2021-10-19T14:51:16.791" v="391" actId="26606"/>
          <ac:spMkLst>
            <pc:docMk/>
            <pc:sldMk cId="352890843" sldId="286"/>
            <ac:spMk id="2" creationId="{00000000-0000-0000-0000-000000000000}"/>
          </ac:spMkLst>
        </pc:spChg>
        <pc:spChg chg="mod">
          <ac:chgData name="Rafael Kuffner dos Anjos" userId="3925196f-71a7-46bf-baee-ed570243f2ce" providerId="ADAL" clId="{A4679619-1306-41D2-9FBA-97C7B6AC22FA}" dt="2021-10-19T14:51:16.791" v="391" actId="26606"/>
          <ac:spMkLst>
            <pc:docMk/>
            <pc:sldMk cId="352890843" sldId="286"/>
            <ac:spMk id="3" creationId="{00000000-0000-0000-0000-000000000000}"/>
          </ac:spMkLst>
        </pc:spChg>
        <pc:spChg chg="add del">
          <ac:chgData name="Rafael Kuffner dos Anjos" userId="3925196f-71a7-46bf-baee-ed570243f2ce" providerId="ADAL" clId="{A4679619-1306-41D2-9FBA-97C7B6AC22FA}" dt="2021-10-19T14:51:16.758" v="390" actId="26606"/>
          <ac:spMkLst>
            <pc:docMk/>
            <pc:sldMk cId="352890843" sldId="286"/>
            <ac:spMk id="8" creationId="{09588DA8-065E-4F6F-8EFD-43104AB2E0CF}"/>
          </ac:spMkLst>
        </pc:spChg>
        <pc:spChg chg="add del">
          <ac:chgData name="Rafael Kuffner dos Anjos" userId="3925196f-71a7-46bf-baee-ed570243f2ce" providerId="ADAL" clId="{A4679619-1306-41D2-9FBA-97C7B6AC22FA}" dt="2021-10-19T14:51:16.758" v="390" actId="26606"/>
          <ac:spMkLst>
            <pc:docMk/>
            <pc:sldMk cId="352890843" sldId="286"/>
            <ac:spMk id="10" creationId="{C4285719-470E-454C-AF62-8323075F1F5B}"/>
          </ac:spMkLst>
        </pc:spChg>
        <pc:spChg chg="add del">
          <ac:chgData name="Rafael Kuffner dos Anjos" userId="3925196f-71a7-46bf-baee-ed570243f2ce" providerId="ADAL" clId="{A4679619-1306-41D2-9FBA-97C7B6AC22FA}" dt="2021-10-19T14:51:16.758" v="390" actId="26606"/>
          <ac:spMkLst>
            <pc:docMk/>
            <pc:sldMk cId="352890843" sldId="286"/>
            <ac:spMk id="12" creationId="{CD9FE4EF-C4D8-49A0-B2FF-81D8DB7D8A24}"/>
          </ac:spMkLst>
        </pc:spChg>
        <pc:spChg chg="add del">
          <ac:chgData name="Rafael Kuffner dos Anjos" userId="3925196f-71a7-46bf-baee-ed570243f2ce" providerId="ADAL" clId="{A4679619-1306-41D2-9FBA-97C7B6AC22FA}" dt="2021-10-19T14:51:16.758" v="390" actId="26606"/>
          <ac:spMkLst>
            <pc:docMk/>
            <pc:sldMk cId="352890843" sldId="286"/>
            <ac:spMk id="14" creationId="{4300840D-0A0B-4512-BACA-B439D5B9C57C}"/>
          </ac:spMkLst>
        </pc:spChg>
        <pc:spChg chg="add del">
          <ac:chgData name="Rafael Kuffner dos Anjos" userId="3925196f-71a7-46bf-baee-ed570243f2ce" providerId="ADAL" clId="{A4679619-1306-41D2-9FBA-97C7B6AC22FA}" dt="2021-10-19T14:51:16.758" v="390" actId="26606"/>
          <ac:spMkLst>
            <pc:docMk/>
            <pc:sldMk cId="352890843" sldId="286"/>
            <ac:spMk id="16" creationId="{D2B78728-A580-49A7-84F9-6EF6F583ADE0}"/>
          </ac:spMkLst>
        </pc:spChg>
        <pc:spChg chg="add del">
          <ac:chgData name="Rafael Kuffner dos Anjos" userId="3925196f-71a7-46bf-baee-ed570243f2ce" providerId="ADAL" clId="{A4679619-1306-41D2-9FBA-97C7B6AC22FA}" dt="2021-10-19T14:51:16.758" v="390" actId="26606"/>
          <ac:spMkLst>
            <pc:docMk/>
            <pc:sldMk cId="352890843" sldId="286"/>
            <ac:spMk id="18" creationId="{38FAA1A1-D861-433F-88FA-1E9D6FD31D11}"/>
          </ac:spMkLst>
        </pc:spChg>
        <pc:spChg chg="add del">
          <ac:chgData name="Rafael Kuffner dos Anjos" userId="3925196f-71a7-46bf-baee-ed570243f2ce" providerId="ADAL" clId="{A4679619-1306-41D2-9FBA-97C7B6AC22FA}" dt="2021-10-19T14:51:16.758" v="390" actId="26606"/>
          <ac:spMkLst>
            <pc:docMk/>
            <pc:sldMk cId="352890843" sldId="286"/>
            <ac:spMk id="20" creationId="{8D71EDA1-87BF-4D5D-AB79-F346FD19278A}"/>
          </ac:spMkLst>
        </pc:spChg>
        <pc:spChg chg="add">
          <ac:chgData name="Rafael Kuffner dos Anjos" userId="3925196f-71a7-46bf-baee-ed570243f2ce" providerId="ADAL" clId="{A4679619-1306-41D2-9FBA-97C7B6AC22FA}" dt="2021-10-19T14:51:16.791" v="391" actId="26606"/>
          <ac:spMkLst>
            <pc:docMk/>
            <pc:sldMk cId="352890843" sldId="286"/>
            <ac:spMk id="22" creationId="{7CB4857B-ED7C-444D-9F04-2F885114A1C2}"/>
          </ac:spMkLst>
        </pc:spChg>
        <pc:spChg chg="add">
          <ac:chgData name="Rafael Kuffner dos Anjos" userId="3925196f-71a7-46bf-baee-ed570243f2ce" providerId="ADAL" clId="{A4679619-1306-41D2-9FBA-97C7B6AC22FA}" dt="2021-10-19T14:51:16.791" v="391" actId="26606"/>
          <ac:spMkLst>
            <pc:docMk/>
            <pc:sldMk cId="352890843" sldId="286"/>
            <ac:spMk id="23" creationId="{D18046FB-44EA-4FD8-A585-EA09A319B2D0}"/>
          </ac:spMkLst>
        </pc:spChg>
        <pc:spChg chg="add">
          <ac:chgData name="Rafael Kuffner dos Anjos" userId="3925196f-71a7-46bf-baee-ed570243f2ce" providerId="ADAL" clId="{A4679619-1306-41D2-9FBA-97C7B6AC22FA}" dt="2021-10-19T14:51:16.791" v="391" actId="26606"/>
          <ac:spMkLst>
            <pc:docMk/>
            <pc:sldMk cId="352890843" sldId="286"/>
            <ac:spMk id="24" creationId="{479F5F2B-8B58-4140-AE6A-51F6C67B18D9}"/>
          </ac:spMkLst>
        </pc:spChg>
        <pc:picChg chg="add del">
          <ac:chgData name="Rafael Kuffner dos Anjos" userId="3925196f-71a7-46bf-baee-ed570243f2ce" providerId="ADAL" clId="{A4679619-1306-41D2-9FBA-97C7B6AC22FA}" dt="2021-10-19T14:51:15.931" v="388" actId="26606"/>
          <ac:picMkLst>
            <pc:docMk/>
            <pc:sldMk cId="352890843" sldId="286"/>
            <ac:picMk id="5" creationId="{134D783E-588E-4D0C-8E91-7E1E8EFB5CAE}"/>
          </ac:picMkLst>
        </pc:picChg>
        <pc:cxnChg chg="add del">
          <ac:chgData name="Rafael Kuffner dos Anjos" userId="3925196f-71a7-46bf-baee-ed570243f2ce" providerId="ADAL" clId="{A4679619-1306-41D2-9FBA-97C7B6AC22FA}" dt="2021-10-19T14:51:15.931" v="388" actId="26606"/>
          <ac:cxnSpMkLst>
            <pc:docMk/>
            <pc:sldMk cId="352890843" sldId="286"/>
            <ac:cxnSpMk id="9" creationId="{A7F400EE-A8A5-48AF-B4D6-291B52C6F0B0}"/>
          </ac:cxnSpMkLst>
        </pc:cxnChg>
      </pc:sldChg>
      <pc:sldChg chg="add">
        <pc:chgData name="Rafael Kuffner dos Anjos" userId="3925196f-71a7-46bf-baee-ed570243f2ce" providerId="ADAL" clId="{A4679619-1306-41D2-9FBA-97C7B6AC22FA}" dt="2021-10-19T11:02:03.548" v="0"/>
        <pc:sldMkLst>
          <pc:docMk/>
          <pc:sldMk cId="653748859" sldId="289"/>
        </pc:sldMkLst>
      </pc:sldChg>
      <pc:sldChg chg="addSp delSp modSp add mod setBg">
        <pc:chgData name="Rafael Kuffner dos Anjos" userId="3925196f-71a7-46bf-baee-ed570243f2ce" providerId="ADAL" clId="{A4679619-1306-41D2-9FBA-97C7B6AC22FA}" dt="2021-10-19T12:45:38.387" v="265" actId="1076"/>
        <pc:sldMkLst>
          <pc:docMk/>
          <pc:sldMk cId="1030735161" sldId="290"/>
        </pc:sldMkLst>
        <pc:spChg chg="add del">
          <ac:chgData name="Rafael Kuffner dos Anjos" userId="3925196f-71a7-46bf-baee-ed570243f2ce" providerId="ADAL" clId="{A4679619-1306-41D2-9FBA-97C7B6AC22FA}" dt="2021-10-19T12:45:26.100" v="262" actId="26606"/>
          <ac:spMkLst>
            <pc:docMk/>
            <pc:sldMk cId="1030735161" sldId="290"/>
            <ac:spMk id="85" creationId="{C7FA33FF-088D-4F16-95A2-2C64D353DEA8}"/>
          </ac:spMkLst>
        </pc:spChg>
        <pc:spChg chg="add">
          <ac:chgData name="Rafael Kuffner dos Anjos" userId="3925196f-71a7-46bf-baee-ed570243f2ce" providerId="ADAL" clId="{A4679619-1306-41D2-9FBA-97C7B6AC22FA}" dt="2021-10-19T12:45:26.164" v="263" actId="26606"/>
          <ac:spMkLst>
            <pc:docMk/>
            <pc:sldMk cId="1030735161" sldId="290"/>
            <ac:spMk id="86" creationId="{35DB3719-6FDC-4E5D-891D-FF40B7300F64}"/>
          </ac:spMkLst>
        </pc:spChg>
        <pc:spChg chg="add del">
          <ac:chgData name="Rafael Kuffner dos Anjos" userId="3925196f-71a7-46bf-baee-ed570243f2ce" providerId="ADAL" clId="{A4679619-1306-41D2-9FBA-97C7B6AC22FA}" dt="2021-10-19T12:45:26.100" v="262" actId="26606"/>
          <ac:spMkLst>
            <pc:docMk/>
            <pc:sldMk cId="1030735161" sldId="290"/>
            <ac:spMk id="87" creationId="{A376EFB1-01CF-419F-ABF1-2AF02BBFCBD1}"/>
          </ac:spMkLst>
        </pc:spChg>
        <pc:spChg chg="add">
          <ac:chgData name="Rafael Kuffner dos Anjos" userId="3925196f-71a7-46bf-baee-ed570243f2ce" providerId="ADAL" clId="{A4679619-1306-41D2-9FBA-97C7B6AC22FA}" dt="2021-10-19T12:45:26.164" v="263" actId="26606"/>
          <ac:spMkLst>
            <pc:docMk/>
            <pc:sldMk cId="1030735161" sldId="290"/>
            <ac:spMk id="88" creationId="{E0CBAC23-2E3F-4A90-BA59-F8299F6A5439}"/>
          </ac:spMkLst>
        </pc:spChg>
        <pc:spChg chg="add del">
          <ac:chgData name="Rafael Kuffner dos Anjos" userId="3925196f-71a7-46bf-baee-ed570243f2ce" providerId="ADAL" clId="{A4679619-1306-41D2-9FBA-97C7B6AC22FA}" dt="2021-10-19T12:45:26.100" v="262" actId="26606"/>
          <ac:spMkLst>
            <pc:docMk/>
            <pc:sldMk cId="1030735161" sldId="290"/>
            <ac:spMk id="89" creationId="{FF9DEA15-78BD-4750-AA18-B9F28A6D5AB8}"/>
          </ac:spMkLst>
        </pc:spChg>
        <pc:spChg chg="del mod ord">
          <ac:chgData name="Rafael Kuffner dos Anjos" userId="3925196f-71a7-46bf-baee-ed570243f2ce" providerId="ADAL" clId="{A4679619-1306-41D2-9FBA-97C7B6AC22FA}" dt="2021-10-19T12:45:26.164" v="263" actId="26606"/>
          <ac:spMkLst>
            <pc:docMk/>
            <pc:sldMk cId="1030735161" sldId="290"/>
            <ac:spMk id="141" creationId="{00000000-0000-0000-0000-000000000000}"/>
          </ac:spMkLst>
        </pc:spChg>
        <pc:spChg chg="del">
          <ac:chgData name="Rafael Kuffner dos Anjos" userId="3925196f-71a7-46bf-baee-ed570243f2ce" providerId="ADAL" clId="{A4679619-1306-41D2-9FBA-97C7B6AC22FA}" dt="2021-10-19T11:03:10.098" v="74" actId="478"/>
          <ac:spMkLst>
            <pc:docMk/>
            <pc:sldMk cId="1030735161" sldId="290"/>
            <ac:spMk id="143" creationId="{00000000-0000-0000-0000-000000000000}"/>
          </ac:spMkLst>
        </pc:spChg>
        <pc:spChg chg="mod">
          <ac:chgData name="Rafael Kuffner dos Anjos" userId="3925196f-71a7-46bf-baee-ed570243f2ce" providerId="ADAL" clId="{A4679619-1306-41D2-9FBA-97C7B6AC22FA}" dt="2021-10-19T12:45:38.387" v="265" actId="1076"/>
          <ac:spMkLst>
            <pc:docMk/>
            <pc:sldMk cId="1030735161" sldId="290"/>
            <ac:spMk id="144" creationId="{00000000-0000-0000-0000-000000000000}"/>
          </ac:spMkLst>
        </pc:spChg>
        <pc:graphicFrameChg chg="add mod">
          <ac:chgData name="Rafael Kuffner dos Anjos" userId="3925196f-71a7-46bf-baee-ed570243f2ce" providerId="ADAL" clId="{A4679619-1306-41D2-9FBA-97C7B6AC22FA}" dt="2021-10-19T12:45:37.536" v="264" actId="12100"/>
          <ac:graphicFrameMkLst>
            <pc:docMk/>
            <pc:sldMk cId="1030735161" sldId="290"/>
            <ac:graphicFrameMk id="146" creationId="{BE321E7B-1740-44FF-9CEC-13E76F29AB0C}"/>
          </ac:graphicFrameMkLst>
        </pc:graphicFrameChg>
        <pc:picChg chg="del">
          <ac:chgData name="Rafael Kuffner dos Anjos" userId="3925196f-71a7-46bf-baee-ed570243f2ce" providerId="ADAL" clId="{A4679619-1306-41D2-9FBA-97C7B6AC22FA}" dt="2021-10-19T11:03:10.920" v="75" actId="478"/>
          <ac:picMkLst>
            <pc:docMk/>
            <pc:sldMk cId="1030735161" sldId="290"/>
            <ac:picMk id="142" creationId="{00000000-0000-0000-0000-000000000000}"/>
          </ac:picMkLst>
        </pc:picChg>
      </pc:sldChg>
      <pc:sldChg chg="modSp new mod">
        <pc:chgData name="Rafael Kuffner dos Anjos" userId="3925196f-71a7-46bf-baee-ed570243f2ce" providerId="ADAL" clId="{A4679619-1306-41D2-9FBA-97C7B6AC22FA}" dt="2021-10-19T14:53:22.833" v="444" actId="20577"/>
        <pc:sldMkLst>
          <pc:docMk/>
          <pc:sldMk cId="26024352" sldId="291"/>
        </pc:sldMkLst>
        <pc:spChg chg="mod">
          <ac:chgData name="Rafael Kuffner dos Anjos" userId="3925196f-71a7-46bf-baee-ed570243f2ce" providerId="ADAL" clId="{A4679619-1306-41D2-9FBA-97C7B6AC22FA}" dt="2021-10-19T12:09:48.596" v="83" actId="20577"/>
          <ac:spMkLst>
            <pc:docMk/>
            <pc:sldMk cId="26024352" sldId="291"/>
            <ac:spMk id="2" creationId="{3C9DC27C-06B2-4A24-9E48-4212591FDEEE}"/>
          </ac:spMkLst>
        </pc:spChg>
        <pc:spChg chg="mod">
          <ac:chgData name="Rafael Kuffner dos Anjos" userId="3925196f-71a7-46bf-baee-ed570243f2ce" providerId="ADAL" clId="{A4679619-1306-41D2-9FBA-97C7B6AC22FA}" dt="2021-10-19T14:53:22.833" v="444" actId="20577"/>
          <ac:spMkLst>
            <pc:docMk/>
            <pc:sldMk cId="26024352" sldId="291"/>
            <ac:spMk id="3" creationId="{04B9BA35-3AF9-46F9-9D14-B35F48515D6C}"/>
          </ac:spMkLst>
        </pc:spChg>
      </pc:sldChg>
      <pc:sldChg chg="modSp new mod">
        <pc:chgData name="Rafael Kuffner dos Anjos" userId="3925196f-71a7-46bf-baee-ed570243f2ce" providerId="ADAL" clId="{A4679619-1306-41D2-9FBA-97C7B6AC22FA}" dt="2021-10-19T12:46:47.615" v="291" actId="20577"/>
        <pc:sldMkLst>
          <pc:docMk/>
          <pc:sldMk cId="1530650256" sldId="292"/>
        </pc:sldMkLst>
        <pc:spChg chg="mod">
          <ac:chgData name="Rafael Kuffner dos Anjos" userId="3925196f-71a7-46bf-baee-ed570243f2ce" providerId="ADAL" clId="{A4679619-1306-41D2-9FBA-97C7B6AC22FA}" dt="2021-10-19T12:37:48.279" v="170" actId="20577"/>
          <ac:spMkLst>
            <pc:docMk/>
            <pc:sldMk cId="1530650256" sldId="292"/>
            <ac:spMk id="2" creationId="{4B6618B8-895C-416F-9C2A-B245E7B61B64}"/>
          </ac:spMkLst>
        </pc:spChg>
        <pc:spChg chg="mod">
          <ac:chgData name="Rafael Kuffner dos Anjos" userId="3925196f-71a7-46bf-baee-ed570243f2ce" providerId="ADAL" clId="{A4679619-1306-41D2-9FBA-97C7B6AC22FA}" dt="2021-10-19T12:46:47.615" v="291" actId="20577"/>
          <ac:spMkLst>
            <pc:docMk/>
            <pc:sldMk cId="1530650256" sldId="292"/>
            <ac:spMk id="3" creationId="{B84C9BDF-44CB-4FE2-A4CE-952754387F87}"/>
          </ac:spMkLst>
        </pc:spChg>
      </pc:sldChg>
      <pc:sldChg chg="new del">
        <pc:chgData name="Rafael Kuffner dos Anjos" userId="3925196f-71a7-46bf-baee-ed570243f2ce" providerId="ADAL" clId="{A4679619-1306-41D2-9FBA-97C7B6AC22FA}" dt="2021-10-19T12:37:44.713" v="159" actId="47"/>
        <pc:sldMkLst>
          <pc:docMk/>
          <pc:sldMk cId="3025599027" sldId="293"/>
        </pc:sldMkLst>
      </pc:sldChg>
    </pc:docChg>
  </pc:docChgLst>
  <pc:docChgLst>
    <pc:chgData name="Rafael Kuffner dos Anjos" userId="3925196f-71a7-46bf-baee-ed570243f2ce" providerId="ADAL" clId="{53062A82-23AF-4EB8-ABAB-FDE75936E6DD}"/>
    <pc:docChg chg="undo custSel addSld delSld modSld sldOrd modMainMaster">
      <pc:chgData name="Rafael Kuffner dos Anjos" userId="3925196f-71a7-46bf-baee-ed570243f2ce" providerId="ADAL" clId="{53062A82-23AF-4EB8-ABAB-FDE75936E6DD}" dt="2021-09-14T12:11:25.118" v="1267" actId="20577"/>
      <pc:docMkLst>
        <pc:docMk/>
      </pc:docMkLst>
      <pc:sldChg chg="addSp delSp modSp mod modAnim">
        <pc:chgData name="Rafael Kuffner dos Anjos" userId="3925196f-71a7-46bf-baee-ed570243f2ce" providerId="ADAL" clId="{53062A82-23AF-4EB8-ABAB-FDE75936E6DD}" dt="2021-09-14T10:30:05.568" v="267"/>
        <pc:sldMkLst>
          <pc:docMk/>
          <pc:sldMk cId="773643261" sldId="257"/>
        </pc:sldMkLst>
        <pc:spChg chg="add mod">
          <ac:chgData name="Rafael Kuffner dos Anjos" userId="3925196f-71a7-46bf-baee-ed570243f2ce" providerId="ADAL" clId="{53062A82-23AF-4EB8-ABAB-FDE75936E6DD}" dt="2021-09-14T10:29:33.393" v="260" actId="1076"/>
          <ac:spMkLst>
            <pc:docMk/>
            <pc:sldMk cId="773643261" sldId="257"/>
            <ac:spMk id="82" creationId="{3CB1D931-EE7E-414C-8FFB-D27DAE8BA80D}"/>
          </ac:spMkLst>
        </pc:spChg>
        <pc:spChg chg="add mod">
          <ac:chgData name="Rafael Kuffner dos Anjos" userId="3925196f-71a7-46bf-baee-ed570243f2ce" providerId="ADAL" clId="{53062A82-23AF-4EB8-ABAB-FDE75936E6DD}" dt="2021-09-14T10:29:35.623" v="261" actId="1076"/>
          <ac:spMkLst>
            <pc:docMk/>
            <pc:sldMk cId="773643261" sldId="257"/>
            <ac:spMk id="83" creationId="{E5F3A411-4FF0-450F-8AD7-C2D1054B10D8}"/>
          </ac:spMkLst>
        </pc:spChg>
        <pc:spChg chg="add mod">
          <ac:chgData name="Rafael Kuffner dos Anjos" userId="3925196f-71a7-46bf-baee-ed570243f2ce" providerId="ADAL" clId="{53062A82-23AF-4EB8-ABAB-FDE75936E6DD}" dt="2021-09-14T10:20:46.249" v="101" actId="2711"/>
          <ac:spMkLst>
            <pc:docMk/>
            <pc:sldMk cId="773643261" sldId="257"/>
            <ac:spMk id="84" creationId="{2FE38C6A-BC03-4E9E-BCE6-5ECCF0C47928}"/>
          </ac:spMkLst>
        </pc:spChg>
        <pc:spChg chg="add mod">
          <ac:chgData name="Rafael Kuffner dos Anjos" userId="3925196f-71a7-46bf-baee-ed570243f2ce" providerId="ADAL" clId="{53062A82-23AF-4EB8-ABAB-FDE75936E6DD}" dt="2021-09-14T10:18:24.774" v="43" actId="1076"/>
          <ac:spMkLst>
            <pc:docMk/>
            <pc:sldMk cId="773643261" sldId="257"/>
            <ac:spMk id="86" creationId="{E59254E6-2626-4B87-891D-CD8A3FA1D378}"/>
          </ac:spMkLst>
        </pc:spChg>
        <pc:spChg chg="add del mod">
          <ac:chgData name="Rafael Kuffner dos Anjos" userId="3925196f-71a7-46bf-baee-ed570243f2ce" providerId="ADAL" clId="{53062A82-23AF-4EB8-ABAB-FDE75936E6DD}" dt="2021-09-14T10:20:34.423" v="100" actId="1076"/>
          <ac:spMkLst>
            <pc:docMk/>
            <pc:sldMk cId="773643261" sldId="257"/>
            <ac:spMk id="94" creationId="{10E5F155-1D0E-47E5-A147-C4187BB4AAD7}"/>
          </ac:spMkLst>
        </pc:spChg>
        <pc:grpChg chg="add mod">
          <ac:chgData name="Rafael Kuffner dos Anjos" userId="3925196f-71a7-46bf-baee-ed570243f2ce" providerId="ADAL" clId="{53062A82-23AF-4EB8-ABAB-FDE75936E6DD}" dt="2021-09-14T10:17:44.834" v="22" actId="164"/>
          <ac:grpSpMkLst>
            <pc:docMk/>
            <pc:sldMk cId="773643261" sldId="257"/>
            <ac:grpSpMk id="85" creationId="{25F483A5-B8E3-4412-A82C-02AF84736D4C}"/>
          </ac:grpSpMkLst>
        </pc:grp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26" creationId="{C64E5580-2010-4DCD-A6F7-E70F15F322E8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27" creationId="{AAABE8BA-2571-4D94-8419-BB2E16F73898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28" creationId="{F6FBFDC1-0E54-496B-88F5-7CE09C2EE693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29" creationId="{70178705-0EEA-45F9-80C8-8775B6D3E2CD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30" creationId="{9B757DC0-53E5-41A5-BC3D-B03908F7EC56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31" creationId="{8B200FD3-5836-4AF0-9073-1418BDC007BC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32" creationId="{2DB7EF0B-B840-4A1C-B226-26C27451FBB1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47" creationId="{0E284F2D-E305-47F1-8517-589D9375AA1C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48" creationId="{AA45912D-4B42-4F3E-B8C3-820EF9C19014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49" creationId="{0E1451F3-BF14-43F9-8B54-0FF0AF6A8396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50" creationId="{1ADDFACB-4B2E-47E5-B973-AD7EFEFE0952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51" creationId="{DA4F14AF-D103-46D1-A961-66B8C4B0E6F6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52" creationId="{4D9E1C05-3A30-4912-900E-41FAB449F5EA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53" creationId="{5E85C7EE-2057-4CC0-811E-6E9EB6228240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54" creationId="{8BEE5712-4B99-4000-B42E-50D6A642FE13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55" creationId="{76F16B3E-6FED-4E5B-85A6-9647C3C851FA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56" creationId="{33350CCA-4793-41B8-8717-B99FA7255A78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57" creationId="{3151E76B-8C1A-48B6-B542-419D2EDDBE60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58" creationId="{C7D55387-5404-4E72-8482-4F8ABD73EF4F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59" creationId="{C40A651B-4845-4722-ACBD-E0DBA2EF617D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60" creationId="{7F4F8606-209E-4D95-8A1C-C1245D55B60D}"/>
          </ac:cxnSpMkLst>
        </pc:cxnChg>
        <pc:cxnChg chg="add del mod">
          <ac:chgData name="Rafael Kuffner dos Anjos" userId="3925196f-71a7-46bf-baee-ed570243f2ce" providerId="ADAL" clId="{53062A82-23AF-4EB8-ABAB-FDE75936E6DD}" dt="2021-09-14T10:18:05.056" v="31"/>
          <ac:cxnSpMkLst>
            <pc:docMk/>
            <pc:sldMk cId="773643261" sldId="257"/>
            <ac:cxnSpMk id="87" creationId="{059F5A64-4E2A-4F33-8865-C4E09BC4445B}"/>
          </ac:cxnSpMkLst>
        </pc:cxnChg>
        <pc:cxnChg chg="add del mod">
          <ac:chgData name="Rafael Kuffner dos Anjos" userId="3925196f-71a7-46bf-baee-ed570243f2ce" providerId="ADAL" clId="{53062A82-23AF-4EB8-ABAB-FDE75936E6DD}" dt="2021-09-14T10:18:05.056" v="31"/>
          <ac:cxnSpMkLst>
            <pc:docMk/>
            <pc:sldMk cId="773643261" sldId="257"/>
            <ac:cxnSpMk id="88" creationId="{B0639650-BEF4-4A11-875F-9330A9A711FC}"/>
          </ac:cxnSpMkLst>
        </pc:cxnChg>
        <pc:cxnChg chg="add del mod">
          <ac:chgData name="Rafael Kuffner dos Anjos" userId="3925196f-71a7-46bf-baee-ed570243f2ce" providerId="ADAL" clId="{53062A82-23AF-4EB8-ABAB-FDE75936E6DD}" dt="2021-09-14T10:18:05.056" v="31"/>
          <ac:cxnSpMkLst>
            <pc:docMk/>
            <pc:sldMk cId="773643261" sldId="257"/>
            <ac:cxnSpMk id="89" creationId="{D460A758-EF15-4217-B437-5F884543E5BF}"/>
          </ac:cxnSpMkLst>
        </pc:cxnChg>
        <pc:cxnChg chg="add del mod">
          <ac:chgData name="Rafael Kuffner dos Anjos" userId="3925196f-71a7-46bf-baee-ed570243f2ce" providerId="ADAL" clId="{53062A82-23AF-4EB8-ABAB-FDE75936E6DD}" dt="2021-09-14T10:18:05.056" v="31"/>
          <ac:cxnSpMkLst>
            <pc:docMk/>
            <pc:sldMk cId="773643261" sldId="257"/>
            <ac:cxnSpMk id="90" creationId="{B2804FBA-20F6-417C-907A-163DC1B9A238}"/>
          </ac:cxnSpMkLst>
        </pc:cxnChg>
        <pc:cxnChg chg="add del mod">
          <ac:chgData name="Rafael Kuffner dos Anjos" userId="3925196f-71a7-46bf-baee-ed570243f2ce" providerId="ADAL" clId="{53062A82-23AF-4EB8-ABAB-FDE75936E6DD}" dt="2021-09-14T10:18:05.056" v="31"/>
          <ac:cxnSpMkLst>
            <pc:docMk/>
            <pc:sldMk cId="773643261" sldId="257"/>
            <ac:cxnSpMk id="91" creationId="{C0BF617C-AD10-45AD-9010-16813BBE20A1}"/>
          </ac:cxnSpMkLst>
        </pc:cxnChg>
        <pc:cxnChg chg="add del mod">
          <ac:chgData name="Rafael Kuffner dos Anjos" userId="3925196f-71a7-46bf-baee-ed570243f2ce" providerId="ADAL" clId="{53062A82-23AF-4EB8-ABAB-FDE75936E6DD}" dt="2021-09-14T10:18:05.056" v="31"/>
          <ac:cxnSpMkLst>
            <pc:docMk/>
            <pc:sldMk cId="773643261" sldId="257"/>
            <ac:cxnSpMk id="92" creationId="{8DC9A1BB-A975-4386-9370-C8028576A90D}"/>
          </ac:cxnSpMkLst>
        </pc:cxnChg>
        <pc:cxnChg chg="add del mod">
          <ac:chgData name="Rafael Kuffner dos Anjos" userId="3925196f-71a7-46bf-baee-ed570243f2ce" providerId="ADAL" clId="{53062A82-23AF-4EB8-ABAB-FDE75936E6DD}" dt="2021-09-14T10:18:05.056" v="31"/>
          <ac:cxnSpMkLst>
            <pc:docMk/>
            <pc:sldMk cId="773643261" sldId="257"/>
            <ac:cxnSpMk id="93" creationId="{B38882C3-2F51-4A7E-95BD-7444C67845AC}"/>
          </ac:cxnSpMkLst>
        </pc:cxnChg>
      </pc:sldChg>
      <pc:sldChg chg="addSp delSp modSp new mod setBg addAnim delAnim modAnim setClrOvrMap">
        <pc:chgData name="Rafael Kuffner dos Anjos" userId="3925196f-71a7-46bf-baee-ed570243f2ce" providerId="ADAL" clId="{53062A82-23AF-4EB8-ABAB-FDE75936E6DD}" dt="2021-09-14T10:26:35.906" v="186" actId="404"/>
        <pc:sldMkLst>
          <pc:docMk/>
          <pc:sldMk cId="2618510689" sldId="258"/>
        </pc:sldMkLst>
        <pc:spChg chg="mod ord">
          <ac:chgData name="Rafael Kuffner dos Anjos" userId="3925196f-71a7-46bf-baee-ed570243f2ce" providerId="ADAL" clId="{53062A82-23AF-4EB8-ABAB-FDE75936E6DD}" dt="2021-09-14T10:26:35.906" v="186" actId="404"/>
          <ac:spMkLst>
            <pc:docMk/>
            <pc:sldMk cId="2618510689" sldId="258"/>
            <ac:spMk id="2" creationId="{952D2196-F64B-4F89-920C-C58AD35C99E4}"/>
          </ac:spMkLst>
        </pc:spChg>
        <pc:spChg chg="del">
          <ac:chgData name="Rafael Kuffner dos Anjos" userId="3925196f-71a7-46bf-baee-ed570243f2ce" providerId="ADAL" clId="{53062A82-23AF-4EB8-ABAB-FDE75936E6DD}" dt="2021-09-14T10:22:28.217" v="116" actId="478"/>
          <ac:spMkLst>
            <pc:docMk/>
            <pc:sldMk cId="2618510689" sldId="258"/>
            <ac:spMk id="3" creationId="{BE8E3226-26C7-4939-80A7-0126537D2856}"/>
          </ac:spMkLst>
        </pc:spChg>
        <pc:spChg chg="add mod">
          <ac:chgData name="Rafael Kuffner dos Anjos" userId="3925196f-71a7-46bf-baee-ed570243f2ce" providerId="ADAL" clId="{53062A82-23AF-4EB8-ABAB-FDE75936E6DD}" dt="2021-09-14T10:26:03.594" v="167" actId="1076"/>
          <ac:spMkLst>
            <pc:docMk/>
            <pc:sldMk cId="2618510689" sldId="258"/>
            <ac:spMk id="4" creationId="{20E23DED-DA40-4827-94D1-606A44E4270F}"/>
          </ac:spMkLst>
        </pc:spChg>
        <pc:spChg chg="add del mod">
          <ac:chgData name="Rafael Kuffner dos Anjos" userId="3925196f-71a7-46bf-baee-ed570243f2ce" providerId="ADAL" clId="{53062A82-23AF-4EB8-ABAB-FDE75936E6DD}" dt="2021-09-14T10:25:28.147" v="146"/>
          <ac:spMkLst>
            <pc:docMk/>
            <pc:sldMk cId="2618510689" sldId="258"/>
            <ac:spMk id="21" creationId="{D40F2004-44CF-4F78-9430-DCAC133F5355}"/>
          </ac:spMkLst>
        </pc:spChg>
        <pc:spChg chg="add mod">
          <ac:chgData name="Rafael Kuffner dos Anjos" userId="3925196f-71a7-46bf-baee-ed570243f2ce" providerId="ADAL" clId="{53062A82-23AF-4EB8-ABAB-FDE75936E6DD}" dt="2021-09-14T10:26:15.146" v="180" actId="1076"/>
          <ac:spMkLst>
            <pc:docMk/>
            <pc:sldMk cId="2618510689" sldId="258"/>
            <ac:spMk id="23" creationId="{60756E97-EEAD-4065-B7CD-F6C76E037A56}"/>
          </ac:spMkLst>
        </pc:spChg>
        <pc:spChg chg="add del">
          <ac:chgData name="Rafael Kuffner dos Anjos" userId="3925196f-71a7-46bf-baee-ed570243f2ce" providerId="ADAL" clId="{53062A82-23AF-4EB8-ABAB-FDE75936E6DD}" dt="2021-09-14T10:23:51.773" v="127" actId="26606"/>
          <ac:spMkLst>
            <pc:docMk/>
            <pc:sldMk cId="2618510689" sldId="258"/>
            <ac:spMk id="75" creationId="{B4D3D850-2041-4B7C-AED9-54DA385B14F7}"/>
          </ac:spMkLst>
        </pc:spChg>
        <pc:spChg chg="add del">
          <ac:chgData name="Rafael Kuffner dos Anjos" userId="3925196f-71a7-46bf-baee-ed570243f2ce" providerId="ADAL" clId="{53062A82-23AF-4EB8-ABAB-FDE75936E6DD}" dt="2021-09-14T10:23:51.773" v="127" actId="26606"/>
          <ac:spMkLst>
            <pc:docMk/>
            <pc:sldMk cId="2618510689" sldId="258"/>
            <ac:spMk id="77" creationId="{B497CCB5-5FC2-473C-AFCC-2430CEF1DF71}"/>
          </ac:spMkLst>
        </pc:spChg>
        <pc:spChg chg="add del">
          <ac:chgData name="Rafael Kuffner dos Anjos" userId="3925196f-71a7-46bf-baee-ed570243f2ce" providerId="ADAL" clId="{53062A82-23AF-4EB8-ABAB-FDE75936E6DD}" dt="2021-09-14T10:23:51.773" v="127" actId="26606"/>
          <ac:spMkLst>
            <pc:docMk/>
            <pc:sldMk cId="2618510689" sldId="258"/>
            <ac:spMk id="79" creationId="{599C8C75-BFDF-44E7-A028-EEB5EDD58817}"/>
          </ac:spMkLst>
        </pc:spChg>
        <pc:spChg chg="add del">
          <ac:chgData name="Rafael Kuffner dos Anjos" userId="3925196f-71a7-46bf-baee-ed570243f2ce" providerId="ADAL" clId="{53062A82-23AF-4EB8-ABAB-FDE75936E6DD}" dt="2021-09-14T10:24:33.586" v="137" actId="26606"/>
          <ac:spMkLst>
            <pc:docMk/>
            <pc:sldMk cId="2618510689" sldId="258"/>
            <ac:spMk id="1035" creationId="{B4D3D850-2041-4B7C-AED9-54DA385B14F7}"/>
          </ac:spMkLst>
        </pc:spChg>
        <pc:spChg chg="add del">
          <ac:chgData name="Rafael Kuffner dos Anjos" userId="3925196f-71a7-46bf-baee-ed570243f2ce" providerId="ADAL" clId="{53062A82-23AF-4EB8-ABAB-FDE75936E6DD}" dt="2021-09-14T10:24:33.586" v="137" actId="26606"/>
          <ac:spMkLst>
            <pc:docMk/>
            <pc:sldMk cId="2618510689" sldId="258"/>
            <ac:spMk id="1036" creationId="{B497CCB5-5FC2-473C-AFCC-2430CEF1DF71}"/>
          </ac:spMkLst>
        </pc:spChg>
        <pc:spChg chg="add del">
          <ac:chgData name="Rafael Kuffner dos Anjos" userId="3925196f-71a7-46bf-baee-ed570243f2ce" providerId="ADAL" clId="{53062A82-23AF-4EB8-ABAB-FDE75936E6DD}" dt="2021-09-14T10:24:33.586" v="137" actId="26606"/>
          <ac:spMkLst>
            <pc:docMk/>
            <pc:sldMk cId="2618510689" sldId="258"/>
            <ac:spMk id="1037" creationId="{599C8C75-BFDF-44E7-A028-EEB5EDD58817}"/>
          </ac:spMkLst>
        </pc:spChg>
        <pc:spChg chg="add del">
          <ac:chgData name="Rafael Kuffner dos Anjos" userId="3925196f-71a7-46bf-baee-ed570243f2ce" providerId="ADAL" clId="{53062A82-23AF-4EB8-ABAB-FDE75936E6DD}" dt="2021-09-14T10:24:36.464" v="139" actId="26606"/>
          <ac:spMkLst>
            <pc:docMk/>
            <pc:sldMk cId="2618510689" sldId="258"/>
            <ac:spMk id="1039" creationId="{6753252F-4873-4F63-801D-CC719279A7D5}"/>
          </ac:spMkLst>
        </pc:spChg>
        <pc:spChg chg="add del">
          <ac:chgData name="Rafael Kuffner dos Anjos" userId="3925196f-71a7-46bf-baee-ed570243f2ce" providerId="ADAL" clId="{53062A82-23AF-4EB8-ABAB-FDE75936E6DD}" dt="2021-09-14T10:24:36.464" v="139" actId="26606"/>
          <ac:spMkLst>
            <pc:docMk/>
            <pc:sldMk cId="2618510689" sldId="258"/>
            <ac:spMk id="1040" creationId="{047C8CCB-F95D-4249-92DD-651249D3535A}"/>
          </ac:spMkLst>
        </pc:spChg>
        <pc:spChg chg="add del">
          <ac:chgData name="Rafael Kuffner dos Anjos" userId="3925196f-71a7-46bf-baee-ed570243f2ce" providerId="ADAL" clId="{53062A82-23AF-4EB8-ABAB-FDE75936E6DD}" dt="2021-09-14T10:25:31.428" v="147" actId="26606"/>
          <ac:spMkLst>
            <pc:docMk/>
            <pc:sldMk cId="2618510689" sldId="258"/>
            <ac:spMk id="1042" creationId="{B4D3D850-2041-4B7C-AED9-54DA385B14F7}"/>
          </ac:spMkLst>
        </pc:spChg>
        <pc:spChg chg="add del">
          <ac:chgData name="Rafael Kuffner dos Anjos" userId="3925196f-71a7-46bf-baee-ed570243f2ce" providerId="ADAL" clId="{53062A82-23AF-4EB8-ABAB-FDE75936E6DD}" dt="2021-09-14T10:25:31.428" v="147" actId="26606"/>
          <ac:spMkLst>
            <pc:docMk/>
            <pc:sldMk cId="2618510689" sldId="258"/>
            <ac:spMk id="1043" creationId="{B497CCB5-5FC2-473C-AFCC-2430CEF1DF71}"/>
          </ac:spMkLst>
        </pc:spChg>
        <pc:spChg chg="add del">
          <ac:chgData name="Rafael Kuffner dos Anjos" userId="3925196f-71a7-46bf-baee-ed570243f2ce" providerId="ADAL" clId="{53062A82-23AF-4EB8-ABAB-FDE75936E6DD}" dt="2021-09-14T10:25:31.428" v="147" actId="26606"/>
          <ac:spMkLst>
            <pc:docMk/>
            <pc:sldMk cId="2618510689" sldId="258"/>
            <ac:spMk id="1044" creationId="{599C8C75-BFDF-44E7-A028-EEB5EDD58817}"/>
          </ac:spMkLst>
        </pc:spChg>
        <pc:picChg chg="add del mod">
          <ac:chgData name="Rafael Kuffner dos Anjos" userId="3925196f-71a7-46bf-baee-ed570243f2ce" providerId="ADAL" clId="{53062A82-23AF-4EB8-ABAB-FDE75936E6DD}" dt="2021-09-14T10:25:28.147" v="146"/>
          <ac:picMkLst>
            <pc:docMk/>
            <pc:sldMk cId="2618510689" sldId="258"/>
            <ac:picMk id="20" creationId="{33B56C8C-1ED7-4F8D-AA86-0AEF6FE77D9A}"/>
          </ac:picMkLst>
        </pc:picChg>
        <pc:picChg chg="add mod ord">
          <ac:chgData name="Rafael Kuffner dos Anjos" userId="3925196f-71a7-46bf-baee-ed570243f2ce" providerId="ADAL" clId="{53062A82-23AF-4EB8-ABAB-FDE75936E6DD}" dt="2021-09-14T10:25:44.274" v="149" actId="1076"/>
          <ac:picMkLst>
            <pc:docMk/>
            <pc:sldMk cId="2618510689" sldId="258"/>
            <ac:picMk id="1026" creationId="{88A0DF0F-6A30-4F3D-A2E6-C13941C0801B}"/>
          </ac:picMkLst>
        </pc:picChg>
        <pc:picChg chg="add del mod">
          <ac:chgData name="Rafael Kuffner dos Anjos" userId="3925196f-71a7-46bf-baee-ed570243f2ce" providerId="ADAL" clId="{53062A82-23AF-4EB8-ABAB-FDE75936E6DD}" dt="2021-09-14T10:23:24.264" v="121"/>
          <ac:picMkLst>
            <pc:docMk/>
            <pc:sldMk cId="2618510689" sldId="258"/>
            <ac:picMk id="1028" creationId="{005A9120-F2BC-429A-99A1-108ED9A67957}"/>
          </ac:picMkLst>
        </pc:picChg>
        <pc:picChg chg="add mod">
          <ac:chgData name="Rafael Kuffner dos Anjos" userId="3925196f-71a7-46bf-baee-ed570243f2ce" providerId="ADAL" clId="{53062A82-23AF-4EB8-ABAB-FDE75936E6DD}" dt="2021-09-14T10:25:48.291" v="150" actId="1076"/>
          <ac:picMkLst>
            <pc:docMk/>
            <pc:sldMk cId="2618510689" sldId="258"/>
            <ac:picMk id="1030" creationId="{6B217E83-8CC1-4F54-A75E-C6BD73CC8147}"/>
          </ac:picMkLst>
        </pc:picChg>
        <pc:cxnChg chg="add del">
          <ac:chgData name="Rafael Kuffner dos Anjos" userId="3925196f-71a7-46bf-baee-ed570243f2ce" providerId="ADAL" clId="{53062A82-23AF-4EB8-ABAB-FDE75936E6DD}" dt="2021-09-14T10:24:31.747" v="134" actId="26606"/>
          <ac:cxnSpMkLst>
            <pc:docMk/>
            <pc:sldMk cId="2618510689" sldId="258"/>
            <ac:cxnSpMk id="1032" creationId="{EBAD6A72-88E8-42F7-88B9-CAF744536BE4}"/>
          </ac:cxnSpMkLst>
        </pc:cxnChg>
        <pc:cxnChg chg="add del">
          <ac:chgData name="Rafael Kuffner dos Anjos" userId="3925196f-71a7-46bf-baee-ed570243f2ce" providerId="ADAL" clId="{53062A82-23AF-4EB8-ABAB-FDE75936E6DD}" dt="2021-09-14T10:24:31.747" v="134" actId="26606"/>
          <ac:cxnSpMkLst>
            <pc:docMk/>
            <pc:sldMk cId="2618510689" sldId="258"/>
            <ac:cxnSpMk id="1033" creationId="{C800968E-0A99-46C4-A9B2-6A63AC66F4B0}"/>
          </ac:cxnSpMkLst>
        </pc:cxnChg>
      </pc:sldChg>
      <pc:sldChg chg="addSp delSp modSp new mod setBg setClrOvrMap">
        <pc:chgData name="Rafael Kuffner dos Anjos" userId="3925196f-71a7-46bf-baee-ed570243f2ce" providerId="ADAL" clId="{53062A82-23AF-4EB8-ABAB-FDE75936E6DD}" dt="2021-09-14T10:36:44.368" v="281" actId="207"/>
        <pc:sldMkLst>
          <pc:docMk/>
          <pc:sldMk cId="2626564959" sldId="259"/>
        </pc:sldMkLst>
        <pc:spChg chg="mod ord">
          <ac:chgData name="Rafael Kuffner dos Anjos" userId="3925196f-71a7-46bf-baee-ed570243f2ce" providerId="ADAL" clId="{53062A82-23AF-4EB8-ABAB-FDE75936E6DD}" dt="2021-09-14T10:36:24.188" v="278" actId="207"/>
          <ac:spMkLst>
            <pc:docMk/>
            <pc:sldMk cId="2626564959" sldId="259"/>
            <ac:spMk id="2" creationId="{505ED8C1-5A13-4867-A495-1C8690400DD5}"/>
          </ac:spMkLst>
        </pc:spChg>
        <pc:spChg chg="add del mod">
          <ac:chgData name="Rafael Kuffner dos Anjos" userId="3925196f-71a7-46bf-baee-ed570243f2ce" providerId="ADAL" clId="{53062A82-23AF-4EB8-ABAB-FDE75936E6DD}" dt="2021-09-14T10:34:52.118" v="274" actId="26606"/>
          <ac:spMkLst>
            <pc:docMk/>
            <pc:sldMk cId="2626564959" sldId="259"/>
            <ac:spMk id="3" creationId="{BB032CA5-B057-4B9A-8276-338AC4ADD92A}"/>
          </ac:spMkLst>
        </pc:spChg>
        <pc:spChg chg="add del">
          <ac:chgData name="Rafael Kuffner dos Anjos" userId="3925196f-71a7-46bf-baee-ed570243f2ce" providerId="ADAL" clId="{53062A82-23AF-4EB8-ABAB-FDE75936E6DD}" dt="2021-09-14T10:27:52.411" v="247" actId="26606"/>
          <ac:spMkLst>
            <pc:docMk/>
            <pc:sldMk cId="2626564959" sldId="259"/>
            <ac:spMk id="9" creationId="{B819A166-7571-4003-A6B8-B62034C3ED30}"/>
          </ac:spMkLst>
        </pc:spChg>
        <pc:spChg chg="add del">
          <ac:chgData name="Rafael Kuffner dos Anjos" userId="3925196f-71a7-46bf-baee-ed570243f2ce" providerId="ADAL" clId="{53062A82-23AF-4EB8-ABAB-FDE75936E6DD}" dt="2021-09-14T10:34:52.107" v="273" actId="26606"/>
          <ac:spMkLst>
            <pc:docMk/>
            <pc:sldMk cId="2626564959" sldId="259"/>
            <ac:spMk id="10" creationId="{2B566528-1B12-4246-9431-5C2D7D081168}"/>
          </ac:spMkLst>
        </pc:spChg>
        <pc:spChg chg="add del">
          <ac:chgData name="Rafael Kuffner dos Anjos" userId="3925196f-71a7-46bf-baee-ed570243f2ce" providerId="ADAL" clId="{53062A82-23AF-4EB8-ABAB-FDE75936E6DD}" dt="2021-09-14T10:27:54.926" v="249" actId="26606"/>
          <ac:spMkLst>
            <pc:docMk/>
            <pc:sldMk cId="2626564959" sldId="259"/>
            <ac:spMk id="11" creationId="{E5F17139-31EE-46AC-B04F-DBBD852DD6CB}"/>
          </ac:spMkLst>
        </pc:spChg>
        <pc:spChg chg="add del">
          <ac:chgData name="Rafael Kuffner dos Anjos" userId="3925196f-71a7-46bf-baee-ed570243f2ce" providerId="ADAL" clId="{53062A82-23AF-4EB8-ABAB-FDE75936E6DD}" dt="2021-09-14T10:27:54.926" v="249" actId="26606"/>
          <ac:spMkLst>
            <pc:docMk/>
            <pc:sldMk cId="2626564959" sldId="259"/>
            <ac:spMk id="12" creationId="{0C541B88-1AE9-40C3-AFD5-967787C1979F}"/>
          </ac:spMkLst>
        </pc:spChg>
        <pc:spChg chg="add del">
          <ac:chgData name="Rafael Kuffner dos Anjos" userId="3925196f-71a7-46bf-baee-ed570243f2ce" providerId="ADAL" clId="{53062A82-23AF-4EB8-ABAB-FDE75936E6DD}" dt="2021-09-14T10:34:52.107" v="273" actId="26606"/>
          <ac:spMkLst>
            <pc:docMk/>
            <pc:sldMk cId="2626564959" sldId="259"/>
            <ac:spMk id="14" creationId="{2E80C965-DB6D-4F81-9E9E-B027384D0BD6}"/>
          </ac:spMkLst>
        </pc:spChg>
        <pc:spChg chg="add del">
          <ac:chgData name="Rafael Kuffner dos Anjos" userId="3925196f-71a7-46bf-baee-ed570243f2ce" providerId="ADAL" clId="{53062A82-23AF-4EB8-ABAB-FDE75936E6DD}" dt="2021-09-14T10:34:52.107" v="273" actId="26606"/>
          <ac:spMkLst>
            <pc:docMk/>
            <pc:sldMk cId="2626564959" sldId="259"/>
            <ac:spMk id="15" creationId="{D3F51FEB-38FB-4F6C-9F7B-2F2AFAB65463}"/>
          </ac:spMkLst>
        </pc:spChg>
        <pc:spChg chg="add del">
          <ac:chgData name="Rafael Kuffner dos Anjos" userId="3925196f-71a7-46bf-baee-ed570243f2ce" providerId="ADAL" clId="{53062A82-23AF-4EB8-ABAB-FDE75936E6DD}" dt="2021-09-14T10:27:54.926" v="249" actId="26606"/>
          <ac:spMkLst>
            <pc:docMk/>
            <pc:sldMk cId="2626564959" sldId="259"/>
            <ac:spMk id="17" creationId="{89D16701-DA76-4F72-BB63-E2C3FFBDFE0F}"/>
          </ac:spMkLst>
        </pc:spChg>
        <pc:spChg chg="add del">
          <ac:chgData name="Rafael Kuffner dos Anjos" userId="3925196f-71a7-46bf-baee-ed570243f2ce" providerId="ADAL" clId="{53062A82-23AF-4EB8-ABAB-FDE75936E6DD}" dt="2021-09-14T10:34:52.107" v="273" actId="26606"/>
          <ac:spMkLst>
            <pc:docMk/>
            <pc:sldMk cId="2626564959" sldId="259"/>
            <ac:spMk id="18" creationId="{A580F890-B085-4E95-96AA-55AEBEC5CE6E}"/>
          </ac:spMkLst>
        </pc:spChg>
        <pc:spChg chg="add del">
          <ac:chgData name="Rafael Kuffner dos Anjos" userId="3925196f-71a7-46bf-baee-ed570243f2ce" providerId="ADAL" clId="{53062A82-23AF-4EB8-ABAB-FDE75936E6DD}" dt="2021-09-14T10:27:54.926" v="249" actId="26606"/>
          <ac:spMkLst>
            <pc:docMk/>
            <pc:sldMk cId="2626564959" sldId="259"/>
            <ac:spMk id="19" creationId="{1CC28BE1-9DC6-43FE-9582-39F091098D77}"/>
          </ac:spMkLst>
        </pc:spChg>
        <pc:spChg chg="add del">
          <ac:chgData name="Rafael Kuffner dos Anjos" userId="3925196f-71a7-46bf-baee-ed570243f2ce" providerId="ADAL" clId="{53062A82-23AF-4EB8-ABAB-FDE75936E6DD}" dt="2021-09-14T10:34:52.107" v="273" actId="26606"/>
          <ac:spMkLst>
            <pc:docMk/>
            <pc:sldMk cId="2626564959" sldId="259"/>
            <ac:spMk id="20" creationId="{1E547BA6-BAE0-43BB-A7CA-60F69CE252F0}"/>
          </ac:spMkLst>
        </pc:spChg>
        <pc:spChg chg="add del mod">
          <ac:chgData name="Rafael Kuffner dos Anjos" userId="3925196f-71a7-46bf-baee-ed570243f2ce" providerId="ADAL" clId="{53062A82-23AF-4EB8-ABAB-FDE75936E6DD}" dt="2021-09-14T10:29:24.839" v="259" actId="26606"/>
          <ac:spMkLst>
            <pc:docMk/>
            <pc:sldMk cId="2626564959" sldId="259"/>
            <ac:spMk id="37" creationId="{BB032CA5-B057-4B9A-8276-338AC4ADD92A}"/>
          </ac:spMkLst>
        </pc:spChg>
        <pc:spChg chg="add del">
          <ac:chgData name="Rafael Kuffner dos Anjos" userId="3925196f-71a7-46bf-baee-ed570243f2ce" providerId="ADAL" clId="{53062A82-23AF-4EB8-ABAB-FDE75936E6DD}" dt="2021-09-14T10:29:15.898" v="252" actId="26606"/>
          <ac:spMkLst>
            <pc:docMk/>
            <pc:sldMk cId="2626564959" sldId="259"/>
            <ac:spMk id="42" creationId="{86C7B4A1-154A-4DF0-AC46-F88D75A2E0FD}"/>
          </ac:spMkLst>
        </pc:spChg>
        <pc:spChg chg="add del">
          <ac:chgData name="Rafael Kuffner dos Anjos" userId="3925196f-71a7-46bf-baee-ed570243f2ce" providerId="ADAL" clId="{53062A82-23AF-4EB8-ABAB-FDE75936E6DD}" dt="2021-09-14T10:29:16.268" v="254" actId="26606"/>
          <ac:spMkLst>
            <pc:docMk/>
            <pc:sldMk cId="2626564959" sldId="259"/>
            <ac:spMk id="44" creationId="{2B1D4F77-A17C-43D7-B7FA-545148E4E93D}"/>
          </ac:spMkLst>
        </pc:spChg>
        <pc:spChg chg="add del">
          <ac:chgData name="Rafael Kuffner dos Anjos" userId="3925196f-71a7-46bf-baee-ed570243f2ce" providerId="ADAL" clId="{53062A82-23AF-4EB8-ABAB-FDE75936E6DD}" dt="2021-09-14T10:29:20.137" v="256" actId="26606"/>
          <ac:spMkLst>
            <pc:docMk/>
            <pc:sldMk cId="2626564959" sldId="259"/>
            <ac:spMk id="46" creationId="{3CD9DF72-87A3-404E-A828-84CBF11A8303}"/>
          </ac:spMkLst>
        </pc:spChg>
        <pc:spChg chg="add del">
          <ac:chgData name="Rafael Kuffner dos Anjos" userId="3925196f-71a7-46bf-baee-ed570243f2ce" providerId="ADAL" clId="{53062A82-23AF-4EB8-ABAB-FDE75936E6DD}" dt="2021-09-14T10:29:24.478" v="258" actId="26606"/>
          <ac:spMkLst>
            <pc:docMk/>
            <pc:sldMk cId="2626564959" sldId="259"/>
            <ac:spMk id="51" creationId="{2B566528-1B12-4246-9431-5C2D7D081168}"/>
          </ac:spMkLst>
        </pc:spChg>
        <pc:grpChg chg="add del">
          <ac:chgData name="Rafael Kuffner dos Anjos" userId="3925196f-71a7-46bf-baee-ed570243f2ce" providerId="ADAL" clId="{53062A82-23AF-4EB8-ABAB-FDE75936E6DD}" dt="2021-09-14T10:27:54.926" v="249" actId="26606"/>
          <ac:grpSpMkLst>
            <pc:docMk/>
            <pc:sldMk cId="2626564959" sldId="259"/>
            <ac:grpSpMk id="13" creationId="{7CF625D3-71A3-4F30-A096-8EF334E959D0}"/>
          </ac:grpSpMkLst>
        </pc:grpChg>
        <pc:grpChg chg="add del">
          <ac:chgData name="Rafael Kuffner dos Anjos" userId="3925196f-71a7-46bf-baee-ed570243f2ce" providerId="ADAL" clId="{53062A82-23AF-4EB8-ABAB-FDE75936E6DD}" dt="2021-09-14T10:27:54.926" v="249" actId="26606"/>
          <ac:grpSpMkLst>
            <pc:docMk/>
            <pc:sldMk cId="2626564959" sldId="259"/>
            <ac:grpSpMk id="21" creationId="{AF9AF3F3-CE0C-4125-BDD7-346487FA0B40}"/>
          </ac:grpSpMkLst>
        </pc:grpChg>
        <pc:grpChg chg="add del">
          <ac:chgData name="Rafael Kuffner dos Anjos" userId="3925196f-71a7-46bf-baee-ed570243f2ce" providerId="ADAL" clId="{53062A82-23AF-4EB8-ABAB-FDE75936E6DD}" dt="2021-09-14T10:29:24.478" v="258" actId="26606"/>
          <ac:grpSpMkLst>
            <pc:docMk/>
            <pc:sldMk cId="2626564959" sldId="259"/>
            <ac:grpSpMk id="48" creationId="{5995D10D-E9C9-47DB-AE7E-801FEF38F5C9}"/>
          </ac:grpSpMkLst>
        </pc:grpChg>
        <pc:grpChg chg="add del">
          <ac:chgData name="Rafael Kuffner dos Anjos" userId="3925196f-71a7-46bf-baee-ed570243f2ce" providerId="ADAL" clId="{53062A82-23AF-4EB8-ABAB-FDE75936E6DD}" dt="2021-09-14T10:29:24.478" v="258" actId="26606"/>
          <ac:grpSpMkLst>
            <pc:docMk/>
            <pc:sldMk cId="2626564959" sldId="259"/>
            <ac:grpSpMk id="52" creationId="{828A5161-06F1-46CF-8AD7-844680A59E13}"/>
          </ac:grpSpMkLst>
        </pc:grpChg>
        <pc:graphicFrameChg chg="add del">
          <ac:chgData name="Rafael Kuffner dos Anjos" userId="3925196f-71a7-46bf-baee-ed570243f2ce" providerId="ADAL" clId="{53062A82-23AF-4EB8-ABAB-FDE75936E6DD}" dt="2021-09-14T10:27:52.411" v="247" actId="26606"/>
          <ac:graphicFrameMkLst>
            <pc:docMk/>
            <pc:sldMk cId="2626564959" sldId="259"/>
            <ac:graphicFrameMk id="5" creationId="{93C79FD9-4F4B-4D26-9137-18D92EF0A4D3}"/>
          </ac:graphicFrameMkLst>
        </pc:graphicFrameChg>
        <pc:graphicFrameChg chg="add del">
          <ac:chgData name="Rafael Kuffner dos Anjos" userId="3925196f-71a7-46bf-baee-ed570243f2ce" providerId="ADAL" clId="{53062A82-23AF-4EB8-ABAB-FDE75936E6DD}" dt="2021-09-14T10:34:46.962" v="269" actId="26606"/>
          <ac:graphicFrameMkLst>
            <pc:docMk/>
            <pc:sldMk cId="2626564959" sldId="259"/>
            <ac:graphicFrameMk id="6" creationId="{FF083529-199B-44C0-9B83-5E2C298119D4}"/>
          </ac:graphicFrameMkLst>
        </pc:graphicFrameChg>
        <pc:graphicFrameChg chg="add del">
          <ac:chgData name="Rafael Kuffner dos Anjos" userId="3925196f-71a7-46bf-baee-ed570243f2ce" providerId="ADAL" clId="{53062A82-23AF-4EB8-ABAB-FDE75936E6DD}" dt="2021-09-14T10:34:51.299" v="271" actId="26606"/>
          <ac:graphicFrameMkLst>
            <pc:docMk/>
            <pc:sldMk cId="2626564959" sldId="259"/>
            <ac:graphicFrameMk id="8" creationId="{E62E64FE-F684-4160-A83C-B3B97AC79B11}"/>
          </ac:graphicFrameMkLst>
        </pc:graphicFrameChg>
        <pc:graphicFrameChg chg="add del">
          <ac:chgData name="Rafael Kuffner dos Anjos" userId="3925196f-71a7-46bf-baee-ed570243f2ce" providerId="ADAL" clId="{53062A82-23AF-4EB8-ABAB-FDE75936E6DD}" dt="2021-09-14T10:27:54.926" v="249" actId="26606"/>
          <ac:graphicFrameMkLst>
            <pc:docMk/>
            <pc:sldMk cId="2626564959" sldId="259"/>
            <ac:graphicFrameMk id="16" creationId="{CFEC595D-6CBA-4219-9AD9-44C9FA07FCB3}"/>
          </ac:graphicFrameMkLst>
        </pc:graphicFrameChg>
        <pc:graphicFrameChg chg="add del">
          <ac:chgData name="Rafael Kuffner dos Anjos" userId="3925196f-71a7-46bf-baee-ed570243f2ce" providerId="ADAL" clId="{53062A82-23AF-4EB8-ABAB-FDE75936E6DD}" dt="2021-09-14T10:34:52.107" v="273" actId="26606"/>
          <ac:graphicFrameMkLst>
            <pc:docMk/>
            <pc:sldMk cId="2626564959" sldId="259"/>
            <ac:graphicFrameMk id="22" creationId="{6C2099A8-3C85-4AAC-AD60-2E1F762829CA}"/>
          </ac:graphicFrameMkLst>
        </pc:graphicFrameChg>
        <pc:graphicFrameChg chg="add mod">
          <ac:chgData name="Rafael Kuffner dos Anjos" userId="3925196f-71a7-46bf-baee-ed570243f2ce" providerId="ADAL" clId="{53062A82-23AF-4EB8-ABAB-FDE75936E6DD}" dt="2021-09-14T10:36:44.368" v="281" actId="207"/>
          <ac:graphicFrameMkLst>
            <pc:docMk/>
            <pc:sldMk cId="2626564959" sldId="259"/>
            <ac:graphicFrameMk id="24" creationId="{4D14861C-A264-4AD8-B16A-22EDFBE63BDE}"/>
          </ac:graphicFrameMkLst>
        </pc:graphicFrameChg>
        <pc:picChg chg="add del mod ord">
          <ac:chgData name="Rafael Kuffner dos Anjos" userId="3925196f-71a7-46bf-baee-ed570243f2ce" providerId="ADAL" clId="{53062A82-23AF-4EB8-ABAB-FDE75936E6DD}" dt="2021-09-14T10:29:24.839" v="259" actId="26606"/>
          <ac:picMkLst>
            <pc:docMk/>
            <pc:sldMk cId="2626564959" sldId="259"/>
            <ac:picMk id="36" creationId="{68153D4D-199E-46B6-B252-897270AE1AA4}"/>
          </ac:picMkLst>
        </pc:picChg>
        <pc:cxnChg chg="add del">
          <ac:chgData name="Rafael Kuffner dos Anjos" userId="3925196f-71a7-46bf-baee-ed570243f2ce" providerId="ADAL" clId="{53062A82-23AF-4EB8-ABAB-FDE75936E6DD}" dt="2021-09-14T10:29:20.137" v="256" actId="26606"/>
          <ac:cxnSpMkLst>
            <pc:docMk/>
            <pc:sldMk cId="2626564959" sldId="259"/>
            <ac:cxnSpMk id="47" creationId="{20E3A342-4D61-4E3F-AF90-1AB42AEB96CC}"/>
          </ac:cxnSpMkLst>
        </pc:cxnChg>
      </pc:sldChg>
      <pc:sldChg chg="addSp delSp modSp new mod setBg">
        <pc:chgData name="Rafael Kuffner dos Anjos" userId="3925196f-71a7-46bf-baee-ed570243f2ce" providerId="ADAL" clId="{53062A82-23AF-4EB8-ABAB-FDE75936E6DD}" dt="2021-09-14T10:43:54.390" v="302" actId="208"/>
        <pc:sldMkLst>
          <pc:docMk/>
          <pc:sldMk cId="1741759209" sldId="260"/>
        </pc:sldMkLst>
        <pc:spChg chg="mod">
          <ac:chgData name="Rafael Kuffner dos Anjos" userId="3925196f-71a7-46bf-baee-ed570243f2ce" providerId="ADAL" clId="{53062A82-23AF-4EB8-ABAB-FDE75936E6DD}" dt="2021-09-14T10:43:03.552" v="299" actId="207"/>
          <ac:spMkLst>
            <pc:docMk/>
            <pc:sldMk cId="1741759209" sldId="260"/>
            <ac:spMk id="2" creationId="{57D4760D-1CCB-44ED-A561-E896E82D4123}"/>
          </ac:spMkLst>
        </pc:spChg>
        <pc:spChg chg="add del mod">
          <ac:chgData name="Rafael Kuffner dos Anjos" userId="3925196f-71a7-46bf-baee-ed570243f2ce" providerId="ADAL" clId="{53062A82-23AF-4EB8-ABAB-FDE75936E6DD}" dt="2021-09-14T10:39:09.282" v="293" actId="26606"/>
          <ac:spMkLst>
            <pc:docMk/>
            <pc:sldMk cId="1741759209" sldId="260"/>
            <ac:spMk id="3" creationId="{CDA69775-EE7F-45E9-A442-081BF5766C2D}"/>
          </ac:spMkLst>
        </pc:spChg>
        <pc:spChg chg="add del">
          <ac:chgData name="Rafael Kuffner dos Anjos" userId="3925196f-71a7-46bf-baee-ed570243f2ce" providerId="ADAL" clId="{53062A82-23AF-4EB8-ABAB-FDE75936E6DD}" dt="2021-09-14T10:42:43.869" v="298" actId="26606"/>
          <ac:spMkLst>
            <pc:docMk/>
            <pc:sldMk cId="1741759209" sldId="260"/>
            <ac:spMk id="9" creationId="{73144208-AAFC-4C3A-A4F1-EF3D72AF4C4C}"/>
          </ac:spMkLst>
        </pc:spChg>
        <pc:spChg chg="add del">
          <ac:chgData name="Rafael Kuffner dos Anjos" userId="3925196f-71a7-46bf-baee-ed570243f2ce" providerId="ADAL" clId="{53062A82-23AF-4EB8-ABAB-FDE75936E6DD}" dt="2021-09-14T10:39:02.563" v="288" actId="26606"/>
          <ac:spMkLst>
            <pc:docMk/>
            <pc:sldMk cId="1741759209" sldId="260"/>
            <ac:spMk id="10" creationId="{73144208-AAFC-4C3A-A4F1-EF3D72AF4C4C}"/>
          </ac:spMkLst>
        </pc:spChg>
        <pc:spChg chg="add mod">
          <ac:chgData name="Rafael Kuffner dos Anjos" userId="3925196f-71a7-46bf-baee-ed570243f2ce" providerId="ADAL" clId="{53062A82-23AF-4EB8-ABAB-FDE75936E6DD}" dt="2021-09-14T10:42:43.869" v="298" actId="26606"/>
          <ac:spMkLst>
            <pc:docMk/>
            <pc:sldMk cId="1741759209" sldId="260"/>
            <ac:spMk id="11" creationId="{CDA69775-EE7F-45E9-A442-081BF5766C2D}"/>
          </ac:spMkLst>
        </pc:spChg>
        <pc:spChg chg="add del">
          <ac:chgData name="Rafael Kuffner dos Anjos" userId="3925196f-71a7-46bf-baee-ed570243f2ce" providerId="ADAL" clId="{53062A82-23AF-4EB8-ABAB-FDE75936E6DD}" dt="2021-09-14T10:39:04.812" v="290" actId="26606"/>
          <ac:spMkLst>
            <pc:docMk/>
            <pc:sldMk cId="1741759209" sldId="260"/>
            <ac:spMk id="13" creationId="{73144208-AAFC-4C3A-A4F1-EF3D72AF4C4C}"/>
          </ac:spMkLst>
        </pc:spChg>
        <pc:graphicFrameChg chg="add del">
          <ac:chgData name="Rafael Kuffner dos Anjos" userId="3925196f-71a7-46bf-baee-ed570243f2ce" providerId="ADAL" clId="{53062A82-23AF-4EB8-ABAB-FDE75936E6DD}" dt="2021-09-14T10:39:09.276" v="292" actId="26606"/>
          <ac:graphicFrameMkLst>
            <pc:docMk/>
            <pc:sldMk cId="1741759209" sldId="260"/>
            <ac:graphicFrameMk id="5" creationId="{8E0B4DE1-CC49-4B58-8CD0-E72340368C95}"/>
          </ac:graphicFrameMkLst>
        </pc:graphicFrameChg>
        <pc:picChg chg="add del">
          <ac:chgData name="Rafael Kuffner dos Anjos" userId="3925196f-71a7-46bf-baee-ed570243f2ce" providerId="ADAL" clId="{53062A82-23AF-4EB8-ABAB-FDE75936E6DD}" dt="2021-09-14T10:39:02.563" v="288" actId="26606"/>
          <ac:picMkLst>
            <pc:docMk/>
            <pc:sldMk cId="1741759209" sldId="260"/>
            <ac:picMk id="7" creationId="{00026B8C-DD19-480E-BFFE-F33D6FF20B20}"/>
          </ac:picMkLst>
        </pc:picChg>
        <pc:picChg chg="add mod">
          <ac:chgData name="Rafael Kuffner dos Anjos" userId="3925196f-71a7-46bf-baee-ed570243f2ce" providerId="ADAL" clId="{53062A82-23AF-4EB8-ABAB-FDE75936E6DD}" dt="2021-09-14T10:43:54.390" v="302" actId="208"/>
          <ac:picMkLst>
            <pc:docMk/>
            <pc:sldMk cId="1741759209" sldId="260"/>
            <ac:picMk id="8" creationId="{00026B8C-DD19-480E-BFFE-F33D6FF20B20}"/>
          </ac:picMkLst>
        </pc:picChg>
        <pc:picChg chg="add del">
          <ac:chgData name="Rafael Kuffner dos Anjos" userId="3925196f-71a7-46bf-baee-ed570243f2ce" providerId="ADAL" clId="{53062A82-23AF-4EB8-ABAB-FDE75936E6DD}" dt="2021-09-14T10:39:04.812" v="290" actId="26606"/>
          <ac:picMkLst>
            <pc:docMk/>
            <pc:sldMk cId="1741759209" sldId="260"/>
            <ac:picMk id="12" creationId="{6DE31809-4A7B-412F-B094-5310EB1CB9E9}"/>
          </ac:picMkLst>
        </pc:picChg>
      </pc:sldChg>
      <pc:sldChg chg="addSp delSp modSp new mod setBg">
        <pc:chgData name="Rafael Kuffner dos Anjos" userId="3925196f-71a7-46bf-baee-ed570243f2ce" providerId="ADAL" clId="{53062A82-23AF-4EB8-ABAB-FDE75936E6DD}" dt="2021-09-14T11:26:57.919" v="978" actId="20577"/>
        <pc:sldMkLst>
          <pc:docMk/>
          <pc:sldMk cId="3693817968" sldId="261"/>
        </pc:sldMkLst>
        <pc:spChg chg="mod">
          <ac:chgData name="Rafael Kuffner dos Anjos" userId="3925196f-71a7-46bf-baee-ed570243f2ce" providerId="ADAL" clId="{53062A82-23AF-4EB8-ABAB-FDE75936E6DD}" dt="2021-09-14T11:02:36.981" v="514" actId="26606"/>
          <ac:spMkLst>
            <pc:docMk/>
            <pc:sldMk cId="3693817968" sldId="261"/>
            <ac:spMk id="2" creationId="{F30549CB-FB74-4468-8350-0E1742EC990B}"/>
          </ac:spMkLst>
        </pc:spChg>
        <pc:spChg chg="mod">
          <ac:chgData name="Rafael Kuffner dos Anjos" userId="3925196f-71a7-46bf-baee-ed570243f2ce" providerId="ADAL" clId="{53062A82-23AF-4EB8-ABAB-FDE75936E6DD}" dt="2021-09-14T11:26:57.919" v="978" actId="20577"/>
          <ac:spMkLst>
            <pc:docMk/>
            <pc:sldMk cId="3693817968" sldId="261"/>
            <ac:spMk id="3" creationId="{6DD6E936-AA88-43B8-80BB-007AD9CB1869}"/>
          </ac:spMkLst>
        </pc:spChg>
        <pc:spChg chg="add del">
          <ac:chgData name="Rafael Kuffner dos Anjos" userId="3925196f-71a7-46bf-baee-ed570243f2ce" providerId="ADAL" clId="{53062A82-23AF-4EB8-ABAB-FDE75936E6DD}" dt="2021-09-14T10:52:45.814" v="348" actId="22"/>
          <ac:spMkLst>
            <pc:docMk/>
            <pc:sldMk cId="3693817968" sldId="261"/>
            <ac:spMk id="5" creationId="{B4982E30-1AAB-44D1-ABF5-3E880AAA2991}"/>
          </ac:spMkLst>
        </pc:spChg>
        <pc:spChg chg="add">
          <ac:chgData name="Rafael Kuffner dos Anjos" userId="3925196f-71a7-46bf-baee-ed570243f2ce" providerId="ADAL" clId="{53062A82-23AF-4EB8-ABAB-FDE75936E6DD}" dt="2021-09-14T11:02:36.981" v="514" actId="26606"/>
          <ac:spMkLst>
            <pc:docMk/>
            <pc:sldMk cId="3693817968" sldId="261"/>
            <ac:spMk id="8" creationId="{5E39A796-BE83-48B1-B33F-35C4A32AAB57}"/>
          </ac:spMkLst>
        </pc:spChg>
        <pc:spChg chg="add">
          <ac:chgData name="Rafael Kuffner dos Anjos" userId="3925196f-71a7-46bf-baee-ed570243f2ce" providerId="ADAL" clId="{53062A82-23AF-4EB8-ABAB-FDE75936E6DD}" dt="2021-09-14T11:02:36.981" v="514" actId="26606"/>
          <ac:spMkLst>
            <pc:docMk/>
            <pc:sldMk cId="3693817968" sldId="261"/>
            <ac:spMk id="9" creationId="{72F84B47-E267-4194-8194-831DB7B5547F}"/>
          </ac:spMkLst>
        </pc:spChg>
        <pc:spChg chg="add del">
          <ac:chgData name="Rafael Kuffner dos Anjos" userId="3925196f-71a7-46bf-baee-ed570243f2ce" providerId="ADAL" clId="{53062A82-23AF-4EB8-ABAB-FDE75936E6DD}" dt="2021-09-14T11:01:25.434" v="359" actId="26606"/>
          <ac:spMkLst>
            <pc:docMk/>
            <pc:sldMk cId="3693817968" sldId="261"/>
            <ac:spMk id="13" creationId="{2C46C4D6-C474-4E92-B52E-944C1118F7B6}"/>
          </ac:spMkLst>
        </pc:spChg>
        <pc:spChg chg="add del">
          <ac:chgData name="Rafael Kuffner dos Anjos" userId="3925196f-71a7-46bf-baee-ed570243f2ce" providerId="ADAL" clId="{53062A82-23AF-4EB8-ABAB-FDE75936E6DD}" dt="2021-09-14T11:01:25.434" v="359" actId="26606"/>
          <ac:spMkLst>
            <pc:docMk/>
            <pc:sldMk cId="3693817968" sldId="261"/>
            <ac:spMk id="14" creationId="{0E3596DD-156A-473E-9BB3-C6A29F7574E9}"/>
          </ac:spMkLst>
        </pc:spChg>
        <pc:spChg chg="add del">
          <ac:chgData name="Rafael Kuffner dos Anjos" userId="3925196f-71a7-46bf-baee-ed570243f2ce" providerId="ADAL" clId="{53062A82-23AF-4EB8-ABAB-FDE75936E6DD}" dt="2021-09-14T11:03:37.553" v="521" actId="22"/>
          <ac:spMkLst>
            <pc:docMk/>
            <pc:sldMk cId="3693817968" sldId="261"/>
            <ac:spMk id="15" creationId="{61F851BD-FC84-47BA-811E-BA341CAEC355}"/>
          </ac:spMkLst>
        </pc:spChg>
        <pc:picChg chg="add mod">
          <ac:chgData name="Rafael Kuffner dos Anjos" userId="3925196f-71a7-46bf-baee-ed570243f2ce" providerId="ADAL" clId="{53062A82-23AF-4EB8-ABAB-FDE75936E6DD}" dt="2021-09-14T11:02:51.203" v="515" actId="27614"/>
          <ac:picMkLst>
            <pc:docMk/>
            <pc:sldMk cId="3693817968" sldId="261"/>
            <ac:picMk id="6" creationId="{3A66BEE0-C1E1-43AB-BC1E-3669258C3CBB}"/>
          </ac:picMkLst>
        </pc:picChg>
        <pc:picChg chg="add mod">
          <ac:chgData name="Rafael Kuffner dos Anjos" userId="3925196f-71a7-46bf-baee-ed570243f2ce" providerId="ADAL" clId="{53062A82-23AF-4EB8-ABAB-FDE75936E6DD}" dt="2021-09-14T11:03:10.106" v="518" actId="1036"/>
          <ac:picMkLst>
            <pc:docMk/>
            <pc:sldMk cId="3693817968" sldId="261"/>
            <ac:picMk id="12" creationId="{60F93BA3-8EA6-4652-B9C4-24C442D8B704}"/>
          </ac:picMkLst>
        </pc:picChg>
        <pc:cxnChg chg="add del">
          <ac:chgData name="Rafael Kuffner dos Anjos" userId="3925196f-71a7-46bf-baee-ed570243f2ce" providerId="ADAL" clId="{53062A82-23AF-4EB8-ABAB-FDE75936E6DD}" dt="2021-09-14T11:01:17.992" v="357" actId="26606"/>
          <ac:cxnSpMkLst>
            <pc:docMk/>
            <pc:sldMk cId="3693817968" sldId="261"/>
            <ac:cxnSpMk id="11" creationId="{A7F400EE-A8A5-48AF-B4D6-291B52C6F0B0}"/>
          </ac:cxnSpMkLst>
        </pc:cxnChg>
      </pc:sldChg>
      <pc:sldChg chg="add del">
        <pc:chgData name="Rafael Kuffner dos Anjos" userId="3925196f-71a7-46bf-baee-ed570243f2ce" providerId="ADAL" clId="{53062A82-23AF-4EB8-ABAB-FDE75936E6DD}" dt="2021-09-14T10:52:28.035" v="346" actId="47"/>
        <pc:sldMkLst>
          <pc:docMk/>
          <pc:sldMk cId="393935810" sldId="262"/>
        </pc:sldMkLst>
      </pc:sldChg>
      <pc:sldChg chg="addSp delSp modSp new mod">
        <pc:chgData name="Rafael Kuffner dos Anjos" userId="3925196f-71a7-46bf-baee-ed570243f2ce" providerId="ADAL" clId="{53062A82-23AF-4EB8-ABAB-FDE75936E6DD}" dt="2021-09-14T11:06:22.356" v="645" actId="1076"/>
        <pc:sldMkLst>
          <pc:docMk/>
          <pc:sldMk cId="992679370" sldId="262"/>
        </pc:sldMkLst>
        <pc:spChg chg="mod">
          <ac:chgData name="Rafael Kuffner dos Anjos" userId="3925196f-71a7-46bf-baee-ed570243f2ce" providerId="ADAL" clId="{53062A82-23AF-4EB8-ABAB-FDE75936E6DD}" dt="2021-09-14T11:04:42.330" v="545" actId="20577"/>
          <ac:spMkLst>
            <pc:docMk/>
            <pc:sldMk cId="992679370" sldId="262"/>
            <ac:spMk id="2" creationId="{50813C1B-D557-4B67-9141-9814DFDE1CC4}"/>
          </ac:spMkLst>
        </pc:spChg>
        <pc:spChg chg="add del mod">
          <ac:chgData name="Rafael Kuffner dos Anjos" userId="3925196f-71a7-46bf-baee-ed570243f2ce" providerId="ADAL" clId="{53062A82-23AF-4EB8-ABAB-FDE75936E6DD}" dt="2021-09-14T11:06:13.669" v="642" actId="20577"/>
          <ac:spMkLst>
            <pc:docMk/>
            <pc:sldMk cId="992679370" sldId="262"/>
            <ac:spMk id="3" creationId="{CE592B94-E63E-457C-B127-6385D2F32E41}"/>
          </ac:spMkLst>
        </pc:spChg>
        <pc:spChg chg="add del mod">
          <ac:chgData name="Rafael Kuffner dos Anjos" userId="3925196f-71a7-46bf-baee-ed570243f2ce" providerId="ADAL" clId="{53062A82-23AF-4EB8-ABAB-FDE75936E6DD}" dt="2021-09-14T11:05:44.841" v="623" actId="21"/>
          <ac:spMkLst>
            <pc:docMk/>
            <pc:sldMk cId="992679370" sldId="262"/>
            <ac:spMk id="4" creationId="{C1955542-6019-43BF-978E-AD6A2773770E}"/>
          </ac:spMkLst>
        </pc:spChg>
        <pc:picChg chg="add del mod">
          <ac:chgData name="Rafael Kuffner dos Anjos" userId="3925196f-71a7-46bf-baee-ed570243f2ce" providerId="ADAL" clId="{53062A82-23AF-4EB8-ABAB-FDE75936E6DD}" dt="2021-09-14T11:06:22.356" v="645" actId="1076"/>
          <ac:picMkLst>
            <pc:docMk/>
            <pc:sldMk cId="992679370" sldId="262"/>
            <ac:picMk id="2050" creationId="{CB204202-8FA5-4F87-8766-65C1AEFEE1E7}"/>
          </ac:picMkLst>
        </pc:picChg>
      </pc:sldChg>
      <pc:sldChg chg="addSp delSp modSp add del mod">
        <pc:chgData name="Rafael Kuffner dos Anjos" userId="3925196f-71a7-46bf-baee-ed570243f2ce" providerId="ADAL" clId="{53062A82-23AF-4EB8-ABAB-FDE75936E6DD}" dt="2021-09-14T10:52:28.035" v="346" actId="47"/>
        <pc:sldMkLst>
          <pc:docMk/>
          <pc:sldMk cId="132906780" sldId="263"/>
        </pc:sldMkLst>
        <pc:spChg chg="add del mod">
          <ac:chgData name="Rafael Kuffner dos Anjos" userId="3925196f-71a7-46bf-baee-ed570243f2ce" providerId="ADAL" clId="{53062A82-23AF-4EB8-ABAB-FDE75936E6DD}" dt="2021-09-14T10:50:39.376" v="329" actId="478"/>
          <ac:spMkLst>
            <pc:docMk/>
            <pc:sldMk cId="132906780" sldId="263"/>
            <ac:spMk id="5" creationId="{6F4619A6-277A-491A-BD4B-1AB8F4C26C3D}"/>
          </ac:spMkLst>
        </pc:spChg>
        <pc:spChg chg="mod">
          <ac:chgData name="Rafael Kuffner dos Anjos" userId="3925196f-71a7-46bf-baee-ed570243f2ce" providerId="ADAL" clId="{53062A82-23AF-4EB8-ABAB-FDE75936E6DD}" dt="2021-09-14T10:50:09.015" v="323" actId="1076"/>
          <ac:spMkLst>
            <pc:docMk/>
            <pc:sldMk cId="132906780" sldId="263"/>
            <ac:spMk id="6" creationId="{17015B84-BE84-CF46-81F7-FD21D8C8A93C}"/>
          </ac:spMkLst>
        </pc:spChg>
        <pc:spChg chg="add del mod">
          <ac:chgData name="Rafael Kuffner dos Anjos" userId="3925196f-71a7-46bf-baee-ed570243f2ce" providerId="ADAL" clId="{53062A82-23AF-4EB8-ABAB-FDE75936E6DD}" dt="2021-09-14T10:50:44.058" v="332" actId="478"/>
          <ac:spMkLst>
            <pc:docMk/>
            <pc:sldMk cId="132906780" sldId="263"/>
            <ac:spMk id="8" creationId="{69C8E0FE-3172-4116-B040-BD1C7A7FA569}"/>
          </ac:spMkLst>
        </pc:spChg>
        <pc:spChg chg="add del mod">
          <ac:chgData name="Rafael Kuffner dos Anjos" userId="3925196f-71a7-46bf-baee-ed570243f2ce" providerId="ADAL" clId="{53062A82-23AF-4EB8-ABAB-FDE75936E6DD}" dt="2021-09-14T10:50:42.021" v="330" actId="478"/>
          <ac:spMkLst>
            <pc:docMk/>
            <pc:sldMk cId="132906780" sldId="263"/>
            <ac:spMk id="9" creationId="{69869D24-6AA0-4B4C-818D-9841FA686376}"/>
          </ac:spMkLst>
        </pc:spChg>
        <pc:picChg chg="mod">
          <ac:chgData name="Rafael Kuffner dos Anjos" userId="3925196f-71a7-46bf-baee-ed570243f2ce" providerId="ADAL" clId="{53062A82-23AF-4EB8-ABAB-FDE75936E6DD}" dt="2021-09-14T10:50:06.978" v="322" actId="1076"/>
          <ac:picMkLst>
            <pc:docMk/>
            <pc:sldMk cId="132906780" sldId="263"/>
            <ac:picMk id="4" creationId="{00000000-0000-0000-0000-000000000000}"/>
          </ac:picMkLst>
        </pc:picChg>
        <pc:picChg chg="add del mod">
          <ac:chgData name="Rafael Kuffner dos Anjos" userId="3925196f-71a7-46bf-baee-ed570243f2ce" providerId="ADAL" clId="{53062A82-23AF-4EB8-ABAB-FDE75936E6DD}" dt="2021-09-14T10:50:34.835" v="328" actId="478"/>
          <ac:picMkLst>
            <pc:docMk/>
            <pc:sldMk cId="132906780" sldId="263"/>
            <ac:picMk id="7" creationId="{338C4399-FE89-4F00-82EA-6001F162FAD5}"/>
          </ac:picMkLst>
        </pc:picChg>
      </pc:sldChg>
      <pc:sldChg chg="addSp delSp modSp new mod setBg setClrOvrMap">
        <pc:chgData name="Rafael Kuffner dos Anjos" userId="3925196f-71a7-46bf-baee-ed570243f2ce" providerId="ADAL" clId="{53062A82-23AF-4EB8-ABAB-FDE75936E6DD}" dt="2021-09-14T11:37:57.490" v="1001" actId="207"/>
        <pc:sldMkLst>
          <pc:docMk/>
          <pc:sldMk cId="4042091567" sldId="263"/>
        </pc:sldMkLst>
        <pc:spChg chg="mod">
          <ac:chgData name="Rafael Kuffner dos Anjos" userId="3925196f-71a7-46bf-baee-ed570243f2ce" providerId="ADAL" clId="{53062A82-23AF-4EB8-ABAB-FDE75936E6DD}" dt="2021-09-14T11:36:56.820" v="997" actId="26606"/>
          <ac:spMkLst>
            <pc:docMk/>
            <pc:sldMk cId="4042091567" sldId="263"/>
            <ac:spMk id="2" creationId="{FA1C6542-E402-418B-AC1B-C4B27799D456}"/>
          </ac:spMkLst>
        </pc:spChg>
        <pc:spChg chg="add del mod">
          <ac:chgData name="Rafael Kuffner dos Anjos" userId="3925196f-71a7-46bf-baee-ed570243f2ce" providerId="ADAL" clId="{53062A82-23AF-4EB8-ABAB-FDE75936E6DD}" dt="2021-09-14T11:20:07.791" v="716" actId="26606"/>
          <ac:spMkLst>
            <pc:docMk/>
            <pc:sldMk cId="4042091567" sldId="263"/>
            <ac:spMk id="3" creationId="{514B137B-96B8-4414-BA6A-22DF29F40F7E}"/>
          </ac:spMkLst>
        </pc:spChg>
        <pc:spChg chg="add del">
          <ac:chgData name="Rafael Kuffner dos Anjos" userId="3925196f-71a7-46bf-baee-ed570243f2ce" providerId="ADAL" clId="{53062A82-23AF-4EB8-ABAB-FDE75936E6DD}" dt="2021-09-14T11:09:12.153" v="648" actId="22"/>
          <ac:spMkLst>
            <pc:docMk/>
            <pc:sldMk cId="4042091567" sldId="263"/>
            <ac:spMk id="5" creationId="{5B215709-F0A1-42EC-AAEA-BE52EAA8D238}"/>
          </ac:spMkLst>
        </pc:spChg>
        <pc:spChg chg="add del">
          <ac:chgData name="Rafael Kuffner dos Anjos" userId="3925196f-71a7-46bf-baee-ed570243f2ce" providerId="ADAL" clId="{53062A82-23AF-4EB8-ABAB-FDE75936E6DD}" dt="2021-09-14T11:20:06.297" v="713" actId="26606"/>
          <ac:spMkLst>
            <pc:docMk/>
            <pc:sldMk cId="4042091567" sldId="263"/>
            <ac:spMk id="7" creationId="{D55CD764-972B-4CA5-A885-53E55C63E174}"/>
          </ac:spMkLst>
        </pc:spChg>
        <pc:spChg chg="add del">
          <ac:chgData name="Rafael Kuffner dos Anjos" userId="3925196f-71a7-46bf-baee-ed570243f2ce" providerId="ADAL" clId="{53062A82-23AF-4EB8-ABAB-FDE75936E6DD}" dt="2021-09-14T11:20:06.297" v="713" actId="26606"/>
          <ac:spMkLst>
            <pc:docMk/>
            <pc:sldMk cId="4042091567" sldId="263"/>
            <ac:spMk id="8" creationId="{34165AB3-7006-4430-BCE3-25476BE13322}"/>
          </ac:spMkLst>
        </pc:spChg>
        <pc:spChg chg="add del">
          <ac:chgData name="Rafael Kuffner dos Anjos" userId="3925196f-71a7-46bf-baee-ed570243f2ce" providerId="ADAL" clId="{53062A82-23AF-4EB8-ABAB-FDE75936E6DD}" dt="2021-09-14T11:19:02.460" v="686" actId="26606"/>
          <ac:spMkLst>
            <pc:docMk/>
            <pc:sldMk cId="4042091567" sldId="263"/>
            <ac:spMk id="9" creationId="{D55CD764-972B-4CA5-A885-53E55C63E174}"/>
          </ac:spMkLst>
        </pc:spChg>
        <pc:spChg chg="add del">
          <ac:chgData name="Rafael Kuffner dos Anjos" userId="3925196f-71a7-46bf-baee-ed570243f2ce" providerId="ADAL" clId="{53062A82-23AF-4EB8-ABAB-FDE75936E6DD}" dt="2021-09-14T11:19:02.460" v="686" actId="26606"/>
          <ac:spMkLst>
            <pc:docMk/>
            <pc:sldMk cId="4042091567" sldId="263"/>
            <ac:spMk id="11" creationId="{34165AB3-7006-4430-BCE3-25476BE13322}"/>
          </ac:spMkLst>
        </pc:spChg>
        <pc:spChg chg="add del">
          <ac:chgData name="Rafael Kuffner dos Anjos" userId="3925196f-71a7-46bf-baee-ed570243f2ce" providerId="ADAL" clId="{53062A82-23AF-4EB8-ABAB-FDE75936E6DD}" dt="2021-09-14T11:20:06.297" v="713" actId="26606"/>
          <ac:spMkLst>
            <pc:docMk/>
            <pc:sldMk cId="4042091567" sldId="263"/>
            <ac:spMk id="12" creationId="{E3E51905-F374-4E1A-97CF-B741584B74D5}"/>
          </ac:spMkLst>
        </pc:spChg>
        <pc:spChg chg="add del">
          <ac:chgData name="Rafael Kuffner dos Anjos" userId="3925196f-71a7-46bf-baee-ed570243f2ce" providerId="ADAL" clId="{53062A82-23AF-4EB8-ABAB-FDE75936E6DD}" dt="2021-09-14T11:19:02.460" v="686" actId="26606"/>
          <ac:spMkLst>
            <pc:docMk/>
            <pc:sldMk cId="4042091567" sldId="263"/>
            <ac:spMk id="35" creationId="{E3E51905-F374-4E1A-97CF-B741584B74D5}"/>
          </ac:spMkLst>
        </pc:spChg>
        <pc:spChg chg="add del">
          <ac:chgData name="Rafael Kuffner dos Anjos" userId="3925196f-71a7-46bf-baee-ed570243f2ce" providerId="ADAL" clId="{53062A82-23AF-4EB8-ABAB-FDE75936E6DD}" dt="2021-09-14T11:20:07.784" v="715" actId="26606"/>
          <ac:spMkLst>
            <pc:docMk/>
            <pc:sldMk cId="4042091567" sldId="263"/>
            <ac:spMk id="36" creationId="{C5E6CFF1-2F42-4E10-9A97-F116F46F53FE}"/>
          </ac:spMkLst>
        </pc:spChg>
        <pc:spChg chg="add del">
          <ac:chgData name="Rafael Kuffner dos Anjos" userId="3925196f-71a7-46bf-baee-ed570243f2ce" providerId="ADAL" clId="{53062A82-23AF-4EB8-ABAB-FDE75936E6DD}" dt="2021-09-14T11:19:07.681" v="688" actId="26606"/>
          <ac:spMkLst>
            <pc:docMk/>
            <pc:sldMk cId="4042091567" sldId="263"/>
            <ac:spMk id="37" creationId="{3A5B4632-C963-4296-86F0-79AA9EA5AE98}"/>
          </ac:spMkLst>
        </pc:spChg>
        <pc:spChg chg="add del">
          <ac:chgData name="Rafael Kuffner dos Anjos" userId="3925196f-71a7-46bf-baee-ed570243f2ce" providerId="ADAL" clId="{53062A82-23AF-4EB8-ABAB-FDE75936E6DD}" dt="2021-09-14T11:19:39.211" v="700" actId="26606"/>
          <ac:spMkLst>
            <pc:docMk/>
            <pc:sldMk cId="4042091567" sldId="263"/>
            <ac:spMk id="40" creationId="{04812C46-200A-4DEB-A05E-3ED6C68C2387}"/>
          </ac:spMkLst>
        </pc:spChg>
        <pc:spChg chg="add del">
          <ac:chgData name="Rafael Kuffner dos Anjos" userId="3925196f-71a7-46bf-baee-ed570243f2ce" providerId="ADAL" clId="{53062A82-23AF-4EB8-ABAB-FDE75936E6DD}" dt="2021-09-14T11:19:39.211" v="700" actId="26606"/>
          <ac:spMkLst>
            <pc:docMk/>
            <pc:sldMk cId="4042091567" sldId="263"/>
            <ac:spMk id="42" creationId="{D1EA859B-E555-4109-94F3-6700E046E008}"/>
          </ac:spMkLst>
        </pc:spChg>
        <pc:spChg chg="add del mod">
          <ac:chgData name="Rafael Kuffner dos Anjos" userId="3925196f-71a7-46bf-baee-ed570243f2ce" providerId="ADAL" clId="{53062A82-23AF-4EB8-ABAB-FDE75936E6DD}" dt="2021-09-14T11:19:39.211" v="700" actId="26606"/>
          <ac:spMkLst>
            <pc:docMk/>
            <pc:sldMk cId="4042091567" sldId="263"/>
            <ac:spMk id="43" creationId="{514B137B-96B8-4414-BA6A-22DF29F40F7E}"/>
          </ac:spMkLst>
        </pc:spChg>
        <pc:spChg chg="add del">
          <ac:chgData name="Rafael Kuffner dos Anjos" userId="3925196f-71a7-46bf-baee-ed570243f2ce" providerId="ADAL" clId="{53062A82-23AF-4EB8-ABAB-FDE75936E6DD}" dt="2021-09-14T11:36:21.216" v="992" actId="26606"/>
          <ac:spMkLst>
            <pc:docMk/>
            <pc:sldMk cId="4042091567" sldId="263"/>
            <ac:spMk id="47" creationId="{04812C46-200A-4DEB-A05E-3ED6C68C2387}"/>
          </ac:spMkLst>
        </pc:spChg>
        <pc:spChg chg="add del">
          <ac:chgData name="Rafael Kuffner dos Anjos" userId="3925196f-71a7-46bf-baee-ed570243f2ce" providerId="ADAL" clId="{53062A82-23AF-4EB8-ABAB-FDE75936E6DD}" dt="2021-09-14T11:19:22.952" v="692" actId="26606"/>
          <ac:spMkLst>
            <pc:docMk/>
            <pc:sldMk cId="4042091567" sldId="263"/>
            <ac:spMk id="48" creationId="{8FC9BE17-9A7B-462D-AE50-3D8777387304}"/>
          </ac:spMkLst>
        </pc:spChg>
        <pc:spChg chg="add del">
          <ac:chgData name="Rafael Kuffner dos Anjos" userId="3925196f-71a7-46bf-baee-ed570243f2ce" providerId="ADAL" clId="{53062A82-23AF-4EB8-ABAB-FDE75936E6DD}" dt="2021-09-14T11:19:22.952" v="692" actId="26606"/>
          <ac:spMkLst>
            <pc:docMk/>
            <pc:sldMk cId="4042091567" sldId="263"/>
            <ac:spMk id="50" creationId="{3EBE8569-6AEC-4B8C-8D53-2DE337CDBA65}"/>
          </ac:spMkLst>
        </pc:spChg>
        <pc:spChg chg="add del">
          <ac:chgData name="Rafael Kuffner dos Anjos" userId="3925196f-71a7-46bf-baee-ed570243f2ce" providerId="ADAL" clId="{53062A82-23AF-4EB8-ABAB-FDE75936E6DD}" dt="2021-09-14T11:36:21.216" v="992" actId="26606"/>
          <ac:spMkLst>
            <pc:docMk/>
            <pc:sldMk cId="4042091567" sldId="263"/>
            <ac:spMk id="51" creationId="{D1EA859B-E555-4109-94F3-6700E046E008}"/>
          </ac:spMkLst>
        </pc:spChg>
        <pc:spChg chg="add del">
          <ac:chgData name="Rafael Kuffner dos Anjos" userId="3925196f-71a7-46bf-baee-ed570243f2ce" providerId="ADAL" clId="{53062A82-23AF-4EB8-ABAB-FDE75936E6DD}" dt="2021-09-14T11:19:22.952" v="692" actId="26606"/>
          <ac:spMkLst>
            <pc:docMk/>
            <pc:sldMk cId="4042091567" sldId="263"/>
            <ac:spMk id="52" creationId="{55D4142C-5077-457F-A6AD-3FECFDB39685}"/>
          </ac:spMkLst>
        </pc:spChg>
        <pc:spChg chg="add del mod">
          <ac:chgData name="Rafael Kuffner dos Anjos" userId="3925196f-71a7-46bf-baee-ed570243f2ce" providerId="ADAL" clId="{53062A82-23AF-4EB8-ABAB-FDE75936E6DD}" dt="2021-09-14T11:36:21.216" v="992" actId="26606"/>
          <ac:spMkLst>
            <pc:docMk/>
            <pc:sldMk cId="4042091567" sldId="263"/>
            <ac:spMk id="53" creationId="{514B137B-96B8-4414-BA6A-22DF29F40F7E}"/>
          </ac:spMkLst>
        </pc:spChg>
        <pc:spChg chg="add del">
          <ac:chgData name="Rafael Kuffner dos Anjos" userId="3925196f-71a7-46bf-baee-ed570243f2ce" providerId="ADAL" clId="{53062A82-23AF-4EB8-ABAB-FDE75936E6DD}" dt="2021-09-14T11:19:22.952" v="692" actId="26606"/>
          <ac:spMkLst>
            <pc:docMk/>
            <pc:sldMk cId="4042091567" sldId="263"/>
            <ac:spMk id="54" creationId="{7A5F0580-5EE9-419F-96EE-B6529EF6E7D0}"/>
          </ac:spMkLst>
        </pc:spChg>
        <pc:spChg chg="add del">
          <ac:chgData name="Rafael Kuffner dos Anjos" userId="3925196f-71a7-46bf-baee-ed570243f2ce" providerId="ADAL" clId="{53062A82-23AF-4EB8-ABAB-FDE75936E6DD}" dt="2021-09-14T11:19:24.331" v="694" actId="26606"/>
          <ac:spMkLst>
            <pc:docMk/>
            <pc:sldMk cId="4042091567" sldId="263"/>
            <ac:spMk id="56" creationId="{04812C46-200A-4DEB-A05E-3ED6C68C2387}"/>
          </ac:spMkLst>
        </pc:spChg>
        <pc:spChg chg="add del">
          <ac:chgData name="Rafael Kuffner dos Anjos" userId="3925196f-71a7-46bf-baee-ed570243f2ce" providerId="ADAL" clId="{53062A82-23AF-4EB8-ABAB-FDE75936E6DD}" dt="2021-09-14T11:19:24.331" v="694" actId="26606"/>
          <ac:spMkLst>
            <pc:docMk/>
            <pc:sldMk cId="4042091567" sldId="263"/>
            <ac:spMk id="57" creationId="{D1EA859B-E555-4109-94F3-6700E046E008}"/>
          </ac:spMkLst>
        </pc:spChg>
        <pc:spChg chg="add del">
          <ac:chgData name="Rafael Kuffner dos Anjos" userId="3925196f-71a7-46bf-baee-ed570243f2ce" providerId="ADAL" clId="{53062A82-23AF-4EB8-ABAB-FDE75936E6DD}" dt="2021-09-14T11:36:07.620" v="985" actId="26606"/>
          <ac:spMkLst>
            <pc:docMk/>
            <pc:sldMk cId="4042091567" sldId="263"/>
            <ac:spMk id="58" creationId="{46C2E80F-49A6-4372-B103-219D417A55ED}"/>
          </ac:spMkLst>
        </pc:spChg>
        <pc:spChg chg="add del">
          <ac:chgData name="Rafael Kuffner dos Anjos" userId="3925196f-71a7-46bf-baee-ed570243f2ce" providerId="ADAL" clId="{53062A82-23AF-4EB8-ABAB-FDE75936E6DD}" dt="2021-09-14T11:19:25.114" v="696" actId="26606"/>
          <ac:spMkLst>
            <pc:docMk/>
            <pc:sldMk cId="4042091567" sldId="263"/>
            <ac:spMk id="59" creationId="{5E39A796-BE83-48B1-B33F-35C4A32AAB57}"/>
          </ac:spMkLst>
        </pc:spChg>
        <pc:spChg chg="add del">
          <ac:chgData name="Rafael Kuffner dos Anjos" userId="3925196f-71a7-46bf-baee-ed570243f2ce" providerId="ADAL" clId="{53062A82-23AF-4EB8-ABAB-FDE75936E6DD}" dt="2021-09-14T11:19:25.114" v="696" actId="26606"/>
          <ac:spMkLst>
            <pc:docMk/>
            <pc:sldMk cId="4042091567" sldId="263"/>
            <ac:spMk id="60" creationId="{72F84B47-E267-4194-8194-831DB7B5547F}"/>
          </ac:spMkLst>
        </pc:spChg>
        <pc:spChg chg="add del">
          <ac:chgData name="Rafael Kuffner dos Anjos" userId="3925196f-71a7-46bf-baee-ed570243f2ce" providerId="ADAL" clId="{53062A82-23AF-4EB8-ABAB-FDE75936E6DD}" dt="2021-09-14T11:36:13.834" v="987" actId="26606"/>
          <ac:spMkLst>
            <pc:docMk/>
            <pc:sldMk cId="4042091567" sldId="263"/>
            <ac:spMk id="61" creationId="{3A5B4632-C963-4296-86F0-79AA9EA5AE98}"/>
          </ac:spMkLst>
        </pc:spChg>
        <pc:spChg chg="add del">
          <ac:chgData name="Rafael Kuffner dos Anjos" userId="3925196f-71a7-46bf-baee-ed570243f2ce" providerId="ADAL" clId="{53062A82-23AF-4EB8-ABAB-FDE75936E6DD}" dt="2021-09-14T11:19:29.561" v="698" actId="26606"/>
          <ac:spMkLst>
            <pc:docMk/>
            <pc:sldMk cId="4042091567" sldId="263"/>
            <ac:spMk id="62" creationId="{04812C46-200A-4DEB-A05E-3ED6C68C2387}"/>
          </ac:spMkLst>
        </pc:spChg>
        <pc:spChg chg="add del">
          <ac:chgData name="Rafael Kuffner dos Anjos" userId="3925196f-71a7-46bf-baee-ed570243f2ce" providerId="ADAL" clId="{53062A82-23AF-4EB8-ABAB-FDE75936E6DD}" dt="2021-09-14T11:19:29.561" v="698" actId="26606"/>
          <ac:spMkLst>
            <pc:docMk/>
            <pc:sldMk cId="4042091567" sldId="263"/>
            <ac:spMk id="63" creationId="{D1EA859B-E555-4109-94F3-6700E046E008}"/>
          </ac:spMkLst>
        </pc:spChg>
        <pc:spChg chg="add del">
          <ac:chgData name="Rafael Kuffner dos Anjos" userId="3925196f-71a7-46bf-baee-ed570243f2ce" providerId="ADAL" clId="{53062A82-23AF-4EB8-ABAB-FDE75936E6DD}" dt="2021-09-14T11:36:21.190" v="991" actId="26606"/>
          <ac:spMkLst>
            <pc:docMk/>
            <pc:sldMk cId="4042091567" sldId="263"/>
            <ac:spMk id="65" creationId="{063BBA22-50EA-4C4D-BE05-F1CE4E63AA56}"/>
          </ac:spMkLst>
        </pc:spChg>
        <pc:spChg chg="add del">
          <ac:chgData name="Rafael Kuffner dos Anjos" userId="3925196f-71a7-46bf-baee-ed570243f2ce" providerId="ADAL" clId="{53062A82-23AF-4EB8-ABAB-FDE75936E6DD}" dt="2021-09-14T11:36:17.829" v="989" actId="26606"/>
          <ac:spMkLst>
            <pc:docMk/>
            <pc:sldMk cId="4042091567" sldId="263"/>
            <ac:spMk id="66" creationId="{6166C6D1-23AC-49C4-BA07-238E4E9F8CEB}"/>
          </ac:spMkLst>
        </pc:spChg>
        <pc:spChg chg="add del">
          <ac:chgData name="Rafael Kuffner dos Anjos" userId="3925196f-71a7-46bf-baee-ed570243f2ce" providerId="ADAL" clId="{53062A82-23AF-4EB8-ABAB-FDE75936E6DD}" dt="2021-09-14T11:36:17.829" v="989" actId="26606"/>
          <ac:spMkLst>
            <pc:docMk/>
            <pc:sldMk cId="4042091567" sldId="263"/>
            <ac:spMk id="67" creationId="{1C091803-41C2-48E0-9228-5148460C7479}"/>
          </ac:spMkLst>
        </pc:spChg>
        <pc:spChg chg="add del">
          <ac:chgData name="Rafael Kuffner dos Anjos" userId="3925196f-71a7-46bf-baee-ed570243f2ce" providerId="ADAL" clId="{53062A82-23AF-4EB8-ABAB-FDE75936E6DD}" dt="2021-09-14T11:36:17.829" v="989" actId="26606"/>
          <ac:spMkLst>
            <pc:docMk/>
            <pc:sldMk cId="4042091567" sldId="263"/>
            <ac:spMk id="68" creationId="{514B137B-96B8-4414-BA6A-22DF29F40F7E}"/>
          </ac:spMkLst>
        </pc:spChg>
        <pc:spChg chg="add del">
          <ac:chgData name="Rafael Kuffner dos Anjos" userId="3925196f-71a7-46bf-baee-ed570243f2ce" providerId="ADAL" clId="{53062A82-23AF-4EB8-ABAB-FDE75936E6DD}" dt="2021-09-14T11:36:17.829" v="989" actId="26606"/>
          <ac:spMkLst>
            <pc:docMk/>
            <pc:sldMk cId="4042091567" sldId="263"/>
            <ac:spMk id="69" creationId="{A35BD09B-BC3A-45C0-AF8E-950F364CDD42}"/>
          </ac:spMkLst>
        </pc:spChg>
        <pc:spChg chg="add del">
          <ac:chgData name="Rafael Kuffner dos Anjos" userId="3925196f-71a7-46bf-baee-ed570243f2ce" providerId="ADAL" clId="{53062A82-23AF-4EB8-ABAB-FDE75936E6DD}" dt="2021-09-14T11:36:17.829" v="989" actId="26606"/>
          <ac:spMkLst>
            <pc:docMk/>
            <pc:sldMk cId="4042091567" sldId="263"/>
            <ac:spMk id="70" creationId="{05CC4153-3F0D-4F4C-8F12-E8FC3FA40AEE}"/>
          </ac:spMkLst>
        </pc:spChg>
        <pc:spChg chg="add del">
          <ac:chgData name="Rafael Kuffner dos Anjos" userId="3925196f-71a7-46bf-baee-ed570243f2ce" providerId="ADAL" clId="{53062A82-23AF-4EB8-ABAB-FDE75936E6DD}" dt="2021-09-14T11:36:21.190" v="991" actId="26606"/>
          <ac:spMkLst>
            <pc:docMk/>
            <pc:sldMk cId="4042091567" sldId="263"/>
            <ac:spMk id="72" creationId="{BACC6370-2D7E-4714-9D71-7542949D7D5D}"/>
          </ac:spMkLst>
        </pc:spChg>
        <pc:spChg chg="add del">
          <ac:chgData name="Rafael Kuffner dos Anjos" userId="3925196f-71a7-46bf-baee-ed570243f2ce" providerId="ADAL" clId="{53062A82-23AF-4EB8-ABAB-FDE75936E6DD}" dt="2021-09-14T11:36:21.190" v="991" actId="26606"/>
          <ac:spMkLst>
            <pc:docMk/>
            <pc:sldMk cId="4042091567" sldId="263"/>
            <ac:spMk id="73" creationId="{F68B3F68-107C-434F-AA38-110D5EA91B85}"/>
          </ac:spMkLst>
        </pc:spChg>
        <pc:spChg chg="add del">
          <ac:chgData name="Rafael Kuffner dos Anjos" userId="3925196f-71a7-46bf-baee-ed570243f2ce" providerId="ADAL" clId="{53062A82-23AF-4EB8-ABAB-FDE75936E6DD}" dt="2021-09-14T11:36:21.190" v="991" actId="26606"/>
          <ac:spMkLst>
            <pc:docMk/>
            <pc:sldMk cId="4042091567" sldId="263"/>
            <ac:spMk id="74" creationId="{AAD0DBB9-1A4B-4391-81D4-CB19F9AB918A}"/>
          </ac:spMkLst>
        </pc:spChg>
        <pc:spChg chg="add del">
          <ac:chgData name="Rafael Kuffner dos Anjos" userId="3925196f-71a7-46bf-baee-ed570243f2ce" providerId="ADAL" clId="{53062A82-23AF-4EB8-ABAB-FDE75936E6DD}" dt="2021-09-14T11:36:56.820" v="997" actId="26606"/>
          <ac:spMkLst>
            <pc:docMk/>
            <pc:sldMk cId="4042091567" sldId="263"/>
            <ac:spMk id="77" creationId="{46C2E80F-49A6-4372-B103-219D417A55ED}"/>
          </ac:spMkLst>
        </pc:spChg>
        <pc:spChg chg="add del">
          <ac:chgData name="Rafael Kuffner dos Anjos" userId="3925196f-71a7-46bf-baee-ed570243f2ce" providerId="ADAL" clId="{53062A82-23AF-4EB8-ABAB-FDE75936E6DD}" dt="2021-09-14T11:36:56.820" v="997" actId="26606"/>
          <ac:spMkLst>
            <pc:docMk/>
            <pc:sldMk cId="4042091567" sldId="263"/>
            <ac:spMk id="83" creationId="{DCC231C8-C761-4B31-9B1C-C6D19248C6B3}"/>
          </ac:spMkLst>
        </pc:spChg>
        <pc:grpChg chg="add del">
          <ac:chgData name="Rafael Kuffner dos Anjos" userId="3925196f-71a7-46bf-baee-ed570243f2ce" providerId="ADAL" clId="{53062A82-23AF-4EB8-ABAB-FDE75936E6DD}" dt="2021-09-14T11:20:06.297" v="713" actId="26606"/>
          <ac:grpSpMkLst>
            <pc:docMk/>
            <pc:sldMk cId="4042091567" sldId="263"/>
            <ac:grpSpMk id="10" creationId="{11999B20-6058-4C55-882E-A1FB050B69DD}"/>
          </ac:grpSpMkLst>
        </pc:grpChg>
        <pc:grpChg chg="add del">
          <ac:chgData name="Rafael Kuffner dos Anjos" userId="3925196f-71a7-46bf-baee-ed570243f2ce" providerId="ADAL" clId="{53062A82-23AF-4EB8-ABAB-FDE75936E6DD}" dt="2021-09-14T11:19:02.460" v="686" actId="26606"/>
          <ac:grpSpMkLst>
            <pc:docMk/>
            <pc:sldMk cId="4042091567" sldId="263"/>
            <ac:grpSpMk id="13" creationId="{11999B20-6058-4C55-882E-A1FB050B69DD}"/>
          </ac:grpSpMkLst>
        </pc:grpChg>
        <pc:graphicFrameChg chg="add del">
          <ac:chgData name="Rafael Kuffner dos Anjos" userId="3925196f-71a7-46bf-baee-ed570243f2ce" providerId="ADAL" clId="{53062A82-23AF-4EB8-ABAB-FDE75936E6DD}" dt="2021-09-14T11:19:02.460" v="686" actId="26606"/>
          <ac:graphicFrameMkLst>
            <pc:docMk/>
            <pc:sldMk cId="4042091567" sldId="263"/>
            <ac:graphicFrameMk id="6" creationId="{A60CCD3C-8DAC-41AA-9171-CFC640B68F9F}"/>
          </ac:graphicFrameMkLst>
        </pc:graphicFrameChg>
        <pc:graphicFrameChg chg="add del">
          <ac:chgData name="Rafael Kuffner dos Anjos" userId="3925196f-71a7-46bf-baee-ed570243f2ce" providerId="ADAL" clId="{53062A82-23AF-4EB8-ABAB-FDE75936E6DD}" dt="2021-09-14T11:20:06.297" v="713" actId="26606"/>
          <ac:graphicFrameMkLst>
            <pc:docMk/>
            <pc:sldMk cId="4042091567" sldId="263"/>
            <ac:graphicFrameMk id="34" creationId="{F0DC526F-9500-452B-BEB8-0D843F745C99}"/>
          </ac:graphicFrameMkLst>
        </pc:graphicFrameChg>
        <pc:graphicFrameChg chg="add del">
          <ac:chgData name="Rafael Kuffner dos Anjos" userId="3925196f-71a7-46bf-baee-ed570243f2ce" providerId="ADAL" clId="{53062A82-23AF-4EB8-ABAB-FDE75936E6DD}" dt="2021-09-14T11:19:07.681" v="688" actId="26606"/>
          <ac:graphicFrameMkLst>
            <pc:docMk/>
            <pc:sldMk cId="4042091567" sldId="263"/>
            <ac:graphicFrameMk id="38" creationId="{37DD064B-2AC2-49E2-8657-DBAAA6A57B58}"/>
          </ac:graphicFrameMkLst>
        </pc:graphicFrameChg>
        <pc:graphicFrameChg chg="add del">
          <ac:chgData name="Rafael Kuffner dos Anjos" userId="3925196f-71a7-46bf-baee-ed570243f2ce" providerId="ADAL" clId="{53062A82-23AF-4EB8-ABAB-FDE75936E6DD}" dt="2021-09-14T11:20:07.784" v="715" actId="26606"/>
          <ac:graphicFrameMkLst>
            <pc:docMk/>
            <pc:sldMk cId="4042091567" sldId="263"/>
            <ac:graphicFrameMk id="45" creationId="{01B7E6F7-55A9-4ABC-B79A-0F120A82B346}"/>
          </ac:graphicFrameMkLst>
        </pc:graphicFrameChg>
        <pc:graphicFrameChg chg="add del">
          <ac:chgData name="Rafael Kuffner dos Anjos" userId="3925196f-71a7-46bf-baee-ed570243f2ce" providerId="ADAL" clId="{53062A82-23AF-4EB8-ABAB-FDE75936E6DD}" dt="2021-09-14T11:36:07.620" v="985" actId="26606"/>
          <ac:graphicFrameMkLst>
            <pc:docMk/>
            <pc:sldMk cId="4042091567" sldId="263"/>
            <ac:graphicFrameMk id="55" creationId="{A4DF5584-6E44-4885-93C1-65DD9804F349}"/>
          </ac:graphicFrameMkLst>
        </pc:graphicFrameChg>
        <pc:graphicFrameChg chg="add del">
          <ac:chgData name="Rafael Kuffner dos Anjos" userId="3925196f-71a7-46bf-baee-ed570243f2ce" providerId="ADAL" clId="{53062A82-23AF-4EB8-ABAB-FDE75936E6DD}" dt="2021-09-14T11:36:13.834" v="987" actId="26606"/>
          <ac:graphicFrameMkLst>
            <pc:docMk/>
            <pc:sldMk cId="4042091567" sldId="263"/>
            <ac:graphicFrameMk id="64" creationId="{2EA37028-CB04-43E7-B4DE-F7A82CAA358D}"/>
          </ac:graphicFrameMkLst>
        </pc:graphicFrameChg>
        <pc:graphicFrameChg chg="add del">
          <ac:chgData name="Rafael Kuffner dos Anjos" userId="3925196f-71a7-46bf-baee-ed570243f2ce" providerId="ADAL" clId="{53062A82-23AF-4EB8-ABAB-FDE75936E6DD}" dt="2021-09-14T11:36:21.190" v="991" actId="26606"/>
          <ac:graphicFrameMkLst>
            <pc:docMk/>
            <pc:sldMk cId="4042091567" sldId="263"/>
            <ac:graphicFrameMk id="75" creationId="{1C457753-6491-4A21-98C9-F5E705BF7D01}"/>
          </ac:graphicFrameMkLst>
        </pc:graphicFrameChg>
        <pc:graphicFrameChg chg="add mod modGraphic">
          <ac:chgData name="Rafael Kuffner dos Anjos" userId="3925196f-71a7-46bf-baee-ed570243f2ce" providerId="ADAL" clId="{53062A82-23AF-4EB8-ABAB-FDE75936E6DD}" dt="2021-09-14T11:37:57.490" v="1001" actId="207"/>
          <ac:graphicFrameMkLst>
            <pc:docMk/>
            <pc:sldMk cId="4042091567" sldId="263"/>
            <ac:graphicFrameMk id="78" creationId="{A4DF5584-6E44-4885-93C1-65DD9804F349}"/>
          </ac:graphicFrameMkLst>
        </pc:graphicFrameChg>
        <pc:picChg chg="add del">
          <ac:chgData name="Rafael Kuffner dos Anjos" userId="3925196f-71a7-46bf-baee-ed570243f2ce" providerId="ADAL" clId="{53062A82-23AF-4EB8-ABAB-FDE75936E6DD}" dt="2021-09-14T11:20:07.784" v="715" actId="26606"/>
          <ac:picMkLst>
            <pc:docMk/>
            <pc:sldMk cId="4042091567" sldId="263"/>
            <ac:picMk id="39" creationId="{13C1A2BC-FDB5-4C70-AB76-D009263AA868}"/>
          </ac:picMkLst>
        </pc:picChg>
        <pc:picChg chg="add del mod ord">
          <ac:chgData name="Rafael Kuffner dos Anjos" userId="3925196f-71a7-46bf-baee-ed570243f2ce" providerId="ADAL" clId="{53062A82-23AF-4EB8-ABAB-FDE75936E6DD}" dt="2021-09-14T11:19:39.211" v="700" actId="26606"/>
          <ac:picMkLst>
            <pc:docMk/>
            <pc:sldMk cId="4042091567" sldId="263"/>
            <ac:picMk id="41" creationId="{444F6773-00DD-4729-A33A-0828E52F1BDA}"/>
          </ac:picMkLst>
        </pc:picChg>
        <pc:picChg chg="add del mod">
          <ac:chgData name="Rafael Kuffner dos Anjos" userId="3925196f-71a7-46bf-baee-ed570243f2ce" providerId="ADAL" clId="{53062A82-23AF-4EB8-ABAB-FDE75936E6DD}" dt="2021-09-14T11:35:53.420" v="983" actId="478"/>
          <ac:picMkLst>
            <pc:docMk/>
            <pc:sldMk cId="4042091567" sldId="263"/>
            <ac:picMk id="49" creationId="{BDF0DE57-6670-44BB-9C31-25706AF81FB2}"/>
          </ac:picMkLst>
        </pc:picChg>
        <pc:cxnChg chg="add del">
          <ac:chgData name="Rafael Kuffner dos Anjos" userId="3925196f-71a7-46bf-baee-ed570243f2ce" providerId="ADAL" clId="{53062A82-23AF-4EB8-ABAB-FDE75936E6DD}" dt="2021-09-14T11:20:07.784" v="715" actId="26606"/>
          <ac:cxnSpMkLst>
            <pc:docMk/>
            <pc:sldMk cId="4042091567" sldId="263"/>
            <ac:cxnSpMk id="44" creationId="{67182200-4859-4C8D-BCBB-55B245C28BA3}"/>
          </ac:cxnSpMkLst>
        </pc:cxnChg>
      </pc:sldChg>
      <pc:sldChg chg="addSp delSp modSp new mod ord">
        <pc:chgData name="Rafael Kuffner dos Anjos" userId="3925196f-71a7-46bf-baee-ed570243f2ce" providerId="ADAL" clId="{53062A82-23AF-4EB8-ABAB-FDE75936E6DD}" dt="2021-09-14T11:26:32.769" v="943"/>
        <pc:sldMkLst>
          <pc:docMk/>
          <pc:sldMk cId="4007352231" sldId="264"/>
        </pc:sldMkLst>
        <pc:spChg chg="mod">
          <ac:chgData name="Rafael Kuffner dos Anjos" userId="3925196f-71a7-46bf-baee-ed570243f2ce" providerId="ADAL" clId="{53062A82-23AF-4EB8-ABAB-FDE75936E6DD}" dt="2021-09-14T11:21:45.604" v="765" actId="20577"/>
          <ac:spMkLst>
            <pc:docMk/>
            <pc:sldMk cId="4007352231" sldId="264"/>
            <ac:spMk id="2" creationId="{FBEB3387-5644-4C49-BE10-CE207A811279}"/>
          </ac:spMkLst>
        </pc:spChg>
        <pc:spChg chg="del">
          <ac:chgData name="Rafael Kuffner dos Anjos" userId="3925196f-71a7-46bf-baee-ed570243f2ce" providerId="ADAL" clId="{53062A82-23AF-4EB8-ABAB-FDE75936E6DD}" dt="2021-09-14T11:21:25.994" v="726" actId="478"/>
          <ac:spMkLst>
            <pc:docMk/>
            <pc:sldMk cId="4007352231" sldId="264"/>
            <ac:spMk id="3" creationId="{0E34EA90-AF9E-4284-B26F-9ED397AF081F}"/>
          </ac:spMkLst>
        </pc:spChg>
        <pc:spChg chg="add mod">
          <ac:chgData name="Rafael Kuffner dos Anjos" userId="3925196f-71a7-46bf-baee-ed570243f2ce" providerId="ADAL" clId="{53062A82-23AF-4EB8-ABAB-FDE75936E6DD}" dt="2021-09-14T11:25:06.323" v="848" actId="1076"/>
          <ac:spMkLst>
            <pc:docMk/>
            <pc:sldMk cId="4007352231" sldId="264"/>
            <ac:spMk id="5" creationId="{74090CBD-BC78-4BAF-822B-9518E0138BA3}"/>
          </ac:spMkLst>
        </pc:spChg>
        <pc:spChg chg="add mod">
          <ac:chgData name="Rafael Kuffner dos Anjos" userId="3925196f-71a7-46bf-baee-ed570243f2ce" providerId="ADAL" clId="{53062A82-23AF-4EB8-ABAB-FDE75936E6DD}" dt="2021-09-14T11:25:09.312" v="849" actId="1076"/>
          <ac:spMkLst>
            <pc:docMk/>
            <pc:sldMk cId="4007352231" sldId="264"/>
            <ac:spMk id="6" creationId="{313B1023-1805-4B3B-B458-1AA9E55AA713}"/>
          </ac:spMkLst>
        </pc:spChg>
        <pc:spChg chg="add mod">
          <ac:chgData name="Rafael Kuffner dos Anjos" userId="3925196f-71a7-46bf-baee-ed570243f2ce" providerId="ADAL" clId="{53062A82-23AF-4EB8-ABAB-FDE75936E6DD}" dt="2021-09-14T11:25:12.117" v="850" actId="1076"/>
          <ac:spMkLst>
            <pc:docMk/>
            <pc:sldMk cId="4007352231" sldId="264"/>
            <ac:spMk id="7" creationId="{9BD1A238-43C8-47DE-BAC2-C3E1723E2778}"/>
          </ac:spMkLst>
        </pc:spChg>
        <pc:grpChg chg="add mod">
          <ac:chgData name="Rafael Kuffner dos Anjos" userId="3925196f-71a7-46bf-baee-ed570243f2ce" providerId="ADAL" clId="{53062A82-23AF-4EB8-ABAB-FDE75936E6DD}" dt="2021-09-14T11:22:39.101" v="785" actId="1076"/>
          <ac:grpSpMkLst>
            <pc:docMk/>
            <pc:sldMk cId="4007352231" sldId="264"/>
            <ac:grpSpMk id="10" creationId="{77AE1389-E0F5-4654-8A02-4CAC94C34089}"/>
          </ac:grpSpMkLst>
        </pc:grpChg>
        <pc:picChg chg="add mod">
          <ac:chgData name="Rafael Kuffner dos Anjos" userId="3925196f-71a7-46bf-baee-ed570243f2ce" providerId="ADAL" clId="{53062A82-23AF-4EB8-ABAB-FDE75936E6DD}" dt="2021-09-14T11:22:39.101" v="785" actId="1076"/>
          <ac:picMkLst>
            <pc:docMk/>
            <pc:sldMk cId="4007352231" sldId="264"/>
            <ac:picMk id="4" creationId="{15CD6789-7DC9-4E1B-928B-4DB011080B75}"/>
          </ac:picMkLst>
        </pc:picChg>
        <pc:picChg chg="add mod">
          <ac:chgData name="Rafael Kuffner dos Anjos" userId="3925196f-71a7-46bf-baee-ed570243f2ce" providerId="ADAL" clId="{53062A82-23AF-4EB8-ABAB-FDE75936E6DD}" dt="2021-09-14T11:22:39.101" v="785" actId="1076"/>
          <ac:picMkLst>
            <pc:docMk/>
            <pc:sldMk cId="4007352231" sldId="264"/>
            <ac:picMk id="8" creationId="{587ADB01-EB20-4DB6-AF88-104CB95CFAAC}"/>
          </ac:picMkLst>
        </pc:picChg>
        <pc:picChg chg="add mod">
          <ac:chgData name="Rafael Kuffner dos Anjos" userId="3925196f-71a7-46bf-baee-ed570243f2ce" providerId="ADAL" clId="{53062A82-23AF-4EB8-ABAB-FDE75936E6DD}" dt="2021-09-14T11:22:39.101" v="785" actId="1076"/>
          <ac:picMkLst>
            <pc:docMk/>
            <pc:sldMk cId="4007352231" sldId="264"/>
            <ac:picMk id="9" creationId="{3B106FA1-8AD9-4160-94F4-1CB0E69648FE}"/>
          </ac:picMkLst>
        </pc:picChg>
      </pc:sldChg>
      <pc:sldChg chg="addSp delSp modSp new mod ord">
        <pc:chgData name="Rafael Kuffner dos Anjos" userId="3925196f-71a7-46bf-baee-ed570243f2ce" providerId="ADAL" clId="{53062A82-23AF-4EB8-ABAB-FDE75936E6DD}" dt="2021-09-14T11:26:32.769" v="943"/>
        <pc:sldMkLst>
          <pc:docMk/>
          <pc:sldMk cId="3701494299" sldId="265"/>
        </pc:sldMkLst>
        <pc:spChg chg="mod">
          <ac:chgData name="Rafael Kuffner dos Anjos" userId="3925196f-71a7-46bf-baee-ed570243f2ce" providerId="ADAL" clId="{53062A82-23AF-4EB8-ABAB-FDE75936E6DD}" dt="2021-09-14T11:22:19.934" v="781" actId="20577"/>
          <ac:spMkLst>
            <pc:docMk/>
            <pc:sldMk cId="3701494299" sldId="265"/>
            <ac:spMk id="2" creationId="{B324483A-D805-42AC-B908-81D1AC5CBBC9}"/>
          </ac:spMkLst>
        </pc:spChg>
        <pc:spChg chg="del">
          <ac:chgData name="Rafael Kuffner dos Anjos" userId="3925196f-71a7-46bf-baee-ed570243f2ce" providerId="ADAL" clId="{53062A82-23AF-4EB8-ABAB-FDE75936E6DD}" dt="2021-09-14T11:22:17.002" v="771" actId="478"/>
          <ac:spMkLst>
            <pc:docMk/>
            <pc:sldMk cId="3701494299" sldId="265"/>
            <ac:spMk id="3" creationId="{7858AB78-57FD-44D5-934C-221018024A53}"/>
          </ac:spMkLst>
        </pc:spChg>
        <pc:spChg chg="add mod">
          <ac:chgData name="Rafael Kuffner dos Anjos" userId="3925196f-71a7-46bf-baee-ed570243f2ce" providerId="ADAL" clId="{53062A82-23AF-4EB8-ABAB-FDE75936E6DD}" dt="2021-09-14T11:25:03.104" v="847" actId="1076"/>
          <ac:spMkLst>
            <pc:docMk/>
            <pc:sldMk cId="3701494299" sldId="265"/>
            <ac:spMk id="6" creationId="{514D63C3-17D5-4A0B-9AD8-2548D2621EB7}"/>
          </ac:spMkLst>
        </pc:spChg>
        <pc:spChg chg="add mod">
          <ac:chgData name="Rafael Kuffner dos Anjos" userId="3925196f-71a7-46bf-baee-ed570243f2ce" providerId="ADAL" clId="{53062A82-23AF-4EB8-ABAB-FDE75936E6DD}" dt="2021-09-14T11:25:00.683" v="846" actId="1076"/>
          <ac:spMkLst>
            <pc:docMk/>
            <pc:sldMk cId="3701494299" sldId="265"/>
            <ac:spMk id="7" creationId="{090FFC17-505E-411C-8A08-36642DEC9321}"/>
          </ac:spMkLst>
        </pc:spChg>
        <pc:spChg chg="add mod">
          <ac:chgData name="Rafael Kuffner dos Anjos" userId="3925196f-71a7-46bf-baee-ed570243f2ce" providerId="ADAL" clId="{53062A82-23AF-4EB8-ABAB-FDE75936E6DD}" dt="2021-09-14T11:24:56.137" v="845" actId="1076"/>
          <ac:spMkLst>
            <pc:docMk/>
            <pc:sldMk cId="3701494299" sldId="265"/>
            <ac:spMk id="9" creationId="{2A017F9A-0262-4007-A6FB-C0C0A306C2F6}"/>
          </ac:spMkLst>
        </pc:spChg>
        <pc:grpChg chg="add mod">
          <ac:chgData name="Rafael Kuffner dos Anjos" userId="3925196f-71a7-46bf-baee-ed570243f2ce" providerId="ADAL" clId="{53062A82-23AF-4EB8-ABAB-FDE75936E6DD}" dt="2021-09-14T11:22:36.093" v="784" actId="1076"/>
          <ac:grpSpMkLst>
            <pc:docMk/>
            <pc:sldMk cId="3701494299" sldId="265"/>
            <ac:grpSpMk id="10" creationId="{5225CE1B-2598-431B-B579-FFA5E66FB5B9}"/>
          </ac:grpSpMkLst>
        </pc:grpChg>
        <pc:picChg chg="add mod">
          <ac:chgData name="Rafael Kuffner dos Anjos" userId="3925196f-71a7-46bf-baee-ed570243f2ce" providerId="ADAL" clId="{53062A82-23AF-4EB8-ABAB-FDE75936E6DD}" dt="2021-09-14T11:22:36.093" v="784" actId="1076"/>
          <ac:picMkLst>
            <pc:docMk/>
            <pc:sldMk cId="3701494299" sldId="265"/>
            <ac:picMk id="4" creationId="{AB0F776C-6E50-40F6-97AC-E90CF900FDD4}"/>
          </ac:picMkLst>
        </pc:picChg>
        <pc:picChg chg="add mod">
          <ac:chgData name="Rafael Kuffner dos Anjos" userId="3925196f-71a7-46bf-baee-ed570243f2ce" providerId="ADAL" clId="{53062A82-23AF-4EB8-ABAB-FDE75936E6DD}" dt="2021-09-14T11:22:36.093" v="784" actId="1076"/>
          <ac:picMkLst>
            <pc:docMk/>
            <pc:sldMk cId="3701494299" sldId="265"/>
            <ac:picMk id="5" creationId="{97373B6E-77FF-4E1D-8905-A17D1BF9ABD5}"/>
          </ac:picMkLst>
        </pc:picChg>
        <pc:picChg chg="add mod">
          <ac:chgData name="Rafael Kuffner dos Anjos" userId="3925196f-71a7-46bf-baee-ed570243f2ce" providerId="ADAL" clId="{53062A82-23AF-4EB8-ABAB-FDE75936E6DD}" dt="2021-09-14T11:22:36.093" v="784" actId="1076"/>
          <ac:picMkLst>
            <pc:docMk/>
            <pc:sldMk cId="3701494299" sldId="265"/>
            <ac:picMk id="8" creationId="{841E36DC-CFDB-47E4-9BCE-49949A2D4B92}"/>
          </ac:picMkLst>
        </pc:picChg>
      </pc:sldChg>
      <pc:sldChg chg="add del">
        <pc:chgData name="Rafael Kuffner dos Anjos" userId="3925196f-71a7-46bf-baee-ed570243f2ce" providerId="ADAL" clId="{53062A82-23AF-4EB8-ABAB-FDE75936E6DD}" dt="2021-09-14T10:52:28.035" v="346" actId="47"/>
        <pc:sldMkLst>
          <pc:docMk/>
          <pc:sldMk cId="1511037200" sldId="266"/>
        </pc:sldMkLst>
      </pc:sldChg>
      <pc:sldChg chg="addSp delSp modSp new mod ord">
        <pc:chgData name="Rafael Kuffner dos Anjos" userId="3925196f-71a7-46bf-baee-ed570243f2ce" providerId="ADAL" clId="{53062A82-23AF-4EB8-ABAB-FDE75936E6DD}" dt="2021-09-14T11:26:32.769" v="943"/>
        <pc:sldMkLst>
          <pc:docMk/>
          <pc:sldMk cId="3528289736" sldId="266"/>
        </pc:sldMkLst>
        <pc:spChg chg="del">
          <ac:chgData name="Rafael Kuffner dos Anjos" userId="3925196f-71a7-46bf-baee-ed570243f2ce" providerId="ADAL" clId="{53062A82-23AF-4EB8-ABAB-FDE75936E6DD}" dt="2021-09-14T11:22:51.695" v="789" actId="478"/>
          <ac:spMkLst>
            <pc:docMk/>
            <pc:sldMk cId="3528289736" sldId="266"/>
            <ac:spMk id="2" creationId="{FA351D6F-A369-4D1D-87D8-D31DC5592538}"/>
          </ac:spMkLst>
        </pc:spChg>
        <pc:spChg chg="del">
          <ac:chgData name="Rafael Kuffner dos Anjos" userId="3925196f-71a7-46bf-baee-ed570243f2ce" providerId="ADAL" clId="{53062A82-23AF-4EB8-ABAB-FDE75936E6DD}" dt="2021-09-14T11:22:50.617" v="788" actId="478"/>
          <ac:spMkLst>
            <pc:docMk/>
            <pc:sldMk cId="3528289736" sldId="266"/>
            <ac:spMk id="3" creationId="{CADE2858-3077-4712-836A-FD96C5DFD286}"/>
          </ac:spMkLst>
        </pc:spChg>
        <pc:spChg chg="add mod">
          <ac:chgData name="Rafael Kuffner dos Anjos" userId="3925196f-71a7-46bf-baee-ed570243f2ce" providerId="ADAL" clId="{53062A82-23AF-4EB8-ABAB-FDE75936E6DD}" dt="2021-09-14T11:25:17.372" v="851" actId="1076"/>
          <ac:spMkLst>
            <pc:docMk/>
            <pc:sldMk cId="3528289736" sldId="266"/>
            <ac:spMk id="5" creationId="{96E1DAFE-C1D4-497E-B5D1-1200FC29A1C3}"/>
          </ac:spMkLst>
        </pc:spChg>
        <pc:spChg chg="add mod">
          <ac:chgData name="Rafael Kuffner dos Anjos" userId="3925196f-71a7-46bf-baee-ed570243f2ce" providerId="ADAL" clId="{53062A82-23AF-4EB8-ABAB-FDE75936E6DD}" dt="2021-09-14T11:25:21.558" v="852" actId="1076"/>
          <ac:spMkLst>
            <pc:docMk/>
            <pc:sldMk cId="3528289736" sldId="266"/>
            <ac:spMk id="6" creationId="{67CDD57D-A6E1-4035-B104-3588A8AAFE36}"/>
          </ac:spMkLst>
        </pc:spChg>
        <pc:spChg chg="add mod">
          <ac:chgData name="Rafael Kuffner dos Anjos" userId="3925196f-71a7-46bf-baee-ed570243f2ce" providerId="ADAL" clId="{53062A82-23AF-4EB8-ABAB-FDE75936E6DD}" dt="2021-09-14T11:23:43.260" v="844" actId="1037"/>
          <ac:spMkLst>
            <pc:docMk/>
            <pc:sldMk cId="3528289736" sldId="266"/>
            <ac:spMk id="8" creationId="{8763DAD2-DBBD-45AC-ADE8-3EF39364C41F}"/>
          </ac:spMkLst>
        </pc:spChg>
        <pc:spChg chg="add mod">
          <ac:chgData name="Rafael Kuffner dos Anjos" userId="3925196f-71a7-46bf-baee-ed570243f2ce" providerId="ADAL" clId="{53062A82-23AF-4EB8-ABAB-FDE75936E6DD}" dt="2021-09-14T11:23:43.260" v="844" actId="1037"/>
          <ac:spMkLst>
            <pc:docMk/>
            <pc:sldMk cId="3528289736" sldId="266"/>
            <ac:spMk id="9" creationId="{E946D8E8-E9B5-401E-AA90-18F76BBEEE6B}"/>
          </ac:spMkLst>
        </pc:spChg>
        <pc:spChg chg="add mod">
          <ac:chgData name="Rafael Kuffner dos Anjos" userId="3925196f-71a7-46bf-baee-ed570243f2ce" providerId="ADAL" clId="{53062A82-23AF-4EB8-ABAB-FDE75936E6DD}" dt="2021-09-14T11:23:05.947" v="793" actId="571"/>
          <ac:spMkLst>
            <pc:docMk/>
            <pc:sldMk cId="3528289736" sldId="266"/>
            <ac:spMk id="11" creationId="{25DB33E0-98F3-444A-B034-952C89AE29C9}"/>
          </ac:spMkLst>
        </pc:spChg>
        <pc:spChg chg="add mod">
          <ac:chgData name="Rafael Kuffner dos Anjos" userId="3925196f-71a7-46bf-baee-ed570243f2ce" providerId="ADAL" clId="{53062A82-23AF-4EB8-ABAB-FDE75936E6DD}" dt="2021-09-14T11:23:05.947" v="793" actId="571"/>
          <ac:spMkLst>
            <pc:docMk/>
            <pc:sldMk cId="3528289736" sldId="266"/>
            <ac:spMk id="12" creationId="{FBD5AD18-D496-495A-9CFB-E9E947ECA47E}"/>
          </ac:spMkLst>
        </pc:spChg>
        <pc:spChg chg="add mod">
          <ac:chgData name="Rafael Kuffner dos Anjos" userId="3925196f-71a7-46bf-baee-ed570243f2ce" providerId="ADAL" clId="{53062A82-23AF-4EB8-ABAB-FDE75936E6DD}" dt="2021-09-14T11:23:35.667" v="819" actId="20577"/>
          <ac:spMkLst>
            <pc:docMk/>
            <pc:sldMk cId="3528289736" sldId="266"/>
            <ac:spMk id="15" creationId="{358CFD27-8D33-4AB4-8A0F-A5979BA69B0E}"/>
          </ac:spMkLst>
        </pc:spChg>
        <pc:grpChg chg="add mod">
          <ac:chgData name="Rafael Kuffner dos Anjos" userId="3925196f-71a7-46bf-baee-ed570243f2ce" providerId="ADAL" clId="{53062A82-23AF-4EB8-ABAB-FDE75936E6DD}" dt="2021-09-14T11:23:43.260" v="844" actId="1037"/>
          <ac:grpSpMkLst>
            <pc:docMk/>
            <pc:sldMk cId="3528289736" sldId="266"/>
            <ac:grpSpMk id="14" creationId="{E238E663-416E-45F7-BA46-9CA9677CF85D}"/>
          </ac:grpSpMkLst>
        </pc:grpChg>
        <pc:picChg chg="add mod">
          <ac:chgData name="Rafael Kuffner dos Anjos" userId="3925196f-71a7-46bf-baee-ed570243f2ce" providerId="ADAL" clId="{53062A82-23AF-4EB8-ABAB-FDE75936E6DD}" dt="2021-09-14T11:23:43.260" v="844" actId="1037"/>
          <ac:picMkLst>
            <pc:docMk/>
            <pc:sldMk cId="3528289736" sldId="266"/>
            <ac:picMk id="4" creationId="{F7B837F7-62CF-4B54-B034-6533FC6CA3AC}"/>
          </ac:picMkLst>
        </pc:picChg>
        <pc:picChg chg="add mod">
          <ac:chgData name="Rafael Kuffner dos Anjos" userId="3925196f-71a7-46bf-baee-ed570243f2ce" providerId="ADAL" clId="{53062A82-23AF-4EB8-ABAB-FDE75936E6DD}" dt="2021-09-14T11:23:43.260" v="844" actId="1037"/>
          <ac:picMkLst>
            <pc:docMk/>
            <pc:sldMk cId="3528289736" sldId="266"/>
            <ac:picMk id="7" creationId="{51696E03-A0A3-40D7-9D89-E6C5F4874FF3}"/>
          </ac:picMkLst>
        </pc:picChg>
        <pc:picChg chg="add mod">
          <ac:chgData name="Rafael Kuffner dos Anjos" userId="3925196f-71a7-46bf-baee-ed570243f2ce" providerId="ADAL" clId="{53062A82-23AF-4EB8-ABAB-FDE75936E6DD}" dt="2021-09-14T11:23:05.947" v="793" actId="571"/>
          <ac:picMkLst>
            <pc:docMk/>
            <pc:sldMk cId="3528289736" sldId="266"/>
            <ac:picMk id="10" creationId="{6B11DA82-B2D1-48E0-9045-48110F1784F5}"/>
          </ac:picMkLst>
        </pc:picChg>
        <pc:picChg chg="add mod">
          <ac:chgData name="Rafael Kuffner dos Anjos" userId="3925196f-71a7-46bf-baee-ed570243f2ce" providerId="ADAL" clId="{53062A82-23AF-4EB8-ABAB-FDE75936E6DD}" dt="2021-09-14T11:23:05.947" v="793" actId="571"/>
          <ac:picMkLst>
            <pc:docMk/>
            <pc:sldMk cId="3528289736" sldId="266"/>
            <ac:picMk id="13" creationId="{8F175C91-F1D6-4897-895B-F8CB9FEA7FED}"/>
          </ac:picMkLst>
        </pc:picChg>
      </pc:sldChg>
      <pc:sldChg chg="addSp delSp modSp new mod">
        <pc:chgData name="Rafael Kuffner dos Anjos" userId="3925196f-71a7-46bf-baee-ed570243f2ce" providerId="ADAL" clId="{53062A82-23AF-4EB8-ABAB-FDE75936E6DD}" dt="2021-09-14T11:40:55.913" v="1030" actId="1076"/>
        <pc:sldMkLst>
          <pc:docMk/>
          <pc:sldMk cId="732190984" sldId="267"/>
        </pc:sldMkLst>
        <pc:spChg chg="mod">
          <ac:chgData name="Rafael Kuffner dos Anjos" userId="3925196f-71a7-46bf-baee-ed570243f2ce" providerId="ADAL" clId="{53062A82-23AF-4EB8-ABAB-FDE75936E6DD}" dt="2021-09-14T11:38:17.662" v="1006" actId="20577"/>
          <ac:spMkLst>
            <pc:docMk/>
            <pc:sldMk cId="732190984" sldId="267"/>
            <ac:spMk id="2" creationId="{EBDB3D20-6592-44C3-A327-5AEC22179497}"/>
          </ac:spMkLst>
        </pc:spChg>
        <pc:spChg chg="mod">
          <ac:chgData name="Rafael Kuffner dos Anjos" userId="3925196f-71a7-46bf-baee-ed570243f2ce" providerId="ADAL" clId="{53062A82-23AF-4EB8-ABAB-FDE75936E6DD}" dt="2021-09-14T11:39:18.036" v="1012" actId="20577"/>
          <ac:spMkLst>
            <pc:docMk/>
            <pc:sldMk cId="732190984" sldId="267"/>
            <ac:spMk id="3" creationId="{A0955D88-B183-4867-8095-7038E4C37866}"/>
          </ac:spMkLst>
        </pc:spChg>
        <pc:spChg chg="add del">
          <ac:chgData name="Rafael Kuffner dos Anjos" userId="3925196f-71a7-46bf-baee-ed570243f2ce" providerId="ADAL" clId="{53062A82-23AF-4EB8-ABAB-FDE75936E6DD}" dt="2021-09-14T11:38:16.668" v="1004" actId="22"/>
          <ac:spMkLst>
            <pc:docMk/>
            <pc:sldMk cId="732190984" sldId="267"/>
            <ac:spMk id="5" creationId="{AE470C9E-6F38-466A-8619-D4FBF6C6ABD1}"/>
          </ac:spMkLst>
        </pc:spChg>
        <pc:spChg chg="add mod">
          <ac:chgData name="Rafael Kuffner dos Anjos" userId="3925196f-71a7-46bf-baee-ed570243f2ce" providerId="ADAL" clId="{53062A82-23AF-4EB8-ABAB-FDE75936E6DD}" dt="2021-09-14T11:40:55.913" v="1030" actId="1076"/>
          <ac:spMkLst>
            <pc:docMk/>
            <pc:sldMk cId="732190984" sldId="267"/>
            <ac:spMk id="6" creationId="{21DB95FE-4943-4481-8DB5-52D278A7BB90}"/>
          </ac:spMkLst>
        </pc:spChg>
      </pc:sldChg>
      <pc:sldChg chg="new del">
        <pc:chgData name="Rafael Kuffner dos Anjos" userId="3925196f-71a7-46bf-baee-ed570243f2ce" providerId="ADAL" clId="{53062A82-23AF-4EB8-ABAB-FDE75936E6DD}" dt="2021-09-14T11:35:36.455" v="980" actId="47"/>
        <pc:sldMkLst>
          <pc:docMk/>
          <pc:sldMk cId="1980030907" sldId="267"/>
        </pc:sldMkLst>
      </pc:sldChg>
      <pc:sldChg chg="modSp new mod">
        <pc:chgData name="Rafael Kuffner dos Anjos" userId="3925196f-71a7-46bf-baee-ed570243f2ce" providerId="ADAL" clId="{53062A82-23AF-4EB8-ABAB-FDE75936E6DD}" dt="2021-09-14T11:43:52.920" v="1034" actId="5793"/>
        <pc:sldMkLst>
          <pc:docMk/>
          <pc:sldMk cId="3343880058" sldId="268"/>
        </pc:sldMkLst>
        <pc:spChg chg="mod">
          <ac:chgData name="Rafael Kuffner dos Anjos" userId="3925196f-71a7-46bf-baee-ed570243f2ce" providerId="ADAL" clId="{53062A82-23AF-4EB8-ABAB-FDE75936E6DD}" dt="2021-09-14T11:41:09.065" v="1032"/>
          <ac:spMkLst>
            <pc:docMk/>
            <pc:sldMk cId="3343880058" sldId="268"/>
            <ac:spMk id="2" creationId="{1BA76056-6445-42B9-9971-90C476B2E4DA}"/>
          </ac:spMkLst>
        </pc:spChg>
        <pc:spChg chg="mod">
          <ac:chgData name="Rafael Kuffner dos Anjos" userId="3925196f-71a7-46bf-baee-ed570243f2ce" providerId="ADAL" clId="{53062A82-23AF-4EB8-ABAB-FDE75936E6DD}" dt="2021-09-14T11:43:52.920" v="1034" actId="5793"/>
          <ac:spMkLst>
            <pc:docMk/>
            <pc:sldMk cId="3343880058" sldId="268"/>
            <ac:spMk id="3" creationId="{68B8913E-EEE4-4671-B2E5-535701BE78C7}"/>
          </ac:spMkLst>
        </pc:spChg>
      </pc:sldChg>
      <pc:sldChg chg="add del">
        <pc:chgData name="Rafael Kuffner dos Anjos" userId="3925196f-71a7-46bf-baee-ed570243f2ce" providerId="ADAL" clId="{53062A82-23AF-4EB8-ABAB-FDE75936E6DD}" dt="2021-09-14T10:52:28.035" v="346" actId="47"/>
        <pc:sldMkLst>
          <pc:docMk/>
          <pc:sldMk cId="576306085" sldId="269"/>
        </pc:sldMkLst>
      </pc:sldChg>
      <pc:sldChg chg="addSp delSp modSp new mod ord setBg modAnim">
        <pc:chgData name="Rafael Kuffner dos Anjos" userId="3925196f-71a7-46bf-baee-ed570243f2ce" providerId="ADAL" clId="{53062A82-23AF-4EB8-ABAB-FDE75936E6DD}" dt="2021-09-14T12:09:15.458" v="1149"/>
        <pc:sldMkLst>
          <pc:docMk/>
          <pc:sldMk cId="2728283146" sldId="269"/>
        </pc:sldMkLst>
        <pc:spChg chg="del">
          <ac:chgData name="Rafael Kuffner dos Anjos" userId="3925196f-71a7-46bf-baee-ed570243f2ce" providerId="ADAL" clId="{53062A82-23AF-4EB8-ABAB-FDE75936E6DD}" dt="2021-09-14T11:54:05.347" v="1081" actId="26606"/>
          <ac:spMkLst>
            <pc:docMk/>
            <pc:sldMk cId="2728283146" sldId="269"/>
            <ac:spMk id="2" creationId="{0D3D5FB0-82E2-4D76-9B79-F328F2215B8D}"/>
          </ac:spMkLst>
        </pc:spChg>
        <pc:spChg chg="del">
          <ac:chgData name="Rafael Kuffner dos Anjos" userId="3925196f-71a7-46bf-baee-ed570243f2ce" providerId="ADAL" clId="{53062A82-23AF-4EB8-ABAB-FDE75936E6DD}" dt="2021-09-14T11:54:01.849" v="1080"/>
          <ac:spMkLst>
            <pc:docMk/>
            <pc:sldMk cId="2728283146" sldId="269"/>
            <ac:spMk id="3" creationId="{1D452448-3221-47D6-9793-F5CD71D38DAA}"/>
          </ac:spMkLst>
        </pc:spChg>
        <pc:spChg chg="add mod">
          <ac:chgData name="Rafael Kuffner dos Anjos" userId="3925196f-71a7-46bf-baee-ed570243f2ce" providerId="ADAL" clId="{53062A82-23AF-4EB8-ABAB-FDE75936E6DD}" dt="2021-09-14T12:06:14.859" v="1129" actId="2085"/>
          <ac:spMkLst>
            <pc:docMk/>
            <pc:sldMk cId="2728283146" sldId="269"/>
            <ac:spMk id="5" creationId="{4141221F-5A8E-4834-81E5-DFB509B66166}"/>
          </ac:spMkLst>
        </pc:spChg>
        <pc:spChg chg="add mod">
          <ac:chgData name="Rafael Kuffner dos Anjos" userId="3925196f-71a7-46bf-baee-ed570243f2ce" providerId="ADAL" clId="{53062A82-23AF-4EB8-ABAB-FDE75936E6DD}" dt="2021-09-14T12:06:14.859" v="1129" actId="2085"/>
          <ac:spMkLst>
            <pc:docMk/>
            <pc:sldMk cId="2728283146" sldId="269"/>
            <ac:spMk id="6" creationId="{9243B258-6889-486A-9EDA-DDED97C07D4B}"/>
          </ac:spMkLst>
        </pc:spChg>
        <pc:spChg chg="add mod">
          <ac:chgData name="Rafael Kuffner dos Anjos" userId="3925196f-71a7-46bf-baee-ed570243f2ce" providerId="ADAL" clId="{53062A82-23AF-4EB8-ABAB-FDE75936E6DD}" dt="2021-09-14T12:06:14.859" v="1129" actId="2085"/>
          <ac:spMkLst>
            <pc:docMk/>
            <pc:sldMk cId="2728283146" sldId="269"/>
            <ac:spMk id="7" creationId="{2F4B9FFE-6A4D-4F53-B8FE-17D434DA4668}"/>
          </ac:spMkLst>
        </pc:spChg>
        <pc:spChg chg="add mod">
          <ac:chgData name="Rafael Kuffner dos Anjos" userId="3925196f-71a7-46bf-baee-ed570243f2ce" providerId="ADAL" clId="{53062A82-23AF-4EB8-ABAB-FDE75936E6DD}" dt="2021-09-14T12:08:10.066" v="1140" actId="2085"/>
          <ac:spMkLst>
            <pc:docMk/>
            <pc:sldMk cId="2728283146" sldId="269"/>
            <ac:spMk id="8" creationId="{E1D8E9F0-D06F-479A-9264-546EE8D2AA5A}"/>
          </ac:spMkLst>
        </pc:spChg>
        <pc:spChg chg="add mod">
          <ac:chgData name="Rafael Kuffner dos Anjos" userId="3925196f-71a7-46bf-baee-ed570243f2ce" providerId="ADAL" clId="{53062A82-23AF-4EB8-ABAB-FDE75936E6DD}" dt="2021-09-14T12:08:15.165" v="1144" actId="1036"/>
          <ac:spMkLst>
            <pc:docMk/>
            <pc:sldMk cId="2728283146" sldId="269"/>
            <ac:spMk id="9" creationId="{F0B2F8CF-FEED-4AFE-A344-E1A7241F3DB0}"/>
          </ac:spMkLst>
        </pc:spChg>
        <pc:spChg chg="add mod">
          <ac:chgData name="Rafael Kuffner dos Anjos" userId="3925196f-71a7-46bf-baee-ed570243f2ce" providerId="ADAL" clId="{53062A82-23AF-4EB8-ABAB-FDE75936E6DD}" dt="2021-09-14T12:08:10.066" v="1140" actId="2085"/>
          <ac:spMkLst>
            <pc:docMk/>
            <pc:sldMk cId="2728283146" sldId="269"/>
            <ac:spMk id="10" creationId="{4A9258AB-5CA1-4007-8C4B-CF7AE9CB6546}"/>
          </ac:spMkLst>
        </pc:spChg>
        <pc:graphicFrameChg chg="add mod modGraphic">
          <ac:chgData name="Rafael Kuffner dos Anjos" userId="3925196f-71a7-46bf-baee-ed570243f2ce" providerId="ADAL" clId="{53062A82-23AF-4EB8-ABAB-FDE75936E6DD}" dt="2021-09-14T12:06:59.098" v="1134" actId="20577"/>
          <ac:graphicFrameMkLst>
            <pc:docMk/>
            <pc:sldMk cId="2728283146" sldId="269"/>
            <ac:graphicFrameMk id="4" creationId="{CA2F7D2D-DD12-4ADC-9E83-8F622401C9B5}"/>
          </ac:graphicFrameMkLst>
        </pc:graphicFrameChg>
      </pc:sldChg>
      <pc:sldChg chg="addSp delSp modSp new del mod setBg">
        <pc:chgData name="Rafael Kuffner dos Anjos" userId="3925196f-71a7-46bf-baee-ed570243f2ce" providerId="ADAL" clId="{53062A82-23AF-4EB8-ABAB-FDE75936E6DD}" dt="2021-09-14T11:53:19.175" v="1078" actId="47"/>
        <pc:sldMkLst>
          <pc:docMk/>
          <pc:sldMk cId="3962942891" sldId="269"/>
        </pc:sldMkLst>
        <pc:spChg chg="add del mod">
          <ac:chgData name="Rafael Kuffner dos Anjos" userId="3925196f-71a7-46bf-baee-ed570243f2ce" providerId="ADAL" clId="{53062A82-23AF-4EB8-ABAB-FDE75936E6DD}" dt="2021-09-14T11:52:08.770" v="1056" actId="26606"/>
          <ac:spMkLst>
            <pc:docMk/>
            <pc:sldMk cId="3962942891" sldId="269"/>
            <ac:spMk id="2" creationId="{78D03191-0C5E-454C-A339-C3840FD323C0}"/>
          </ac:spMkLst>
        </pc:spChg>
        <pc:spChg chg="del">
          <ac:chgData name="Rafael Kuffner dos Anjos" userId="3925196f-71a7-46bf-baee-ed570243f2ce" providerId="ADAL" clId="{53062A82-23AF-4EB8-ABAB-FDE75936E6DD}" dt="2021-09-14T11:50:14.111" v="1036"/>
          <ac:spMkLst>
            <pc:docMk/>
            <pc:sldMk cId="3962942891" sldId="269"/>
            <ac:spMk id="3" creationId="{F300D1FF-0260-474D-BEF7-746613082274}"/>
          </ac:spMkLst>
        </pc:spChg>
        <pc:spChg chg="add del">
          <ac:chgData name="Rafael Kuffner dos Anjos" userId="3925196f-71a7-46bf-baee-ed570243f2ce" providerId="ADAL" clId="{53062A82-23AF-4EB8-ABAB-FDE75936E6DD}" dt="2021-09-14T11:50:43.530" v="1042" actId="26606"/>
          <ac:spMkLst>
            <pc:docMk/>
            <pc:sldMk cId="3962942891" sldId="269"/>
            <ac:spMk id="6" creationId="{1BE4F293-0A40-4AA3-8747-1C7D9F3EEABB}"/>
          </ac:spMkLst>
        </pc:spChg>
        <pc:spChg chg="add del">
          <ac:chgData name="Rafael Kuffner dos Anjos" userId="3925196f-71a7-46bf-baee-ed570243f2ce" providerId="ADAL" clId="{53062A82-23AF-4EB8-ABAB-FDE75936E6DD}" dt="2021-09-14T11:50:43.530" v="1042" actId="26606"/>
          <ac:spMkLst>
            <pc:docMk/>
            <pc:sldMk cId="3962942891" sldId="269"/>
            <ac:spMk id="7" creationId="{78D03191-0C5E-454C-A339-C3840FD323C0}"/>
          </ac:spMkLst>
        </pc:spChg>
        <pc:spChg chg="add del mod">
          <ac:chgData name="Rafael Kuffner dos Anjos" userId="3925196f-71a7-46bf-baee-ed570243f2ce" providerId="ADAL" clId="{53062A82-23AF-4EB8-ABAB-FDE75936E6DD}" dt="2021-09-14T11:52:06.158" v="1055"/>
          <ac:spMkLst>
            <pc:docMk/>
            <pc:sldMk cId="3962942891" sldId="269"/>
            <ac:spMk id="8" creationId="{57FF0AA3-A92F-4997-A2D5-4FE81631505D}"/>
          </ac:spMkLst>
        </pc:spChg>
        <pc:spChg chg="add del">
          <ac:chgData name="Rafael Kuffner dos Anjos" userId="3925196f-71a7-46bf-baee-ed570243f2ce" providerId="ADAL" clId="{53062A82-23AF-4EB8-ABAB-FDE75936E6DD}" dt="2021-09-14T11:50:33.846" v="1038" actId="26606"/>
          <ac:spMkLst>
            <pc:docMk/>
            <pc:sldMk cId="3962942891" sldId="269"/>
            <ac:spMk id="9" creationId="{6C4028FD-8BAA-4A19-BFDE-594D991B7552}"/>
          </ac:spMkLst>
        </pc:spChg>
        <pc:spChg chg="add">
          <ac:chgData name="Rafael Kuffner dos Anjos" userId="3925196f-71a7-46bf-baee-ed570243f2ce" providerId="ADAL" clId="{53062A82-23AF-4EB8-ABAB-FDE75936E6DD}" dt="2021-09-14T11:52:08.770" v="1056" actId="26606"/>
          <ac:spMkLst>
            <pc:docMk/>
            <pc:sldMk cId="3962942891" sldId="269"/>
            <ac:spMk id="15" creationId="{46C2E80F-49A6-4372-B103-219D417A55ED}"/>
          </ac:spMkLst>
        </pc:spChg>
        <pc:spChg chg="add del">
          <ac:chgData name="Rafael Kuffner dos Anjos" userId="3925196f-71a7-46bf-baee-ed570243f2ce" providerId="ADAL" clId="{53062A82-23AF-4EB8-ABAB-FDE75936E6DD}" dt="2021-09-14T11:50:45.968" v="1048" actId="26606"/>
          <ac:spMkLst>
            <pc:docMk/>
            <pc:sldMk cId="3962942891" sldId="269"/>
            <ac:spMk id="17" creationId="{9A97C86A-04D6-40F7-AE84-31AB43E6A846}"/>
          </ac:spMkLst>
        </pc:spChg>
        <pc:spChg chg="add del">
          <ac:chgData name="Rafael Kuffner dos Anjos" userId="3925196f-71a7-46bf-baee-ed570243f2ce" providerId="ADAL" clId="{53062A82-23AF-4EB8-ABAB-FDE75936E6DD}" dt="2021-09-14T11:50:44.341" v="1044" actId="26606"/>
          <ac:spMkLst>
            <pc:docMk/>
            <pc:sldMk cId="3962942891" sldId="269"/>
            <ac:spMk id="18" creationId="{7301F447-EEF7-48F5-AF73-7566EE7F64AD}"/>
          </ac:spMkLst>
        </pc:spChg>
        <pc:spChg chg="add del">
          <ac:chgData name="Rafael Kuffner dos Anjos" userId="3925196f-71a7-46bf-baee-ed570243f2ce" providerId="ADAL" clId="{53062A82-23AF-4EB8-ABAB-FDE75936E6DD}" dt="2021-09-14T11:50:44.341" v="1044" actId="26606"/>
          <ac:spMkLst>
            <pc:docMk/>
            <pc:sldMk cId="3962942891" sldId="269"/>
            <ac:spMk id="19" creationId="{78D03191-0C5E-454C-A339-C3840FD323C0}"/>
          </ac:spMkLst>
        </pc:spChg>
        <pc:spChg chg="add del">
          <ac:chgData name="Rafael Kuffner dos Anjos" userId="3925196f-71a7-46bf-baee-ed570243f2ce" providerId="ADAL" clId="{53062A82-23AF-4EB8-ABAB-FDE75936E6DD}" dt="2021-09-14T11:50:44.341" v="1044" actId="26606"/>
          <ac:spMkLst>
            <pc:docMk/>
            <pc:sldMk cId="3962942891" sldId="269"/>
            <ac:spMk id="20" creationId="{F7117410-A2A4-4085-9ADC-46744551DBDE}"/>
          </ac:spMkLst>
        </pc:spChg>
        <pc:spChg chg="add del">
          <ac:chgData name="Rafael Kuffner dos Anjos" userId="3925196f-71a7-46bf-baee-ed570243f2ce" providerId="ADAL" clId="{53062A82-23AF-4EB8-ABAB-FDE75936E6DD}" dt="2021-09-14T11:50:44.341" v="1044" actId="26606"/>
          <ac:spMkLst>
            <pc:docMk/>
            <pc:sldMk cId="3962942891" sldId="269"/>
            <ac:spMk id="21" creationId="{99F74EB5-E547-4FB4-95F5-BCC788F3C4A0}"/>
          </ac:spMkLst>
        </pc:spChg>
        <pc:spChg chg="add del">
          <ac:chgData name="Rafael Kuffner dos Anjos" userId="3925196f-71a7-46bf-baee-ed570243f2ce" providerId="ADAL" clId="{53062A82-23AF-4EB8-ABAB-FDE75936E6DD}" dt="2021-09-14T11:50:45.411" v="1046" actId="26606"/>
          <ac:spMkLst>
            <pc:docMk/>
            <pc:sldMk cId="3962942891" sldId="269"/>
            <ac:spMk id="23" creationId="{6C4028FD-8BAA-4A19-BFDE-594D991B7552}"/>
          </ac:spMkLst>
        </pc:spChg>
        <pc:spChg chg="add del">
          <ac:chgData name="Rafael Kuffner dos Anjos" userId="3925196f-71a7-46bf-baee-ed570243f2ce" providerId="ADAL" clId="{53062A82-23AF-4EB8-ABAB-FDE75936E6DD}" dt="2021-09-14T11:50:45.411" v="1046" actId="26606"/>
          <ac:spMkLst>
            <pc:docMk/>
            <pc:sldMk cId="3962942891" sldId="269"/>
            <ac:spMk id="24" creationId="{78D03191-0C5E-454C-A339-C3840FD323C0}"/>
          </ac:spMkLst>
        </pc:spChg>
        <pc:spChg chg="add del">
          <ac:chgData name="Rafael Kuffner dos Anjos" userId="3925196f-71a7-46bf-baee-ed570243f2ce" providerId="ADAL" clId="{53062A82-23AF-4EB8-ABAB-FDE75936E6DD}" dt="2021-09-14T11:50:45.968" v="1048" actId="26606"/>
          <ac:spMkLst>
            <pc:docMk/>
            <pc:sldMk cId="3962942891" sldId="269"/>
            <ac:spMk id="26" creationId="{F3060C83-F051-4F0E-ABAD-AA0DFC48B218}"/>
          </ac:spMkLst>
        </pc:spChg>
        <pc:spChg chg="add del">
          <ac:chgData name="Rafael Kuffner dos Anjos" userId="3925196f-71a7-46bf-baee-ed570243f2ce" providerId="ADAL" clId="{53062A82-23AF-4EB8-ABAB-FDE75936E6DD}" dt="2021-09-14T11:50:45.968" v="1048" actId="26606"/>
          <ac:spMkLst>
            <pc:docMk/>
            <pc:sldMk cId="3962942891" sldId="269"/>
            <ac:spMk id="27" creationId="{83C98ABE-055B-441F-B07E-44F97F083C39}"/>
          </ac:spMkLst>
        </pc:spChg>
        <pc:spChg chg="add del">
          <ac:chgData name="Rafael Kuffner dos Anjos" userId="3925196f-71a7-46bf-baee-ed570243f2ce" providerId="ADAL" clId="{53062A82-23AF-4EB8-ABAB-FDE75936E6DD}" dt="2021-09-14T11:50:45.968" v="1048" actId="26606"/>
          <ac:spMkLst>
            <pc:docMk/>
            <pc:sldMk cId="3962942891" sldId="269"/>
            <ac:spMk id="28" creationId="{29FDB030-9B49-4CED-8CCD-4D99382388AC}"/>
          </ac:spMkLst>
        </pc:spChg>
        <pc:spChg chg="add del">
          <ac:chgData name="Rafael Kuffner dos Anjos" userId="3925196f-71a7-46bf-baee-ed570243f2ce" providerId="ADAL" clId="{53062A82-23AF-4EB8-ABAB-FDE75936E6DD}" dt="2021-09-14T11:50:45.968" v="1048" actId="26606"/>
          <ac:spMkLst>
            <pc:docMk/>
            <pc:sldMk cId="3962942891" sldId="269"/>
            <ac:spMk id="29" creationId="{3783CA14-24A1-485C-8B30-D6A5D87987AD}"/>
          </ac:spMkLst>
        </pc:spChg>
        <pc:spChg chg="add del">
          <ac:chgData name="Rafael Kuffner dos Anjos" userId="3925196f-71a7-46bf-baee-ed570243f2ce" providerId="ADAL" clId="{53062A82-23AF-4EB8-ABAB-FDE75936E6DD}" dt="2021-09-14T11:50:45.968" v="1048" actId="26606"/>
          <ac:spMkLst>
            <pc:docMk/>
            <pc:sldMk cId="3962942891" sldId="269"/>
            <ac:spMk id="30" creationId="{FF9F2414-84E8-453E-B1F3-389FDE8192D9}"/>
          </ac:spMkLst>
        </pc:spChg>
        <pc:spChg chg="add del">
          <ac:chgData name="Rafael Kuffner dos Anjos" userId="3925196f-71a7-46bf-baee-ed570243f2ce" providerId="ADAL" clId="{53062A82-23AF-4EB8-ABAB-FDE75936E6DD}" dt="2021-09-14T11:50:45.968" v="1048" actId="26606"/>
          <ac:spMkLst>
            <pc:docMk/>
            <pc:sldMk cId="3962942891" sldId="269"/>
            <ac:spMk id="31" creationId="{3ECA69A1-7536-43AC-85EF-C7106179F5ED}"/>
          </ac:spMkLst>
        </pc:spChg>
        <pc:spChg chg="add del">
          <ac:chgData name="Rafael Kuffner dos Anjos" userId="3925196f-71a7-46bf-baee-ed570243f2ce" providerId="ADAL" clId="{53062A82-23AF-4EB8-ABAB-FDE75936E6DD}" dt="2021-09-14T11:51:02.686" v="1052" actId="26606"/>
          <ac:spMkLst>
            <pc:docMk/>
            <pc:sldMk cId="3962942891" sldId="269"/>
            <ac:spMk id="33" creationId="{46C2E80F-49A6-4372-B103-219D417A55ED}"/>
          </ac:spMkLst>
        </pc:spChg>
        <pc:spChg chg="add del">
          <ac:chgData name="Rafael Kuffner dos Anjos" userId="3925196f-71a7-46bf-baee-ed570243f2ce" providerId="ADAL" clId="{53062A82-23AF-4EB8-ABAB-FDE75936E6DD}" dt="2021-09-14T11:51:02.686" v="1052" actId="26606"/>
          <ac:spMkLst>
            <pc:docMk/>
            <pc:sldMk cId="3962942891" sldId="269"/>
            <ac:spMk id="34" creationId="{78D03191-0C5E-454C-A339-C3840FD323C0}"/>
          </ac:spMkLst>
        </pc:spChg>
        <pc:grpChg chg="add del">
          <ac:chgData name="Rafael Kuffner dos Anjos" userId="3925196f-71a7-46bf-baee-ed570243f2ce" providerId="ADAL" clId="{53062A82-23AF-4EB8-ABAB-FDE75936E6DD}" dt="2021-09-14T11:50:43.530" v="1042" actId="26606"/>
          <ac:grpSpMkLst>
            <pc:docMk/>
            <pc:sldMk cId="3962942891" sldId="269"/>
            <ac:grpSpMk id="11" creationId="{5D1CC8B8-2CD1-45F6-9CED-CA310400222D}"/>
          </ac:grpSpMkLst>
        </pc:grpChg>
        <pc:graphicFrameChg chg="add del mod modGraphic">
          <ac:chgData name="Rafael Kuffner dos Anjos" userId="3925196f-71a7-46bf-baee-ed570243f2ce" providerId="ADAL" clId="{53062A82-23AF-4EB8-ABAB-FDE75936E6DD}" dt="2021-09-14T11:52:04.037" v="1054" actId="478"/>
          <ac:graphicFrameMkLst>
            <pc:docMk/>
            <pc:sldMk cId="3962942891" sldId="269"/>
            <ac:graphicFrameMk id="4" creationId="{AA2FC14F-536C-4B17-91C2-EC5F5AA1CC59}"/>
          </ac:graphicFrameMkLst>
        </pc:graphicFrameChg>
        <pc:graphicFrameChg chg="add mod modGraphic">
          <ac:chgData name="Rafael Kuffner dos Anjos" userId="3925196f-71a7-46bf-baee-ed570243f2ce" providerId="ADAL" clId="{53062A82-23AF-4EB8-ABAB-FDE75936E6DD}" dt="2021-09-14T11:53:16.735" v="1077" actId="6549"/>
          <ac:graphicFrameMkLst>
            <pc:docMk/>
            <pc:sldMk cId="3962942891" sldId="269"/>
            <ac:graphicFrameMk id="10" creationId="{D91ADC71-B204-49B3-A458-2342F06E93A1}"/>
          </ac:graphicFrameMkLst>
        </pc:graphicFrameChg>
      </pc:sldChg>
      <pc:sldChg chg="modSp new mod ord">
        <pc:chgData name="Rafael Kuffner dos Anjos" userId="3925196f-71a7-46bf-baee-ed570243f2ce" providerId="ADAL" clId="{53062A82-23AF-4EB8-ABAB-FDE75936E6DD}" dt="2021-09-14T12:11:25.118" v="1267" actId="20577"/>
        <pc:sldMkLst>
          <pc:docMk/>
          <pc:sldMk cId="372906909" sldId="270"/>
        </pc:sldMkLst>
        <pc:spChg chg="mod">
          <ac:chgData name="Rafael Kuffner dos Anjos" userId="3925196f-71a7-46bf-baee-ed570243f2ce" providerId="ADAL" clId="{53062A82-23AF-4EB8-ABAB-FDE75936E6DD}" dt="2021-09-14T12:09:22.074" v="1164" actId="20577"/>
          <ac:spMkLst>
            <pc:docMk/>
            <pc:sldMk cId="372906909" sldId="270"/>
            <ac:spMk id="2" creationId="{E4626D2E-D395-49D8-817E-25EFC7076751}"/>
          </ac:spMkLst>
        </pc:spChg>
        <pc:spChg chg="mod">
          <ac:chgData name="Rafael Kuffner dos Anjos" userId="3925196f-71a7-46bf-baee-ed570243f2ce" providerId="ADAL" clId="{53062A82-23AF-4EB8-ABAB-FDE75936E6DD}" dt="2021-09-14T12:11:25.118" v="1267" actId="20577"/>
          <ac:spMkLst>
            <pc:docMk/>
            <pc:sldMk cId="372906909" sldId="270"/>
            <ac:spMk id="3" creationId="{E7C703D7-AC8F-4532-88F3-F39F6E46A623}"/>
          </ac:spMkLst>
        </pc:spChg>
      </pc:sldChg>
      <pc:sldChg chg="add del">
        <pc:chgData name="Rafael Kuffner dos Anjos" userId="3925196f-71a7-46bf-baee-ed570243f2ce" providerId="ADAL" clId="{53062A82-23AF-4EB8-ABAB-FDE75936E6DD}" dt="2021-09-14T10:52:28.035" v="346" actId="47"/>
        <pc:sldMkLst>
          <pc:docMk/>
          <pc:sldMk cId="438605431" sldId="270"/>
        </pc:sldMkLst>
      </pc:sldChg>
      <pc:sldChg chg="add del">
        <pc:chgData name="Rafael Kuffner dos Anjos" userId="3925196f-71a7-46bf-baee-ed570243f2ce" providerId="ADAL" clId="{53062A82-23AF-4EB8-ABAB-FDE75936E6DD}" dt="2021-09-14T10:52:28.035" v="346" actId="47"/>
        <pc:sldMkLst>
          <pc:docMk/>
          <pc:sldMk cId="66919616" sldId="305"/>
        </pc:sldMkLst>
      </pc:sldChg>
      <pc:sldChg chg="modSp add del mod">
        <pc:chgData name="Rafael Kuffner dos Anjos" userId="3925196f-71a7-46bf-baee-ed570243f2ce" providerId="ADAL" clId="{53062A82-23AF-4EB8-ABAB-FDE75936E6DD}" dt="2021-09-14T10:52:28.035" v="346" actId="47"/>
        <pc:sldMkLst>
          <pc:docMk/>
          <pc:sldMk cId="1130516232" sldId="306"/>
        </pc:sldMkLst>
        <pc:spChg chg="mod">
          <ac:chgData name="Rafael Kuffner dos Anjos" userId="3925196f-71a7-46bf-baee-ed570243f2ce" providerId="ADAL" clId="{53062A82-23AF-4EB8-ABAB-FDE75936E6DD}" dt="2021-09-14T10:52:18.418" v="345" actId="122"/>
          <ac:spMkLst>
            <pc:docMk/>
            <pc:sldMk cId="1130516232" sldId="306"/>
            <ac:spMk id="3" creationId="{00000000-0000-0000-0000-000000000000}"/>
          </ac:spMkLst>
        </pc:spChg>
      </pc:sldChg>
      <pc:sldMasterChg chg="delSldLayout modSldLayout sldLayoutOrd">
        <pc:chgData name="Rafael Kuffner dos Anjos" userId="3925196f-71a7-46bf-baee-ed570243f2ce" providerId="ADAL" clId="{53062A82-23AF-4EB8-ABAB-FDE75936E6DD}" dt="2021-09-14T10:52:28.035" v="346" actId="47"/>
        <pc:sldMasterMkLst>
          <pc:docMk/>
          <pc:sldMasterMk cId="1284826330" sldId="2147483661"/>
        </pc:sldMasterMkLst>
        <pc:sldLayoutChg chg="ord">
          <pc:chgData name="Rafael Kuffner dos Anjos" userId="3925196f-71a7-46bf-baee-ed570243f2ce" providerId="ADAL" clId="{53062A82-23AF-4EB8-ABAB-FDE75936E6DD}" dt="2021-09-14T10:20:58.626" v="102" actId="20578"/>
          <pc:sldLayoutMkLst>
            <pc:docMk/>
            <pc:sldMasterMk cId="1284826330" sldId="2147483648"/>
            <pc:sldLayoutMk cId="2959294737" sldId="2147483658"/>
          </pc:sldLayoutMkLst>
        </pc:sldLayoutChg>
        <pc:sldLayoutChg chg="ord">
          <pc:chgData name="Rafael Kuffner dos Anjos" userId="3925196f-71a7-46bf-baee-ed570243f2ce" providerId="ADAL" clId="{53062A82-23AF-4EB8-ABAB-FDE75936E6DD}" dt="2021-09-14T10:21:00.502" v="103" actId="20578"/>
          <pc:sldLayoutMkLst>
            <pc:docMk/>
            <pc:sldMasterMk cId="1284826330" sldId="2147483648"/>
            <pc:sldLayoutMk cId="1760024403" sldId="2147483659"/>
          </pc:sldLayoutMkLst>
        </pc:sldLayoutChg>
        <pc:sldLayoutChg chg="del">
          <pc:chgData name="Rafael Kuffner dos Anjos" userId="3925196f-71a7-46bf-baee-ed570243f2ce" providerId="ADAL" clId="{53062A82-23AF-4EB8-ABAB-FDE75936E6DD}" dt="2021-09-14T10:52:28.035" v="346" actId="47"/>
          <pc:sldLayoutMkLst>
            <pc:docMk/>
            <pc:sldMasterMk cId="1284826330" sldId="2147483661"/>
            <pc:sldLayoutMk cId="718130562" sldId="2147483660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732A4A-C385-4EA5-8DA5-9AA5D1D7ED0B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3_4" csCatId="accent3"/>
      <dgm:spPr/>
      <dgm:t>
        <a:bodyPr/>
        <a:lstStyle/>
        <a:p>
          <a:endParaRPr lang="en-US"/>
        </a:p>
      </dgm:t>
    </dgm:pt>
    <dgm:pt modelId="{9D053616-B2A4-4A40-AAB8-6F4CB4940327}">
      <dgm:prSet/>
      <dgm:spPr/>
      <dgm:t>
        <a:bodyPr/>
        <a:lstStyle/>
        <a:p>
          <a:r>
            <a:rPr lang="en-US"/>
            <a:t>Avoid taking the square root</a:t>
          </a:r>
        </a:p>
      </dgm:t>
    </dgm:pt>
    <dgm:pt modelId="{B365CA0A-0D0B-4A0F-B551-91DCC4C79C1A}" type="parTrans" cxnId="{4E75533A-22A1-407E-B1D4-58E721C25023}">
      <dgm:prSet/>
      <dgm:spPr/>
      <dgm:t>
        <a:bodyPr/>
        <a:lstStyle/>
        <a:p>
          <a:endParaRPr lang="en-US"/>
        </a:p>
      </dgm:t>
    </dgm:pt>
    <dgm:pt modelId="{56B5E068-4C24-4293-8361-E3F88E681183}" type="sibTrans" cxnId="{4E75533A-22A1-407E-B1D4-58E721C25023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50C1289-8BB4-486E-A2C0-5F1C873B284C}">
      <dgm:prSet/>
      <dgm:spPr/>
      <dgm:t>
        <a:bodyPr/>
        <a:lstStyle/>
        <a:p>
          <a:r>
            <a:rPr lang="en-US"/>
            <a:t>Discard points inside as well</a:t>
          </a:r>
        </a:p>
      </dgm:t>
    </dgm:pt>
    <dgm:pt modelId="{7277F602-826E-44F3-8A93-CD6CC57A9D50}" type="parTrans" cxnId="{1D1C3B3C-E0D4-4211-97D7-E01CA7080B93}">
      <dgm:prSet/>
      <dgm:spPr/>
      <dgm:t>
        <a:bodyPr/>
        <a:lstStyle/>
        <a:p>
          <a:endParaRPr lang="en-US"/>
        </a:p>
      </dgm:t>
    </dgm:pt>
    <dgm:pt modelId="{A9E460B9-FDF1-4E3A-85B6-82C967F70E07}" type="sibTrans" cxnId="{1D1C3B3C-E0D4-4211-97D7-E01CA7080B9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4A8F85FD-58E5-46BE-A1AD-BBCCE089CDF5}">
      <dgm:prSet/>
      <dgm:spPr/>
      <dgm:t>
        <a:bodyPr/>
        <a:lstStyle/>
        <a:p>
          <a:r>
            <a:rPr lang="en-US"/>
            <a:t>avoids degenerate cases</a:t>
          </a:r>
        </a:p>
      </dgm:t>
    </dgm:pt>
    <dgm:pt modelId="{6417778E-6C90-4128-A4FD-186660FD600B}" type="parTrans" cxnId="{E4CE647A-3462-49A8-B981-3635F627D9A5}">
      <dgm:prSet/>
      <dgm:spPr/>
      <dgm:t>
        <a:bodyPr/>
        <a:lstStyle/>
        <a:p>
          <a:endParaRPr lang="en-US"/>
        </a:p>
      </dgm:t>
    </dgm:pt>
    <dgm:pt modelId="{63A9C66A-07E5-4646-977A-2D501288D81D}" type="sibTrans" cxnId="{E4CE647A-3462-49A8-B981-3635F627D9A5}">
      <dgm:prSet/>
      <dgm:spPr/>
      <dgm:t>
        <a:bodyPr/>
        <a:lstStyle/>
        <a:p>
          <a:endParaRPr lang="en-US"/>
        </a:p>
      </dgm:t>
    </dgm:pt>
    <dgm:pt modelId="{47F4CC5A-CBB5-490A-B2ED-757EA87AAC52}">
      <dgm:prSet/>
      <dgm:spPr/>
      <dgm:t>
        <a:bodyPr/>
        <a:lstStyle/>
        <a:p>
          <a:r>
            <a:rPr lang="en-US"/>
            <a:t>Normalize vectors to unit</a:t>
          </a:r>
        </a:p>
      </dgm:t>
    </dgm:pt>
    <dgm:pt modelId="{1F6782B7-F0FF-4220-8B10-AF06E36BD522}" type="parTrans" cxnId="{1677E077-A28A-4881-9305-0650CA9B3E0E}">
      <dgm:prSet/>
      <dgm:spPr/>
      <dgm:t>
        <a:bodyPr/>
        <a:lstStyle/>
        <a:p>
          <a:endParaRPr lang="en-US"/>
        </a:p>
      </dgm:t>
    </dgm:pt>
    <dgm:pt modelId="{D026CEF5-A978-4423-96B0-0557B2BA6220}" type="sibTrans" cxnId="{1677E077-A28A-4881-9305-0650CA9B3E0E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7C53A369-485E-4BD2-8FE6-A8F970B3AF5B}">
      <dgm:prSet/>
      <dgm:spPr/>
      <dgm:t>
        <a:bodyPr/>
        <a:lstStyle/>
        <a:p>
          <a:r>
            <a:rPr lang="en-US"/>
            <a:t>Perfect for raytracing</a:t>
          </a:r>
        </a:p>
      </dgm:t>
    </dgm:pt>
    <dgm:pt modelId="{646A392F-CCE8-46C1-A5EE-D6570C9CC15F}" type="parTrans" cxnId="{CC84A247-060E-418B-A496-BA4C9782E36C}">
      <dgm:prSet/>
      <dgm:spPr/>
      <dgm:t>
        <a:bodyPr/>
        <a:lstStyle/>
        <a:p>
          <a:endParaRPr lang="en-US"/>
        </a:p>
      </dgm:t>
    </dgm:pt>
    <dgm:pt modelId="{5A9F6156-CAAC-447A-931F-55A22C1178B6}" type="sibTrans" cxnId="{CC84A247-060E-418B-A496-BA4C9782E36C}">
      <dgm:prSet/>
      <dgm:spPr/>
      <dgm:t>
        <a:bodyPr/>
        <a:lstStyle/>
        <a:p>
          <a:endParaRPr lang="en-US"/>
        </a:p>
      </dgm:t>
    </dgm:pt>
    <dgm:pt modelId="{1D25C7DA-D0CA-45D8-B320-2D7B6038F209}">
      <dgm:prSet/>
      <dgm:spPr/>
      <dgm:t>
        <a:bodyPr/>
        <a:lstStyle/>
        <a:p>
          <a:r>
            <a:rPr lang="en-US"/>
            <a:t>Unless you want a vector not a direction</a:t>
          </a:r>
        </a:p>
      </dgm:t>
    </dgm:pt>
    <dgm:pt modelId="{3E9A71F1-8B74-44AA-92DA-723E7208E3BB}" type="parTrans" cxnId="{D0CFDBA8-7A32-4C9E-BF6C-8909A04E6C1A}">
      <dgm:prSet/>
      <dgm:spPr/>
      <dgm:t>
        <a:bodyPr/>
        <a:lstStyle/>
        <a:p>
          <a:endParaRPr lang="en-US"/>
        </a:p>
      </dgm:t>
    </dgm:pt>
    <dgm:pt modelId="{A3B6B403-0B82-4361-9901-D5916A2A1524}" type="sibTrans" cxnId="{D0CFDBA8-7A32-4C9E-BF6C-8909A04E6C1A}">
      <dgm:prSet/>
      <dgm:spPr/>
      <dgm:t>
        <a:bodyPr/>
        <a:lstStyle/>
        <a:p>
          <a:endParaRPr lang="en-US"/>
        </a:p>
      </dgm:t>
    </dgm:pt>
    <dgm:pt modelId="{FE4C56BF-B95E-4A1A-9571-9E0E5E6C371B}" type="pres">
      <dgm:prSet presAssocID="{2F732A4A-C385-4EA5-8DA5-9AA5D1D7ED0B}" presName="Name0" presStyleCnt="0">
        <dgm:presLayoutVars>
          <dgm:animLvl val="lvl"/>
          <dgm:resizeHandles val="exact"/>
        </dgm:presLayoutVars>
      </dgm:prSet>
      <dgm:spPr/>
    </dgm:pt>
    <dgm:pt modelId="{0AE8A7BA-FC53-4A7A-A7BE-8A4795619502}" type="pres">
      <dgm:prSet presAssocID="{9D053616-B2A4-4A40-AAB8-6F4CB4940327}" presName="compositeNode" presStyleCnt="0">
        <dgm:presLayoutVars>
          <dgm:bulletEnabled val="1"/>
        </dgm:presLayoutVars>
      </dgm:prSet>
      <dgm:spPr/>
    </dgm:pt>
    <dgm:pt modelId="{17187F10-32A9-45AC-928A-7C07D5A23B49}" type="pres">
      <dgm:prSet presAssocID="{9D053616-B2A4-4A40-AAB8-6F4CB4940327}" presName="bgRect" presStyleLbl="bgAccFollowNode1" presStyleIdx="0" presStyleCnt="3"/>
      <dgm:spPr/>
    </dgm:pt>
    <dgm:pt modelId="{B93D6862-08CA-4644-9851-5496BB2FB0D3}" type="pres">
      <dgm:prSet presAssocID="{56B5E068-4C24-4293-8361-E3F88E681183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75D96EC2-7E14-473C-B02D-94D78088E6C8}" type="pres">
      <dgm:prSet presAssocID="{9D053616-B2A4-4A40-AAB8-6F4CB4940327}" presName="bottomLine" presStyleLbl="alignNode1" presStyleIdx="1" presStyleCnt="6">
        <dgm:presLayoutVars/>
      </dgm:prSet>
      <dgm:spPr/>
    </dgm:pt>
    <dgm:pt modelId="{476AE3C6-6F22-4890-89DC-0BCABFB7999B}" type="pres">
      <dgm:prSet presAssocID="{9D053616-B2A4-4A40-AAB8-6F4CB4940327}" presName="nodeText" presStyleLbl="bgAccFollowNode1" presStyleIdx="0" presStyleCnt="3">
        <dgm:presLayoutVars>
          <dgm:bulletEnabled val="1"/>
        </dgm:presLayoutVars>
      </dgm:prSet>
      <dgm:spPr/>
    </dgm:pt>
    <dgm:pt modelId="{9F195DC3-8D76-4331-8587-1A596364E757}" type="pres">
      <dgm:prSet presAssocID="{56B5E068-4C24-4293-8361-E3F88E681183}" presName="sibTrans" presStyleCnt="0"/>
      <dgm:spPr/>
    </dgm:pt>
    <dgm:pt modelId="{FF8828AB-754A-4B56-AD71-0F3CFF3AD59F}" type="pres">
      <dgm:prSet presAssocID="{850C1289-8BB4-486E-A2C0-5F1C873B284C}" presName="compositeNode" presStyleCnt="0">
        <dgm:presLayoutVars>
          <dgm:bulletEnabled val="1"/>
        </dgm:presLayoutVars>
      </dgm:prSet>
      <dgm:spPr/>
    </dgm:pt>
    <dgm:pt modelId="{1A8EEE5A-7708-4521-B2D8-B663939FD832}" type="pres">
      <dgm:prSet presAssocID="{850C1289-8BB4-486E-A2C0-5F1C873B284C}" presName="bgRect" presStyleLbl="bgAccFollowNode1" presStyleIdx="1" presStyleCnt="3"/>
      <dgm:spPr/>
    </dgm:pt>
    <dgm:pt modelId="{39FE0F0E-653C-4415-A3F0-A8CF9C02791B}" type="pres">
      <dgm:prSet presAssocID="{A9E460B9-FDF1-4E3A-85B6-82C967F70E07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53443DAD-FE4F-4F08-9A43-A4212D9AFACB}" type="pres">
      <dgm:prSet presAssocID="{850C1289-8BB4-486E-A2C0-5F1C873B284C}" presName="bottomLine" presStyleLbl="alignNode1" presStyleIdx="3" presStyleCnt="6">
        <dgm:presLayoutVars/>
      </dgm:prSet>
      <dgm:spPr/>
    </dgm:pt>
    <dgm:pt modelId="{D8950034-98B2-47A8-8BC4-1120F2E81192}" type="pres">
      <dgm:prSet presAssocID="{850C1289-8BB4-486E-A2C0-5F1C873B284C}" presName="nodeText" presStyleLbl="bgAccFollowNode1" presStyleIdx="1" presStyleCnt="3">
        <dgm:presLayoutVars>
          <dgm:bulletEnabled val="1"/>
        </dgm:presLayoutVars>
      </dgm:prSet>
      <dgm:spPr/>
    </dgm:pt>
    <dgm:pt modelId="{376ACCC4-B677-4E90-A226-397A1BD62E14}" type="pres">
      <dgm:prSet presAssocID="{A9E460B9-FDF1-4E3A-85B6-82C967F70E07}" presName="sibTrans" presStyleCnt="0"/>
      <dgm:spPr/>
    </dgm:pt>
    <dgm:pt modelId="{AF9D45BF-7C64-42CD-9D73-D8DA794815EF}" type="pres">
      <dgm:prSet presAssocID="{47F4CC5A-CBB5-490A-B2ED-757EA87AAC52}" presName="compositeNode" presStyleCnt="0">
        <dgm:presLayoutVars>
          <dgm:bulletEnabled val="1"/>
        </dgm:presLayoutVars>
      </dgm:prSet>
      <dgm:spPr/>
    </dgm:pt>
    <dgm:pt modelId="{44C78936-2A01-4D2A-8F58-82B83BE7F8F0}" type="pres">
      <dgm:prSet presAssocID="{47F4CC5A-CBB5-490A-B2ED-757EA87AAC52}" presName="bgRect" presStyleLbl="bgAccFollowNode1" presStyleIdx="2" presStyleCnt="3"/>
      <dgm:spPr/>
    </dgm:pt>
    <dgm:pt modelId="{401D5093-5587-40D7-8D8A-402D868AF7E5}" type="pres">
      <dgm:prSet presAssocID="{D026CEF5-A978-4423-96B0-0557B2BA6220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817EB711-3F6E-4C83-8AD8-1E6EAD2D7C7E}" type="pres">
      <dgm:prSet presAssocID="{47F4CC5A-CBB5-490A-B2ED-757EA87AAC52}" presName="bottomLine" presStyleLbl="alignNode1" presStyleIdx="5" presStyleCnt="6">
        <dgm:presLayoutVars/>
      </dgm:prSet>
      <dgm:spPr/>
    </dgm:pt>
    <dgm:pt modelId="{8E916B57-9BAE-4720-B89D-0AA157AA5FD2}" type="pres">
      <dgm:prSet presAssocID="{47F4CC5A-CBB5-490A-B2ED-757EA87AAC52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28DE0125-3707-4633-8EB8-D85FC5C44977}" type="presOf" srcId="{A9E460B9-FDF1-4E3A-85B6-82C967F70E07}" destId="{39FE0F0E-653C-4415-A3F0-A8CF9C02791B}" srcOrd="0" destOrd="0" presId="urn:microsoft.com/office/officeart/2016/7/layout/BasicLinearProcessNumbered"/>
    <dgm:cxn modelId="{22CFC629-8E16-4C8C-B6E6-FBD03C038157}" type="presOf" srcId="{56B5E068-4C24-4293-8361-E3F88E681183}" destId="{B93D6862-08CA-4644-9851-5496BB2FB0D3}" srcOrd="0" destOrd="0" presId="urn:microsoft.com/office/officeart/2016/7/layout/BasicLinearProcessNumbered"/>
    <dgm:cxn modelId="{4E75533A-22A1-407E-B1D4-58E721C25023}" srcId="{2F732A4A-C385-4EA5-8DA5-9AA5D1D7ED0B}" destId="{9D053616-B2A4-4A40-AAB8-6F4CB4940327}" srcOrd="0" destOrd="0" parTransId="{B365CA0A-0D0B-4A0F-B551-91DCC4C79C1A}" sibTransId="{56B5E068-4C24-4293-8361-E3F88E681183}"/>
    <dgm:cxn modelId="{1D1C3B3C-E0D4-4211-97D7-E01CA7080B93}" srcId="{2F732A4A-C385-4EA5-8DA5-9AA5D1D7ED0B}" destId="{850C1289-8BB4-486E-A2C0-5F1C873B284C}" srcOrd="1" destOrd="0" parTransId="{7277F602-826E-44F3-8A93-CD6CC57A9D50}" sibTransId="{A9E460B9-FDF1-4E3A-85B6-82C967F70E07}"/>
    <dgm:cxn modelId="{CB1EF144-E3D6-458E-A64B-8CE99A8927B3}" type="presOf" srcId="{D026CEF5-A978-4423-96B0-0557B2BA6220}" destId="{401D5093-5587-40D7-8D8A-402D868AF7E5}" srcOrd="0" destOrd="0" presId="urn:microsoft.com/office/officeart/2016/7/layout/BasicLinearProcessNumbered"/>
    <dgm:cxn modelId="{CC84A247-060E-418B-A496-BA4C9782E36C}" srcId="{47F4CC5A-CBB5-490A-B2ED-757EA87AAC52}" destId="{7C53A369-485E-4BD2-8FE6-A8F970B3AF5B}" srcOrd="0" destOrd="0" parTransId="{646A392F-CCE8-46C1-A5EE-D6570C9CC15F}" sibTransId="{5A9F6156-CAAC-447A-931F-55A22C1178B6}"/>
    <dgm:cxn modelId="{3C1D9F4D-A826-43DF-91FE-378E60E0111A}" type="presOf" srcId="{9D053616-B2A4-4A40-AAB8-6F4CB4940327}" destId="{17187F10-32A9-45AC-928A-7C07D5A23B49}" srcOrd="0" destOrd="0" presId="urn:microsoft.com/office/officeart/2016/7/layout/BasicLinearProcessNumbered"/>
    <dgm:cxn modelId="{9B000B75-65AA-4E02-A35C-9C6E57FE441B}" type="presOf" srcId="{850C1289-8BB4-486E-A2C0-5F1C873B284C}" destId="{D8950034-98B2-47A8-8BC4-1120F2E81192}" srcOrd="1" destOrd="0" presId="urn:microsoft.com/office/officeart/2016/7/layout/BasicLinearProcessNumbered"/>
    <dgm:cxn modelId="{D60ED655-4B3E-4DE5-9972-ED8AAB910C0F}" type="presOf" srcId="{1D25C7DA-D0CA-45D8-B320-2D7B6038F209}" destId="{8E916B57-9BAE-4720-B89D-0AA157AA5FD2}" srcOrd="0" destOrd="2" presId="urn:microsoft.com/office/officeart/2016/7/layout/BasicLinearProcessNumbered"/>
    <dgm:cxn modelId="{1677E077-A28A-4881-9305-0650CA9B3E0E}" srcId="{2F732A4A-C385-4EA5-8DA5-9AA5D1D7ED0B}" destId="{47F4CC5A-CBB5-490A-B2ED-757EA87AAC52}" srcOrd="2" destOrd="0" parTransId="{1F6782B7-F0FF-4220-8B10-AF06E36BD522}" sibTransId="{D026CEF5-A978-4423-96B0-0557B2BA6220}"/>
    <dgm:cxn modelId="{E4CE647A-3462-49A8-B981-3635F627D9A5}" srcId="{850C1289-8BB4-486E-A2C0-5F1C873B284C}" destId="{4A8F85FD-58E5-46BE-A1AD-BBCCE089CDF5}" srcOrd="0" destOrd="0" parTransId="{6417778E-6C90-4128-A4FD-186660FD600B}" sibTransId="{63A9C66A-07E5-4646-977A-2D501288D81D}"/>
    <dgm:cxn modelId="{9B104F7C-31E8-4146-9C18-BDC6546A53B0}" type="presOf" srcId="{850C1289-8BB4-486E-A2C0-5F1C873B284C}" destId="{1A8EEE5A-7708-4521-B2D8-B663939FD832}" srcOrd="0" destOrd="0" presId="urn:microsoft.com/office/officeart/2016/7/layout/BasicLinearProcessNumbered"/>
    <dgm:cxn modelId="{92C2F092-71B9-4176-B2AD-EB913277537C}" type="presOf" srcId="{2F732A4A-C385-4EA5-8DA5-9AA5D1D7ED0B}" destId="{FE4C56BF-B95E-4A1A-9571-9E0E5E6C371B}" srcOrd="0" destOrd="0" presId="urn:microsoft.com/office/officeart/2016/7/layout/BasicLinearProcessNumbered"/>
    <dgm:cxn modelId="{00592F94-2300-48C5-9AA5-E361F38D425E}" type="presOf" srcId="{4A8F85FD-58E5-46BE-A1AD-BBCCE089CDF5}" destId="{D8950034-98B2-47A8-8BC4-1120F2E81192}" srcOrd="0" destOrd="1" presId="urn:microsoft.com/office/officeart/2016/7/layout/BasicLinearProcessNumbered"/>
    <dgm:cxn modelId="{0A16E397-4118-404C-A071-CC5078F184B6}" type="presOf" srcId="{9D053616-B2A4-4A40-AAB8-6F4CB4940327}" destId="{476AE3C6-6F22-4890-89DC-0BCABFB7999B}" srcOrd="1" destOrd="0" presId="urn:microsoft.com/office/officeart/2016/7/layout/BasicLinearProcessNumbered"/>
    <dgm:cxn modelId="{D0CFDBA8-7A32-4C9E-BF6C-8909A04E6C1A}" srcId="{47F4CC5A-CBB5-490A-B2ED-757EA87AAC52}" destId="{1D25C7DA-D0CA-45D8-B320-2D7B6038F209}" srcOrd="1" destOrd="0" parTransId="{3E9A71F1-8B74-44AA-92DA-723E7208E3BB}" sibTransId="{A3B6B403-0B82-4361-9901-D5916A2A1524}"/>
    <dgm:cxn modelId="{A4AE56AD-5D2C-4431-8898-943D72133B18}" type="presOf" srcId="{7C53A369-485E-4BD2-8FE6-A8F970B3AF5B}" destId="{8E916B57-9BAE-4720-B89D-0AA157AA5FD2}" srcOrd="0" destOrd="1" presId="urn:microsoft.com/office/officeart/2016/7/layout/BasicLinearProcessNumbered"/>
    <dgm:cxn modelId="{1A0DA8B4-3A20-41B3-877B-8A82B52037F3}" type="presOf" srcId="{47F4CC5A-CBB5-490A-B2ED-757EA87AAC52}" destId="{44C78936-2A01-4D2A-8F58-82B83BE7F8F0}" srcOrd="0" destOrd="0" presId="urn:microsoft.com/office/officeart/2016/7/layout/BasicLinearProcessNumbered"/>
    <dgm:cxn modelId="{639954CB-4911-4168-89A0-8573F3103B31}" type="presOf" srcId="{47F4CC5A-CBB5-490A-B2ED-757EA87AAC52}" destId="{8E916B57-9BAE-4720-B89D-0AA157AA5FD2}" srcOrd="1" destOrd="0" presId="urn:microsoft.com/office/officeart/2016/7/layout/BasicLinearProcessNumbered"/>
    <dgm:cxn modelId="{077ADDD1-C25B-4A00-AAE2-D7011FEA10D8}" type="presParOf" srcId="{FE4C56BF-B95E-4A1A-9571-9E0E5E6C371B}" destId="{0AE8A7BA-FC53-4A7A-A7BE-8A4795619502}" srcOrd="0" destOrd="0" presId="urn:microsoft.com/office/officeart/2016/7/layout/BasicLinearProcessNumbered"/>
    <dgm:cxn modelId="{42D09121-F6DB-4E69-92E4-486C03BE7A46}" type="presParOf" srcId="{0AE8A7BA-FC53-4A7A-A7BE-8A4795619502}" destId="{17187F10-32A9-45AC-928A-7C07D5A23B49}" srcOrd="0" destOrd="0" presId="urn:microsoft.com/office/officeart/2016/7/layout/BasicLinearProcessNumbered"/>
    <dgm:cxn modelId="{B14FEAA2-712E-47B7-BD3A-3075E93C8DFE}" type="presParOf" srcId="{0AE8A7BA-FC53-4A7A-A7BE-8A4795619502}" destId="{B93D6862-08CA-4644-9851-5496BB2FB0D3}" srcOrd="1" destOrd="0" presId="urn:microsoft.com/office/officeart/2016/7/layout/BasicLinearProcessNumbered"/>
    <dgm:cxn modelId="{82218F5A-BE43-45A4-9485-1DDD6DA39097}" type="presParOf" srcId="{0AE8A7BA-FC53-4A7A-A7BE-8A4795619502}" destId="{75D96EC2-7E14-473C-B02D-94D78088E6C8}" srcOrd="2" destOrd="0" presId="urn:microsoft.com/office/officeart/2016/7/layout/BasicLinearProcessNumbered"/>
    <dgm:cxn modelId="{176D2F14-93ED-4C05-A7BA-8E6A6D19FEF0}" type="presParOf" srcId="{0AE8A7BA-FC53-4A7A-A7BE-8A4795619502}" destId="{476AE3C6-6F22-4890-89DC-0BCABFB7999B}" srcOrd="3" destOrd="0" presId="urn:microsoft.com/office/officeart/2016/7/layout/BasicLinearProcessNumbered"/>
    <dgm:cxn modelId="{00A4B179-3DCE-400E-8EE0-2E1B74119165}" type="presParOf" srcId="{FE4C56BF-B95E-4A1A-9571-9E0E5E6C371B}" destId="{9F195DC3-8D76-4331-8587-1A596364E757}" srcOrd="1" destOrd="0" presId="urn:microsoft.com/office/officeart/2016/7/layout/BasicLinearProcessNumbered"/>
    <dgm:cxn modelId="{486C9A7D-DEF4-40A0-94AE-17CC4EBE181E}" type="presParOf" srcId="{FE4C56BF-B95E-4A1A-9571-9E0E5E6C371B}" destId="{FF8828AB-754A-4B56-AD71-0F3CFF3AD59F}" srcOrd="2" destOrd="0" presId="urn:microsoft.com/office/officeart/2016/7/layout/BasicLinearProcessNumbered"/>
    <dgm:cxn modelId="{95BC009D-7A98-4F8B-821A-E3B8C2FC283E}" type="presParOf" srcId="{FF8828AB-754A-4B56-AD71-0F3CFF3AD59F}" destId="{1A8EEE5A-7708-4521-B2D8-B663939FD832}" srcOrd="0" destOrd="0" presId="urn:microsoft.com/office/officeart/2016/7/layout/BasicLinearProcessNumbered"/>
    <dgm:cxn modelId="{B505C640-740D-46D2-A182-811CA8AFCD96}" type="presParOf" srcId="{FF8828AB-754A-4B56-AD71-0F3CFF3AD59F}" destId="{39FE0F0E-653C-4415-A3F0-A8CF9C02791B}" srcOrd="1" destOrd="0" presId="urn:microsoft.com/office/officeart/2016/7/layout/BasicLinearProcessNumbered"/>
    <dgm:cxn modelId="{500DBB77-5F44-4040-8E3C-572293080EA4}" type="presParOf" srcId="{FF8828AB-754A-4B56-AD71-0F3CFF3AD59F}" destId="{53443DAD-FE4F-4F08-9A43-A4212D9AFACB}" srcOrd="2" destOrd="0" presId="urn:microsoft.com/office/officeart/2016/7/layout/BasicLinearProcessNumbered"/>
    <dgm:cxn modelId="{38DD578A-2A7C-4456-AA69-7E7643B6CA57}" type="presParOf" srcId="{FF8828AB-754A-4B56-AD71-0F3CFF3AD59F}" destId="{D8950034-98B2-47A8-8BC4-1120F2E81192}" srcOrd="3" destOrd="0" presId="urn:microsoft.com/office/officeart/2016/7/layout/BasicLinearProcessNumbered"/>
    <dgm:cxn modelId="{3E68007D-E93A-4648-B147-F8BF3E888DEC}" type="presParOf" srcId="{FE4C56BF-B95E-4A1A-9571-9E0E5E6C371B}" destId="{376ACCC4-B677-4E90-A226-397A1BD62E14}" srcOrd="3" destOrd="0" presId="urn:microsoft.com/office/officeart/2016/7/layout/BasicLinearProcessNumbered"/>
    <dgm:cxn modelId="{97D1F54F-600D-4614-AC8F-C3B63DDDD499}" type="presParOf" srcId="{FE4C56BF-B95E-4A1A-9571-9E0E5E6C371B}" destId="{AF9D45BF-7C64-42CD-9D73-D8DA794815EF}" srcOrd="4" destOrd="0" presId="urn:microsoft.com/office/officeart/2016/7/layout/BasicLinearProcessNumbered"/>
    <dgm:cxn modelId="{B8F46D7B-28CB-4E59-9DDB-DF3E643F20C5}" type="presParOf" srcId="{AF9D45BF-7C64-42CD-9D73-D8DA794815EF}" destId="{44C78936-2A01-4D2A-8F58-82B83BE7F8F0}" srcOrd="0" destOrd="0" presId="urn:microsoft.com/office/officeart/2016/7/layout/BasicLinearProcessNumbered"/>
    <dgm:cxn modelId="{77570E90-E54C-4347-AEB8-EED8D9EE25F6}" type="presParOf" srcId="{AF9D45BF-7C64-42CD-9D73-D8DA794815EF}" destId="{401D5093-5587-40D7-8D8A-402D868AF7E5}" srcOrd="1" destOrd="0" presId="urn:microsoft.com/office/officeart/2016/7/layout/BasicLinearProcessNumbered"/>
    <dgm:cxn modelId="{F610980C-875B-4B8A-A2B2-F549A2DB67FD}" type="presParOf" srcId="{AF9D45BF-7C64-42CD-9D73-D8DA794815EF}" destId="{817EB711-3F6E-4C83-8AD8-1E6EAD2D7C7E}" srcOrd="2" destOrd="0" presId="urn:microsoft.com/office/officeart/2016/7/layout/BasicLinearProcessNumbered"/>
    <dgm:cxn modelId="{F6B2968A-95F2-4115-84AE-A598000B1B71}" type="presParOf" srcId="{AF9D45BF-7C64-42CD-9D73-D8DA794815EF}" destId="{8E916B57-9BAE-4720-B89D-0AA157AA5FD2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187F10-32A9-45AC-928A-7C07D5A23B49}">
      <dsp:nvSpPr>
        <dsp:cNvPr id="0" name=""/>
        <dsp:cNvSpPr/>
      </dsp:nvSpPr>
      <dsp:spPr>
        <a:xfrm>
          <a:off x="0" y="0"/>
          <a:ext cx="3286125" cy="3948876"/>
        </a:xfrm>
        <a:prstGeom prst="rect">
          <a:avLst/>
        </a:prstGeom>
        <a:solidFill>
          <a:schemeClr val="accent3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Avoid taking the square root</a:t>
          </a:r>
        </a:p>
      </dsp:txBody>
      <dsp:txXfrm>
        <a:off x="0" y="1500572"/>
        <a:ext cx="3286125" cy="2369325"/>
      </dsp:txXfrm>
    </dsp:sp>
    <dsp:sp modelId="{B93D6862-08CA-4644-9851-5496BB2FB0D3}">
      <dsp:nvSpPr>
        <dsp:cNvPr id="0" name=""/>
        <dsp:cNvSpPr/>
      </dsp:nvSpPr>
      <dsp:spPr>
        <a:xfrm>
          <a:off x="1050731" y="394887"/>
          <a:ext cx="1184662" cy="1184662"/>
        </a:xfrm>
        <a:prstGeom prst="ellipse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361" tIns="12700" rIns="9236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24221" y="568377"/>
        <a:ext cx="837682" cy="837682"/>
      </dsp:txXfrm>
    </dsp:sp>
    <dsp:sp modelId="{75D96EC2-7E14-473C-B02D-94D78088E6C8}">
      <dsp:nvSpPr>
        <dsp:cNvPr id="0" name=""/>
        <dsp:cNvSpPr/>
      </dsp:nvSpPr>
      <dsp:spPr>
        <a:xfrm>
          <a:off x="0" y="3948804"/>
          <a:ext cx="3286125" cy="72"/>
        </a:xfrm>
        <a:prstGeom prst="rect">
          <a:avLst/>
        </a:prstGeom>
        <a:solidFill>
          <a:schemeClr val="accent3">
            <a:shade val="50000"/>
            <a:hueOff val="0"/>
            <a:satOff val="0"/>
            <a:lumOff val="11987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119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8EEE5A-7708-4521-B2D8-B663939FD832}">
      <dsp:nvSpPr>
        <dsp:cNvPr id="0" name=""/>
        <dsp:cNvSpPr/>
      </dsp:nvSpPr>
      <dsp:spPr>
        <a:xfrm>
          <a:off x="3614737" y="0"/>
          <a:ext cx="3286125" cy="3948876"/>
        </a:xfrm>
        <a:prstGeom prst="rect">
          <a:avLst/>
        </a:prstGeom>
        <a:solidFill>
          <a:schemeClr val="accent3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Discard points inside as well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avoids degenerate cases</a:t>
          </a:r>
        </a:p>
      </dsp:txBody>
      <dsp:txXfrm>
        <a:off x="3614737" y="1500572"/>
        <a:ext cx="3286125" cy="2369325"/>
      </dsp:txXfrm>
    </dsp:sp>
    <dsp:sp modelId="{39FE0F0E-653C-4415-A3F0-A8CF9C02791B}">
      <dsp:nvSpPr>
        <dsp:cNvPr id="0" name=""/>
        <dsp:cNvSpPr/>
      </dsp:nvSpPr>
      <dsp:spPr>
        <a:xfrm>
          <a:off x="4665468" y="394887"/>
          <a:ext cx="1184662" cy="1184662"/>
        </a:xfrm>
        <a:prstGeom prst="ellipse">
          <a:avLst/>
        </a:prstGeom>
        <a:solidFill>
          <a:schemeClr val="accent3">
            <a:shade val="50000"/>
            <a:hueOff val="0"/>
            <a:satOff val="0"/>
            <a:lumOff val="23975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239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361" tIns="12700" rIns="9236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838958" y="568377"/>
        <a:ext cx="837682" cy="837682"/>
      </dsp:txXfrm>
    </dsp:sp>
    <dsp:sp modelId="{53443DAD-FE4F-4F08-9A43-A4212D9AFACB}">
      <dsp:nvSpPr>
        <dsp:cNvPr id="0" name=""/>
        <dsp:cNvSpPr/>
      </dsp:nvSpPr>
      <dsp:spPr>
        <a:xfrm>
          <a:off x="3614737" y="3948804"/>
          <a:ext cx="3286125" cy="72"/>
        </a:xfrm>
        <a:prstGeom prst="rect">
          <a:avLst/>
        </a:prstGeom>
        <a:solidFill>
          <a:schemeClr val="accent3">
            <a:shade val="50000"/>
            <a:hueOff val="0"/>
            <a:satOff val="0"/>
            <a:lumOff val="35962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359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C78936-2A01-4D2A-8F58-82B83BE7F8F0}">
      <dsp:nvSpPr>
        <dsp:cNvPr id="0" name=""/>
        <dsp:cNvSpPr/>
      </dsp:nvSpPr>
      <dsp:spPr>
        <a:xfrm>
          <a:off x="7229475" y="0"/>
          <a:ext cx="3286125" cy="3948876"/>
        </a:xfrm>
        <a:prstGeom prst="rect">
          <a:avLst/>
        </a:prstGeom>
        <a:solidFill>
          <a:schemeClr val="accent3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Normalize vectors to unit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Perfect for raytracing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Unless you want a vector not a direction</a:t>
          </a:r>
        </a:p>
      </dsp:txBody>
      <dsp:txXfrm>
        <a:off x="7229475" y="1500572"/>
        <a:ext cx="3286125" cy="2369325"/>
      </dsp:txXfrm>
    </dsp:sp>
    <dsp:sp modelId="{401D5093-5587-40D7-8D8A-402D868AF7E5}">
      <dsp:nvSpPr>
        <dsp:cNvPr id="0" name=""/>
        <dsp:cNvSpPr/>
      </dsp:nvSpPr>
      <dsp:spPr>
        <a:xfrm>
          <a:off x="8280206" y="394887"/>
          <a:ext cx="1184662" cy="1184662"/>
        </a:xfrm>
        <a:prstGeom prst="ellipse">
          <a:avLst/>
        </a:prstGeom>
        <a:solidFill>
          <a:schemeClr val="accent3">
            <a:shade val="50000"/>
            <a:hueOff val="0"/>
            <a:satOff val="0"/>
            <a:lumOff val="23975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239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361" tIns="12700" rIns="9236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53696" y="568377"/>
        <a:ext cx="837682" cy="837682"/>
      </dsp:txXfrm>
    </dsp:sp>
    <dsp:sp modelId="{817EB711-3F6E-4C83-8AD8-1E6EAD2D7C7E}">
      <dsp:nvSpPr>
        <dsp:cNvPr id="0" name=""/>
        <dsp:cNvSpPr/>
      </dsp:nvSpPr>
      <dsp:spPr>
        <a:xfrm>
          <a:off x="7229475" y="3948804"/>
          <a:ext cx="3286125" cy="72"/>
        </a:xfrm>
        <a:prstGeom prst="rect">
          <a:avLst/>
        </a:prstGeom>
        <a:solidFill>
          <a:schemeClr val="accent3">
            <a:shade val="50000"/>
            <a:hueOff val="0"/>
            <a:satOff val="0"/>
            <a:lumOff val="11987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119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C79AC-81FF-4946-A279-8293BEF89968}" type="datetimeFigureOut">
              <a:rPr lang="pt-PT" smtClean="0"/>
              <a:t>19/10/2021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844-5DF4-4518-9344-81B4ADA8676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9976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37844-5DF4-4518-9344-81B4ADA8676A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820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87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27EF-43C9-444E-A000-214ACFAB5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dirty="0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8436CC-B09F-4F8D-9E5E-04CD17652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D08F420-57EE-47DD-A74B-09E61E21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367259-08C1-429C-AA18-D6422AAF6B3C}" type="datetimeFigureOut">
              <a:rPr lang="pt-PT" smtClean="0"/>
              <a:t>19/10/2021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FCA23DE-CA4C-437D-A880-02F42F557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3F44274-8502-4887-BB4B-DEBF6EA69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26B44-7441-475B-BFB8-45C62302C3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9360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D0E2E-470F-4F33-9F25-8DFE5D97A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265C6A5-BF00-4DCC-B222-DF50049CC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3089B41-8D45-488E-9430-C9A695836A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367259-08C1-429C-AA18-D6422AAF6B3C}" type="datetimeFigureOut">
              <a:rPr lang="pt-PT" smtClean="0"/>
              <a:t>19/10/2021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D4F812F-5907-4AEC-8B1F-009A9FCF6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2CA54F2-1A68-4C22-9DD4-72DB81796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26B44-7441-475B-BFB8-45C62302C3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9294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A96854C-27FA-4152-B471-4C8F1F31A8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2112505-5962-46C5-A9A0-1B8E2AF81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6C2C3C0-0EC9-4B40-A6A4-A7F8F37C1B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367259-08C1-429C-AA18-D6422AAF6B3C}" type="datetimeFigureOut">
              <a:rPr lang="pt-PT" smtClean="0"/>
              <a:t>19/10/2021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6EFA8AB-E0CE-4993-85A9-CCA43A18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4CCF47C-013A-4C32-BBE0-7020295EB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26B44-7441-475B-BFB8-45C62302C3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0024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>
            <a:spLocks noGrp="1"/>
          </p:cNvSpPr>
          <p:nvPr>
            <p:ph type="title"/>
          </p:nvPr>
        </p:nvSpPr>
        <p:spPr>
          <a:xfrm>
            <a:off x="11906" y="35719"/>
            <a:ext cx="12180094" cy="1071563"/>
          </a:xfrm>
          <a:prstGeom prst="rect">
            <a:avLst/>
          </a:prstGeom>
        </p:spPr>
        <p:txBody>
          <a:bodyPr anchor="ctr"/>
          <a:lstStyle>
            <a:lvl1pPr indent="0">
              <a:tabLst>
                <a:tab pos="857220" algn="l"/>
              </a:tabLst>
            </a:lvl1pPr>
          </a:lstStyle>
          <a:p>
            <a:r>
              <a:t>Title Text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idx="1"/>
          </p:nvPr>
        </p:nvSpPr>
        <p:spPr>
          <a:xfrm>
            <a:off x="11906" y="1098352"/>
            <a:ext cx="12180094" cy="5331023"/>
          </a:xfrm>
          <a:prstGeom prst="rect">
            <a:avLst/>
          </a:prstGeom>
        </p:spPr>
        <p:txBody>
          <a:bodyPr anchor="ctr"/>
          <a:lstStyle>
            <a:lvl1pPr marL="516538" indent="-337951" algn="l">
              <a:spcBef>
                <a:spcPts val="1828"/>
              </a:spcBef>
              <a:buSzPct val="171429"/>
              <a:buFont typeface="Gill Sans"/>
              <a:buChar char="•"/>
              <a:tabLst>
                <a:tab pos="1116171" algn="l"/>
              </a:tabLst>
            </a:lvl1pPr>
            <a:lvl2pPr marL="766560" indent="-337951" algn="l">
              <a:spcBef>
                <a:spcPts val="1828"/>
              </a:spcBef>
              <a:buSzPct val="171429"/>
              <a:buFont typeface="Gill Sans"/>
              <a:buChar char="•"/>
              <a:tabLst>
                <a:tab pos="1437629" algn="l"/>
              </a:tabLst>
            </a:lvl2pPr>
            <a:lvl3pPr marL="1007653" indent="-337951" algn="l">
              <a:spcBef>
                <a:spcPts val="1828"/>
              </a:spcBef>
              <a:buSzPct val="171429"/>
              <a:buFont typeface="Gill Sans"/>
              <a:buChar char="•"/>
              <a:tabLst>
                <a:tab pos="1741227" algn="l"/>
              </a:tabLst>
            </a:lvl3pPr>
            <a:lvl4pPr marL="1248746" indent="-337951" algn="l">
              <a:spcBef>
                <a:spcPts val="1828"/>
              </a:spcBef>
              <a:buSzPct val="171429"/>
              <a:buFont typeface="Gill Sans"/>
              <a:buChar char="•"/>
              <a:tabLst>
                <a:tab pos="2053755" algn="l"/>
              </a:tabLst>
            </a:lvl4pPr>
            <a:lvl5pPr marL="1498769" indent="-337951" algn="l">
              <a:spcBef>
                <a:spcPts val="1828"/>
              </a:spcBef>
              <a:buSzPct val="171429"/>
              <a:buFont typeface="Gill Sans"/>
              <a:buChar char="•"/>
              <a:tabLst>
                <a:tab pos="2375212" algn="l"/>
              </a:tabLst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166686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EB9C90-20B9-42A1-A8C8-2DA36ABB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sto MT" panose="02040603050505030304" pitchFamily="18" charset="0"/>
              </a:defRPr>
            </a:lvl1pPr>
          </a:lstStyle>
          <a:p>
            <a:r>
              <a:rPr lang="pt-PT" dirty="0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597CE9E-322F-4F1F-B38F-07D1547F2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2D9A034-F30F-4FD9-AA90-692338E0C5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367259-08C1-429C-AA18-D6422AAF6B3C}" type="datetimeFigureOut">
              <a:rPr lang="pt-PT" smtClean="0"/>
              <a:t>19/10/2021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09D7552-FD1D-45A0-BB86-9FA1881CB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E8EEBD8-4D1C-448C-A7A4-5B1E3CE9C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26B44-7441-475B-BFB8-45C62302C3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42927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64C74-BF9A-49D0-BA51-7063DFA8E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8CABFF5-3B02-4927-815A-722DAC926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AF70028-96D7-4EB5-A32A-71977A14B8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367259-08C1-429C-AA18-D6422AAF6B3C}" type="datetimeFigureOut">
              <a:rPr lang="pt-PT" smtClean="0"/>
              <a:t>19/10/2021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5746C20-4AB5-49DE-97AF-720576664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85CF59F-2A4D-43C3-AF55-157DFD0E1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26B44-7441-475B-BFB8-45C62302C3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852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03A578-155B-4555-B203-04088D454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59215DA-2B9F-4BC7-BE56-BE24A1315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0F9BB28-FE55-4C03-B173-91052A08F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FFE721D-0089-47AB-8DA9-37A701A8D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367259-08C1-429C-AA18-D6422AAF6B3C}" type="datetimeFigureOut">
              <a:rPr lang="pt-PT" smtClean="0"/>
              <a:t>19/10/2021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A3258D9-7803-444F-8908-E71FBE503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28C4B28-9ABB-41EE-B728-B0139491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26B44-7441-475B-BFB8-45C62302C3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982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0B0FB-8DB4-44C5-BD83-F95789982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ACBAA49-97DB-421E-994B-F08D73707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016272B-25DA-40A1-9CB9-4BCAD463F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6D8584DD-D695-491D-9C5E-54F3654CDC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0274099F-6A43-425D-A73C-F840DF9F25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9BFC09CB-942F-4F59-BAAD-21D0DB27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367259-08C1-429C-AA18-D6422AAF6B3C}" type="datetimeFigureOut">
              <a:rPr lang="pt-PT" smtClean="0"/>
              <a:t>19/10/2021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07ADA6F1-7E50-44C8-A811-F2EFC2DF4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FB486289-A44A-40F0-8FC4-0C2BA3C64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26B44-7441-475B-BFB8-45C62302C3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868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269DF-C690-4951-882B-AECD907FA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DE7B543C-9E14-453D-810C-CE9B87961A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367259-08C1-429C-AA18-D6422AAF6B3C}" type="datetimeFigureOut">
              <a:rPr lang="pt-PT" smtClean="0"/>
              <a:t>19/10/2021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335C5D0-D25B-44D2-B581-D9FC3CE74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5C19B44-452C-44D0-9055-96AD40188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26B44-7441-475B-BFB8-45C62302C3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9889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B9CAE428-3DA9-4F9F-BF13-EDF63B2F1B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367259-08C1-429C-AA18-D6422AAF6B3C}" type="datetimeFigureOut">
              <a:rPr lang="pt-PT" smtClean="0"/>
              <a:t>19/10/2021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1D662473-864D-4088-95EF-91916768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0809100-5C84-44BF-BAD2-A92FE78C7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26B44-7441-475B-BFB8-45C62302C3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534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CA4AFD-A37E-4198-8791-D1832F064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B235925-8660-4131-89A6-B1C516191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5C51F16-0976-4E78-9677-12E8DABC7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63E6305-B5F6-41E0-998E-29BC6727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367259-08C1-429C-AA18-D6422AAF6B3C}" type="datetimeFigureOut">
              <a:rPr lang="pt-PT" smtClean="0"/>
              <a:t>19/10/2021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3F7EC67-A136-45A9-A176-0C0A203BC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0AA28BE-0A9B-4F81-89B9-391C1D30F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26B44-7441-475B-BFB8-45C62302C3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4780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A411A6-9AF2-4726-8B89-906B40553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EF5CF181-CF49-4785-B441-D70CFE4824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CDC0E0F-6A56-4FF7-90DA-EF8444765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8B972CE-3F17-41D7-B0CD-1A90247B71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367259-08C1-429C-AA18-D6422AAF6B3C}" type="datetimeFigureOut">
              <a:rPr lang="pt-PT" smtClean="0"/>
              <a:t>19/10/2021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F54CB34-0072-4936-9FF4-43A658BA3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C7C89AE-657B-4E32-AE68-E5DC92C44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26B44-7441-475B-BFB8-45C62302C3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902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57DCBA35-8C80-470C-82A1-4BA337AF2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C3341BF-513D-4119-BA3B-1AFD42751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dirty="0"/>
              <a:t>Clique para editar os estilos do texto de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pic>
        <p:nvPicPr>
          <p:cNvPr id="7" name="Leeds_logo_new.png">
            <a:extLst>
              <a:ext uri="{FF2B5EF4-FFF2-40B4-BE49-F238E27FC236}">
                <a16:creationId xmlns:a16="http://schemas.microsoft.com/office/drawing/2014/main" id="{E545305B-3D13-4B5A-8D72-6CF1722C1D4E}"/>
              </a:ext>
            </a:extLst>
          </p:cNvPr>
          <p:cNvPicPr>
            <a:picLocks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409323" y="5670296"/>
            <a:ext cx="2782677" cy="1201810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3">
            <a:extLst>
              <a:ext uri="{FF2B5EF4-FFF2-40B4-BE49-F238E27FC236}">
                <a16:creationId xmlns:a16="http://schemas.microsoft.com/office/drawing/2014/main" id="{830915D2-3B71-4FC6-97DC-3C1779CAA18F}"/>
              </a:ext>
            </a:extLst>
          </p:cNvPr>
          <p:cNvSpPr/>
          <p:nvPr userDrawn="1"/>
        </p:nvSpPr>
        <p:spPr>
          <a:xfrm>
            <a:off x="-14514" y="6523147"/>
            <a:ext cx="5774379" cy="352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>
              <a:lnSpc>
                <a:spcPts val="2100"/>
              </a:lnSpc>
              <a:tabLst>
                <a:tab pos="1066800" algn="l"/>
              </a:tabLst>
              <a:defRPr sz="1800">
                <a:latin typeface="+mn-lt"/>
                <a:ea typeface="+mn-ea"/>
                <a:cs typeface="+mn-cs"/>
                <a:sym typeface="Palatino"/>
              </a:defRPr>
            </a:lvl1pPr>
          </a:lstStyle>
          <a:p>
            <a:r>
              <a:rPr lang="en-GB" sz="1400" dirty="0">
                <a:latin typeface="Palatino Linotype" panose="02040502050505030304" pitchFamily="18" charset="0"/>
              </a:rPr>
              <a:t>COMP 5812M: Foundations of Modelling &amp; Rendering</a:t>
            </a:r>
            <a:endParaRPr sz="1400" dirty="0">
              <a:latin typeface="Palatino Linotype" panose="02040502050505030304" pitchFamily="18" charset="0"/>
            </a:endParaRPr>
          </a:p>
        </p:txBody>
      </p:sp>
      <p:sp>
        <p:nvSpPr>
          <p:cNvPr id="9" name="Shape 6">
            <a:extLst>
              <a:ext uri="{FF2B5EF4-FFF2-40B4-BE49-F238E27FC236}">
                <a16:creationId xmlns:a16="http://schemas.microsoft.com/office/drawing/2014/main" id="{7183EBA5-FB24-4E87-8464-6202E91B33BF}"/>
              </a:ext>
            </a:extLst>
          </p:cNvPr>
          <p:cNvSpPr txBox="1">
            <a:spLocks/>
          </p:cNvSpPr>
          <p:nvPr userDrawn="1"/>
        </p:nvSpPr>
        <p:spPr>
          <a:xfrm>
            <a:off x="5935699" y="6571446"/>
            <a:ext cx="320601" cy="300660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 anchor="ctr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lnSpc>
                <a:spcPts val="1900"/>
              </a:lnSpc>
              <a:tabLst>
                <a:tab pos="1066800" algn="l"/>
              </a:tabLst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n-GB" sz="1200" smtClean="0"/>
              <a:pPr/>
              <a:t>‹nº›</a:t>
            </a:fld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284826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sto MT" panose="0204060305050503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B9CD96-C14B-44A5-91B1-55D9A49921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/>
              <a:t>15 - Monte </a:t>
            </a:r>
            <a:r>
              <a:rPr lang="pt-PT" dirty="0"/>
              <a:t>Carlo </a:t>
            </a:r>
            <a:r>
              <a:rPr lang="pt-PT" dirty="0" err="1"/>
              <a:t>Sampling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840BA7-A451-4F23-B148-43665CC7B9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Dr. Hamish Carr &amp; Dr. Rafael Kuffner dos Anjos</a:t>
            </a:r>
          </a:p>
        </p:txBody>
      </p:sp>
    </p:spTree>
    <p:extLst>
      <p:ext uri="{BB962C8B-B14F-4D97-AF65-F5344CB8AC3E}">
        <p14:creationId xmlns:p14="http://schemas.microsoft.com/office/powerpoint/2010/main" val="2250373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andom (x,y) poi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Random (</a:t>
            </a:r>
            <a:r>
              <a:rPr dirty="0" err="1"/>
              <a:t>x,y</a:t>
            </a:r>
            <a:r>
              <a:rPr dirty="0"/>
              <a:t>) points</a:t>
            </a:r>
          </a:p>
        </p:txBody>
      </p:sp>
      <p:sp>
        <p:nvSpPr>
          <p:cNvPr id="51" name="Generate random x, random y"/>
          <p:cNvSpPr txBox="1">
            <a:spLocks noGrp="1"/>
          </p:cNvSpPr>
          <p:nvPr>
            <p:ph type="body" sz="quarter" idx="1"/>
          </p:nvPr>
        </p:nvSpPr>
        <p:spPr>
          <a:xfrm>
            <a:off x="202406" y="1003220"/>
            <a:ext cx="7358063" cy="901898"/>
          </a:xfrm>
          <a:prstGeom prst="rect">
            <a:avLst/>
          </a:prstGeom>
        </p:spPr>
        <p:txBody>
          <a:bodyPr/>
          <a:lstStyle/>
          <a:p>
            <a:r>
              <a:rPr dirty="0"/>
              <a:t>Generate random x, random y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8D3FB882-49E6-4E0D-B22A-22FCFEE46B76}"/>
              </a:ext>
            </a:extLst>
          </p:cNvPr>
          <p:cNvGrpSpPr/>
          <p:nvPr/>
        </p:nvGrpSpPr>
        <p:grpSpPr>
          <a:xfrm>
            <a:off x="1367336" y="2347304"/>
            <a:ext cx="2928938" cy="2928938"/>
            <a:chOff x="4631531" y="1964531"/>
            <a:chExt cx="2928938" cy="2928938"/>
          </a:xfrm>
        </p:grpSpPr>
        <p:sp>
          <p:nvSpPr>
            <p:cNvPr id="52" name="Square"/>
            <p:cNvSpPr/>
            <p:nvPr/>
          </p:nvSpPr>
          <p:spPr>
            <a:xfrm>
              <a:off x="4631531" y="1964531"/>
              <a:ext cx="2928938" cy="2928938"/>
            </a:xfrm>
            <a:prstGeom prst="rect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26789" tIns="26789" rIns="26789" bIns="26789" anchor="ctr"/>
            <a:lstStyle/>
            <a:p>
              <a:pPr>
                <a:defRPr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266"/>
            </a:p>
          </p:txBody>
        </p:sp>
        <p:sp>
          <p:nvSpPr>
            <p:cNvPr id="53" name="Circle"/>
            <p:cNvSpPr/>
            <p:nvPr/>
          </p:nvSpPr>
          <p:spPr>
            <a:xfrm>
              <a:off x="5141595" y="2652117"/>
              <a:ext cx="107157" cy="107156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400000"/>
            </a:ln>
          </p:spPr>
          <p:txBody>
            <a:bodyPr lIns="26789" tIns="26789" rIns="26789" bIns="26789" anchor="ctr"/>
            <a:lstStyle/>
            <a:p>
              <a:pPr>
                <a:defRPr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266"/>
            </a:p>
          </p:txBody>
        </p:sp>
        <p:sp>
          <p:nvSpPr>
            <p:cNvPr id="54" name="Circle"/>
            <p:cNvSpPr/>
            <p:nvPr/>
          </p:nvSpPr>
          <p:spPr>
            <a:xfrm>
              <a:off x="5450205" y="4241602"/>
              <a:ext cx="107157" cy="107156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400000"/>
            </a:ln>
          </p:spPr>
          <p:txBody>
            <a:bodyPr lIns="26789" tIns="26789" rIns="26789" bIns="26789" anchor="ctr"/>
            <a:lstStyle/>
            <a:p>
              <a:pPr>
                <a:defRPr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266"/>
            </a:p>
          </p:txBody>
        </p:sp>
        <p:sp>
          <p:nvSpPr>
            <p:cNvPr id="55" name="Circle"/>
            <p:cNvSpPr/>
            <p:nvPr/>
          </p:nvSpPr>
          <p:spPr>
            <a:xfrm>
              <a:off x="6033135" y="2652117"/>
              <a:ext cx="107157" cy="107156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400000"/>
            </a:ln>
          </p:spPr>
          <p:txBody>
            <a:bodyPr lIns="26789" tIns="26789" rIns="26789" bIns="26789" anchor="ctr"/>
            <a:lstStyle/>
            <a:p>
              <a:pPr>
                <a:defRPr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266"/>
            </a:p>
          </p:txBody>
        </p:sp>
        <p:sp>
          <p:nvSpPr>
            <p:cNvPr id="56" name="Circle"/>
            <p:cNvSpPr/>
            <p:nvPr/>
          </p:nvSpPr>
          <p:spPr>
            <a:xfrm>
              <a:off x="6856095" y="3545086"/>
              <a:ext cx="107157" cy="107156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400000"/>
            </a:ln>
          </p:spPr>
          <p:txBody>
            <a:bodyPr lIns="26789" tIns="26789" rIns="26789" bIns="26789" anchor="ctr"/>
            <a:lstStyle/>
            <a:p>
              <a:pPr>
                <a:defRPr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266"/>
            </a:p>
          </p:txBody>
        </p:sp>
        <p:sp>
          <p:nvSpPr>
            <p:cNvPr id="57" name="Circle"/>
            <p:cNvSpPr/>
            <p:nvPr/>
          </p:nvSpPr>
          <p:spPr>
            <a:xfrm>
              <a:off x="5758815" y="3687961"/>
              <a:ext cx="107157" cy="107156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400000"/>
            </a:ln>
          </p:spPr>
          <p:txBody>
            <a:bodyPr lIns="26789" tIns="26789" rIns="26789" bIns="26789" anchor="ctr"/>
            <a:lstStyle/>
            <a:p>
              <a:pPr>
                <a:defRPr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266"/>
            </a:p>
          </p:txBody>
        </p:sp>
        <p:sp>
          <p:nvSpPr>
            <p:cNvPr id="58" name="Circle"/>
            <p:cNvSpPr/>
            <p:nvPr/>
          </p:nvSpPr>
          <p:spPr>
            <a:xfrm>
              <a:off x="6570345" y="4027289"/>
              <a:ext cx="107157" cy="107156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400000"/>
            </a:ln>
          </p:spPr>
          <p:txBody>
            <a:bodyPr lIns="26789" tIns="26789" rIns="26789" bIns="26789" anchor="ctr"/>
            <a:lstStyle/>
            <a:p>
              <a:pPr>
                <a:defRPr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266"/>
            </a:p>
          </p:txBody>
        </p:sp>
        <p:sp>
          <p:nvSpPr>
            <p:cNvPr id="59" name="Circle"/>
            <p:cNvSpPr/>
            <p:nvPr/>
          </p:nvSpPr>
          <p:spPr>
            <a:xfrm>
              <a:off x="6981825" y="4652367"/>
              <a:ext cx="107157" cy="107156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400000"/>
            </a:ln>
          </p:spPr>
          <p:txBody>
            <a:bodyPr lIns="26789" tIns="26789" rIns="26789" bIns="26789" anchor="ctr"/>
            <a:lstStyle/>
            <a:p>
              <a:pPr>
                <a:defRPr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266"/>
            </a:p>
          </p:txBody>
        </p:sp>
        <p:sp>
          <p:nvSpPr>
            <p:cNvPr id="60" name="Circle"/>
            <p:cNvSpPr/>
            <p:nvPr/>
          </p:nvSpPr>
          <p:spPr>
            <a:xfrm>
              <a:off x="6981825" y="2152055"/>
              <a:ext cx="107157" cy="107156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400000"/>
            </a:ln>
          </p:spPr>
          <p:txBody>
            <a:bodyPr lIns="26789" tIns="26789" rIns="26789" bIns="26789" anchor="ctr"/>
            <a:lstStyle/>
            <a:p>
              <a:pPr>
                <a:defRPr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266"/>
            </a:p>
          </p:txBody>
        </p:sp>
      </p:grpSp>
      <p:sp>
        <p:nvSpPr>
          <p:cNvPr id="15" name="Directions not equally likely…">
            <a:extLst>
              <a:ext uri="{FF2B5EF4-FFF2-40B4-BE49-F238E27FC236}">
                <a16:creationId xmlns:a16="http://schemas.microsoft.com/office/drawing/2014/main" id="{84800CE5-38FA-4879-A14E-1B5B976C8905}"/>
              </a:ext>
            </a:extLst>
          </p:cNvPr>
          <p:cNvSpPr txBox="1">
            <a:spLocks/>
          </p:cNvSpPr>
          <p:nvPr/>
        </p:nvSpPr>
        <p:spPr>
          <a:xfrm>
            <a:off x="6161009" y="914089"/>
            <a:ext cx="7358063" cy="1580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516538" indent="-337951" algn="l" defTabSz="914400" rtl="0" eaLnBrk="1" latinLnBrk="0" hangingPunct="1">
              <a:lnSpc>
                <a:spcPct val="90000"/>
              </a:lnSpc>
              <a:spcBef>
                <a:spcPts val="1828"/>
              </a:spcBef>
              <a:buSzPct val="171429"/>
              <a:buFont typeface="Gill Sans"/>
              <a:buChar char="•"/>
              <a:tabLst>
                <a:tab pos="1116171" algn="l"/>
              </a:tabLst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1pPr>
            <a:lvl2pPr marL="766560" indent="-337951" algn="l" defTabSz="914400" rtl="0" eaLnBrk="1" latinLnBrk="0" hangingPunct="1">
              <a:lnSpc>
                <a:spcPct val="90000"/>
              </a:lnSpc>
              <a:spcBef>
                <a:spcPts val="1828"/>
              </a:spcBef>
              <a:buSzPct val="171429"/>
              <a:buFont typeface="Gill Sans"/>
              <a:buChar char="•"/>
              <a:tabLst>
                <a:tab pos="1437629" algn="l"/>
              </a:tabLst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2pPr>
            <a:lvl3pPr marL="1007653" indent="-337951" algn="l" defTabSz="914400" rtl="0" eaLnBrk="1" latinLnBrk="0" hangingPunct="1">
              <a:lnSpc>
                <a:spcPct val="90000"/>
              </a:lnSpc>
              <a:spcBef>
                <a:spcPts val="1828"/>
              </a:spcBef>
              <a:buSzPct val="171429"/>
              <a:buFont typeface="Gill Sans"/>
              <a:buChar char="•"/>
              <a:tabLst>
                <a:tab pos="1741227" algn="l"/>
              </a:tabLst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3pPr>
            <a:lvl4pPr marL="1248746" indent="-337951" algn="l" defTabSz="914400" rtl="0" eaLnBrk="1" latinLnBrk="0" hangingPunct="1">
              <a:lnSpc>
                <a:spcPct val="90000"/>
              </a:lnSpc>
              <a:spcBef>
                <a:spcPts val="1828"/>
              </a:spcBef>
              <a:buSzPct val="171429"/>
              <a:buFont typeface="Gill Sans"/>
              <a:buChar char="•"/>
              <a:tabLst>
                <a:tab pos="2053755" algn="l"/>
              </a:tabLst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4pPr>
            <a:lvl5pPr marL="1498769" indent="-337951" algn="l" defTabSz="914400" rtl="0" eaLnBrk="1" latinLnBrk="0" hangingPunct="1">
              <a:lnSpc>
                <a:spcPct val="90000"/>
              </a:lnSpc>
              <a:spcBef>
                <a:spcPts val="1828"/>
              </a:spcBef>
              <a:buSzPct val="171429"/>
              <a:buFont typeface="Gill Sans"/>
              <a:buChar char="•"/>
              <a:tabLst>
                <a:tab pos="2375212" algn="l"/>
              </a:tabLst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Directions not equally likely</a:t>
            </a:r>
          </a:p>
          <a:p>
            <a:r>
              <a:rPr lang="en-US" dirty="0"/>
              <a:t>Diagonals more likely</a:t>
            </a:r>
          </a:p>
        </p:txBody>
      </p:sp>
      <p:sp>
        <p:nvSpPr>
          <p:cNvPr id="16" name="Square">
            <a:extLst>
              <a:ext uri="{FF2B5EF4-FFF2-40B4-BE49-F238E27FC236}">
                <a16:creationId xmlns:a16="http://schemas.microsoft.com/office/drawing/2014/main" id="{A86433B5-65B4-4319-8B7F-45DECC48247A}"/>
              </a:ext>
            </a:extLst>
          </p:cNvPr>
          <p:cNvSpPr/>
          <p:nvPr/>
        </p:nvSpPr>
        <p:spPr>
          <a:xfrm>
            <a:off x="7127559" y="2463390"/>
            <a:ext cx="2928938" cy="292893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266"/>
          </a:p>
        </p:txBody>
      </p:sp>
      <p:sp>
        <p:nvSpPr>
          <p:cNvPr id="17" name="Circle">
            <a:extLst>
              <a:ext uri="{FF2B5EF4-FFF2-40B4-BE49-F238E27FC236}">
                <a16:creationId xmlns:a16="http://schemas.microsoft.com/office/drawing/2014/main" id="{DDE77BA7-C0E5-445F-B665-95272E6FA8F7}"/>
              </a:ext>
            </a:extLst>
          </p:cNvPr>
          <p:cNvSpPr/>
          <p:nvPr/>
        </p:nvSpPr>
        <p:spPr>
          <a:xfrm>
            <a:off x="7374733" y="2722352"/>
            <a:ext cx="107157" cy="107156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266"/>
          </a:p>
        </p:txBody>
      </p:sp>
      <p:sp>
        <p:nvSpPr>
          <p:cNvPr id="18" name="Circle">
            <a:extLst>
              <a:ext uri="{FF2B5EF4-FFF2-40B4-BE49-F238E27FC236}">
                <a16:creationId xmlns:a16="http://schemas.microsoft.com/office/drawing/2014/main" id="{90695EDB-F3C7-4AB5-A5C1-E7CEDCB7EA7B}"/>
              </a:ext>
            </a:extLst>
          </p:cNvPr>
          <p:cNvSpPr/>
          <p:nvPr/>
        </p:nvSpPr>
        <p:spPr>
          <a:xfrm>
            <a:off x="7546183" y="4936914"/>
            <a:ext cx="107157" cy="107156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266"/>
          </a:p>
        </p:txBody>
      </p:sp>
      <p:sp>
        <p:nvSpPr>
          <p:cNvPr id="19" name="Circle">
            <a:extLst>
              <a:ext uri="{FF2B5EF4-FFF2-40B4-BE49-F238E27FC236}">
                <a16:creationId xmlns:a16="http://schemas.microsoft.com/office/drawing/2014/main" id="{3981B175-DE65-4A7B-96F7-0EC93613BA5D}"/>
              </a:ext>
            </a:extLst>
          </p:cNvPr>
          <p:cNvSpPr/>
          <p:nvPr/>
        </p:nvSpPr>
        <p:spPr>
          <a:xfrm>
            <a:off x="8620603" y="2722352"/>
            <a:ext cx="107157" cy="107156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266"/>
          </a:p>
        </p:txBody>
      </p:sp>
      <p:sp>
        <p:nvSpPr>
          <p:cNvPr id="20" name="Circle">
            <a:extLst>
              <a:ext uri="{FF2B5EF4-FFF2-40B4-BE49-F238E27FC236}">
                <a16:creationId xmlns:a16="http://schemas.microsoft.com/office/drawing/2014/main" id="{A9E6B9A6-117D-4FFD-A900-6D219450AE6D}"/>
              </a:ext>
            </a:extLst>
          </p:cNvPr>
          <p:cNvSpPr/>
          <p:nvPr/>
        </p:nvSpPr>
        <p:spPr>
          <a:xfrm>
            <a:off x="9157813" y="3401008"/>
            <a:ext cx="107157" cy="107156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266"/>
          </a:p>
        </p:txBody>
      </p:sp>
      <p:sp>
        <p:nvSpPr>
          <p:cNvPr id="21" name="Circle">
            <a:extLst>
              <a:ext uri="{FF2B5EF4-FFF2-40B4-BE49-F238E27FC236}">
                <a16:creationId xmlns:a16="http://schemas.microsoft.com/office/drawing/2014/main" id="{B7971EED-4AE0-42AD-94CB-47A74CFA7E3F}"/>
              </a:ext>
            </a:extLst>
          </p:cNvPr>
          <p:cNvSpPr/>
          <p:nvPr/>
        </p:nvSpPr>
        <p:spPr>
          <a:xfrm>
            <a:off x="7729063" y="4017156"/>
            <a:ext cx="107157" cy="107156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266"/>
          </a:p>
        </p:txBody>
      </p:sp>
      <p:sp>
        <p:nvSpPr>
          <p:cNvPr id="22" name="Circle">
            <a:extLst>
              <a:ext uri="{FF2B5EF4-FFF2-40B4-BE49-F238E27FC236}">
                <a16:creationId xmlns:a16="http://schemas.microsoft.com/office/drawing/2014/main" id="{30193854-E505-41D8-BA22-14A9B55D89DB}"/>
              </a:ext>
            </a:extLst>
          </p:cNvPr>
          <p:cNvSpPr/>
          <p:nvPr/>
        </p:nvSpPr>
        <p:spPr>
          <a:xfrm>
            <a:off x="8780623" y="3865352"/>
            <a:ext cx="107157" cy="107156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266"/>
          </a:p>
        </p:txBody>
      </p:sp>
      <p:sp>
        <p:nvSpPr>
          <p:cNvPr id="23" name="Circle">
            <a:extLst>
              <a:ext uri="{FF2B5EF4-FFF2-40B4-BE49-F238E27FC236}">
                <a16:creationId xmlns:a16="http://schemas.microsoft.com/office/drawing/2014/main" id="{73272FB2-C7B3-4C53-9A03-3C9493764472}"/>
              </a:ext>
            </a:extLst>
          </p:cNvPr>
          <p:cNvSpPr/>
          <p:nvPr/>
        </p:nvSpPr>
        <p:spPr>
          <a:xfrm>
            <a:off x="9557863" y="4936914"/>
            <a:ext cx="107157" cy="107156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266"/>
          </a:p>
        </p:txBody>
      </p:sp>
      <p:sp>
        <p:nvSpPr>
          <p:cNvPr id="24" name="Circle">
            <a:extLst>
              <a:ext uri="{FF2B5EF4-FFF2-40B4-BE49-F238E27FC236}">
                <a16:creationId xmlns:a16="http://schemas.microsoft.com/office/drawing/2014/main" id="{2A02B731-E959-4050-A9E6-E340A28B6ED3}"/>
              </a:ext>
            </a:extLst>
          </p:cNvPr>
          <p:cNvSpPr/>
          <p:nvPr/>
        </p:nvSpPr>
        <p:spPr>
          <a:xfrm>
            <a:off x="9157813" y="2624125"/>
            <a:ext cx="107157" cy="107156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266"/>
          </a:p>
        </p:txBody>
      </p:sp>
      <p:sp>
        <p:nvSpPr>
          <p:cNvPr id="25" name="Circle">
            <a:extLst>
              <a:ext uri="{FF2B5EF4-FFF2-40B4-BE49-F238E27FC236}">
                <a16:creationId xmlns:a16="http://schemas.microsoft.com/office/drawing/2014/main" id="{C890F174-DC9C-4A23-8BC5-32B512773FD7}"/>
              </a:ext>
            </a:extLst>
          </p:cNvPr>
          <p:cNvSpPr/>
          <p:nvPr/>
        </p:nvSpPr>
        <p:spPr>
          <a:xfrm>
            <a:off x="7546183" y="3240273"/>
            <a:ext cx="107157" cy="107156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266"/>
          </a:p>
        </p:txBody>
      </p:sp>
      <p:sp>
        <p:nvSpPr>
          <p:cNvPr id="26" name="Circle">
            <a:extLst>
              <a:ext uri="{FF2B5EF4-FFF2-40B4-BE49-F238E27FC236}">
                <a16:creationId xmlns:a16="http://schemas.microsoft.com/office/drawing/2014/main" id="{0310CA93-DC9A-4516-B680-E3C4FFA977D7}"/>
              </a:ext>
            </a:extLst>
          </p:cNvPr>
          <p:cNvSpPr/>
          <p:nvPr/>
        </p:nvSpPr>
        <p:spPr>
          <a:xfrm>
            <a:off x="7923373" y="4722602"/>
            <a:ext cx="107157" cy="107156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266"/>
          </a:p>
        </p:txBody>
      </p:sp>
      <p:sp>
        <p:nvSpPr>
          <p:cNvPr id="27" name="Circle">
            <a:extLst>
              <a:ext uri="{FF2B5EF4-FFF2-40B4-BE49-F238E27FC236}">
                <a16:creationId xmlns:a16="http://schemas.microsoft.com/office/drawing/2014/main" id="{B1B85F26-0D07-4DCA-BA65-D7E77E66AA86}"/>
              </a:ext>
            </a:extLst>
          </p:cNvPr>
          <p:cNvSpPr/>
          <p:nvPr/>
        </p:nvSpPr>
        <p:spPr>
          <a:xfrm>
            <a:off x="8620603" y="3240273"/>
            <a:ext cx="107157" cy="107156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266"/>
          </a:p>
        </p:txBody>
      </p:sp>
      <p:sp>
        <p:nvSpPr>
          <p:cNvPr id="28" name="Circle">
            <a:extLst>
              <a:ext uri="{FF2B5EF4-FFF2-40B4-BE49-F238E27FC236}">
                <a16:creationId xmlns:a16="http://schemas.microsoft.com/office/drawing/2014/main" id="{2050C4F4-26A3-4213-A82E-17F83C0DC72A}"/>
              </a:ext>
            </a:extLst>
          </p:cNvPr>
          <p:cNvSpPr/>
          <p:nvPr/>
        </p:nvSpPr>
        <p:spPr>
          <a:xfrm>
            <a:off x="9443563" y="4133242"/>
            <a:ext cx="107157" cy="107156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266"/>
          </a:p>
        </p:txBody>
      </p:sp>
      <p:sp>
        <p:nvSpPr>
          <p:cNvPr id="29" name="Circle">
            <a:extLst>
              <a:ext uri="{FF2B5EF4-FFF2-40B4-BE49-F238E27FC236}">
                <a16:creationId xmlns:a16="http://schemas.microsoft.com/office/drawing/2014/main" id="{65C8EC2D-D2B1-424E-90A3-114E3AC9ED88}"/>
              </a:ext>
            </a:extLst>
          </p:cNvPr>
          <p:cNvSpPr/>
          <p:nvPr/>
        </p:nvSpPr>
        <p:spPr>
          <a:xfrm>
            <a:off x="7374733" y="4133242"/>
            <a:ext cx="107157" cy="107156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266"/>
          </a:p>
        </p:txBody>
      </p:sp>
      <p:sp>
        <p:nvSpPr>
          <p:cNvPr id="30" name="Circle">
            <a:extLst>
              <a:ext uri="{FF2B5EF4-FFF2-40B4-BE49-F238E27FC236}">
                <a16:creationId xmlns:a16="http://schemas.microsoft.com/office/drawing/2014/main" id="{D13F779B-FF5B-4135-8870-02AFB2B3FFFF}"/>
              </a:ext>
            </a:extLst>
          </p:cNvPr>
          <p:cNvSpPr/>
          <p:nvPr/>
        </p:nvSpPr>
        <p:spPr>
          <a:xfrm>
            <a:off x="9157813" y="4240398"/>
            <a:ext cx="107157" cy="107156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266"/>
          </a:p>
        </p:txBody>
      </p:sp>
      <p:sp>
        <p:nvSpPr>
          <p:cNvPr id="31" name="Circle">
            <a:extLst>
              <a:ext uri="{FF2B5EF4-FFF2-40B4-BE49-F238E27FC236}">
                <a16:creationId xmlns:a16="http://schemas.microsoft.com/office/drawing/2014/main" id="{B48421A7-4869-4231-B2CB-524B5B103BE7}"/>
              </a:ext>
            </a:extLst>
          </p:cNvPr>
          <p:cNvSpPr/>
          <p:nvPr/>
        </p:nvSpPr>
        <p:spPr>
          <a:xfrm>
            <a:off x="9043513" y="4936914"/>
            <a:ext cx="107157" cy="107156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266"/>
          </a:p>
        </p:txBody>
      </p:sp>
      <p:sp>
        <p:nvSpPr>
          <p:cNvPr id="32" name="Circle">
            <a:extLst>
              <a:ext uri="{FF2B5EF4-FFF2-40B4-BE49-F238E27FC236}">
                <a16:creationId xmlns:a16="http://schemas.microsoft.com/office/drawing/2014/main" id="{C2BDCCF4-4E55-4084-8593-B37E501BDDE0}"/>
              </a:ext>
            </a:extLst>
          </p:cNvPr>
          <p:cNvSpPr/>
          <p:nvPr/>
        </p:nvSpPr>
        <p:spPr>
          <a:xfrm>
            <a:off x="9786463" y="2624125"/>
            <a:ext cx="107157" cy="107156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266"/>
          </a:p>
        </p:txBody>
      </p:sp>
      <p:sp>
        <p:nvSpPr>
          <p:cNvPr id="33" name="Circle">
            <a:extLst>
              <a:ext uri="{FF2B5EF4-FFF2-40B4-BE49-F238E27FC236}">
                <a16:creationId xmlns:a16="http://schemas.microsoft.com/office/drawing/2014/main" id="{4C2B0954-1AEA-47EA-B7B3-865B26580CBD}"/>
              </a:ext>
            </a:extLst>
          </p:cNvPr>
          <p:cNvSpPr/>
          <p:nvPr/>
        </p:nvSpPr>
        <p:spPr>
          <a:xfrm>
            <a:off x="8151973" y="3624250"/>
            <a:ext cx="107157" cy="107156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266"/>
          </a:p>
        </p:txBody>
      </p:sp>
      <p:sp>
        <p:nvSpPr>
          <p:cNvPr id="34" name="Circle">
            <a:extLst>
              <a:ext uri="{FF2B5EF4-FFF2-40B4-BE49-F238E27FC236}">
                <a16:creationId xmlns:a16="http://schemas.microsoft.com/office/drawing/2014/main" id="{CA073C5D-69EE-48EA-B35B-77CBA426FDE3}"/>
              </a:ext>
            </a:extLst>
          </p:cNvPr>
          <p:cNvSpPr/>
          <p:nvPr/>
        </p:nvSpPr>
        <p:spPr>
          <a:xfrm>
            <a:off x="8151973" y="4936914"/>
            <a:ext cx="107157" cy="107156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266"/>
          </a:p>
        </p:txBody>
      </p:sp>
      <p:sp>
        <p:nvSpPr>
          <p:cNvPr id="35" name="Circle">
            <a:extLst>
              <a:ext uri="{FF2B5EF4-FFF2-40B4-BE49-F238E27FC236}">
                <a16:creationId xmlns:a16="http://schemas.microsoft.com/office/drawing/2014/main" id="{AEAEB9FE-4E5F-4E6C-80FF-4BEFA3953763}"/>
              </a:ext>
            </a:extLst>
          </p:cNvPr>
          <p:cNvSpPr/>
          <p:nvPr/>
        </p:nvSpPr>
        <p:spPr>
          <a:xfrm>
            <a:off x="9683593" y="3401008"/>
            <a:ext cx="107157" cy="107156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266"/>
          </a:p>
        </p:txBody>
      </p:sp>
      <p:sp>
        <p:nvSpPr>
          <p:cNvPr id="36" name="Circle">
            <a:extLst>
              <a:ext uri="{FF2B5EF4-FFF2-40B4-BE49-F238E27FC236}">
                <a16:creationId xmlns:a16="http://schemas.microsoft.com/office/drawing/2014/main" id="{6EBD9E3A-AF83-457C-91CA-A12465BE6108}"/>
              </a:ext>
            </a:extLst>
          </p:cNvPr>
          <p:cNvSpPr/>
          <p:nvPr/>
        </p:nvSpPr>
        <p:spPr>
          <a:xfrm>
            <a:off x="9683593" y="4392203"/>
            <a:ext cx="107157" cy="107156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266"/>
          </a:p>
        </p:txBody>
      </p:sp>
      <p:sp>
        <p:nvSpPr>
          <p:cNvPr id="37" name="Circle">
            <a:extLst>
              <a:ext uri="{FF2B5EF4-FFF2-40B4-BE49-F238E27FC236}">
                <a16:creationId xmlns:a16="http://schemas.microsoft.com/office/drawing/2014/main" id="{BB59C5A2-1A82-4E7E-95AB-84DF58628E07}"/>
              </a:ext>
            </a:extLst>
          </p:cNvPr>
          <p:cNvSpPr/>
          <p:nvPr/>
        </p:nvSpPr>
        <p:spPr>
          <a:xfrm>
            <a:off x="8460583" y="4392203"/>
            <a:ext cx="107157" cy="107156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266"/>
          </a:p>
        </p:txBody>
      </p:sp>
      <p:sp>
        <p:nvSpPr>
          <p:cNvPr id="38" name="Circle">
            <a:extLst>
              <a:ext uri="{FF2B5EF4-FFF2-40B4-BE49-F238E27FC236}">
                <a16:creationId xmlns:a16="http://schemas.microsoft.com/office/drawing/2014/main" id="{B77470C1-1D5A-440A-934F-FBB5ECA0D082}"/>
              </a:ext>
            </a:extLst>
          </p:cNvPr>
          <p:cNvSpPr/>
          <p:nvPr/>
        </p:nvSpPr>
        <p:spPr>
          <a:xfrm>
            <a:off x="9272113" y="4722602"/>
            <a:ext cx="107157" cy="107156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266"/>
          </a:p>
        </p:txBody>
      </p:sp>
      <p:sp>
        <p:nvSpPr>
          <p:cNvPr id="39" name="Circle">
            <a:extLst>
              <a:ext uri="{FF2B5EF4-FFF2-40B4-BE49-F238E27FC236}">
                <a16:creationId xmlns:a16="http://schemas.microsoft.com/office/drawing/2014/main" id="{BC74C815-1F4D-4C5D-A82F-B5FF4238E6D9}"/>
              </a:ext>
            </a:extLst>
          </p:cNvPr>
          <p:cNvSpPr/>
          <p:nvPr/>
        </p:nvSpPr>
        <p:spPr>
          <a:xfrm>
            <a:off x="9786463" y="5169086"/>
            <a:ext cx="107157" cy="107156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266"/>
          </a:p>
        </p:txBody>
      </p:sp>
      <p:sp>
        <p:nvSpPr>
          <p:cNvPr id="40" name="Circle">
            <a:extLst>
              <a:ext uri="{FF2B5EF4-FFF2-40B4-BE49-F238E27FC236}">
                <a16:creationId xmlns:a16="http://schemas.microsoft.com/office/drawing/2014/main" id="{780D2B28-F551-4D2D-8DB5-6487C994030F}"/>
              </a:ext>
            </a:extLst>
          </p:cNvPr>
          <p:cNvSpPr/>
          <p:nvPr/>
        </p:nvSpPr>
        <p:spPr>
          <a:xfrm>
            <a:off x="9683593" y="2847367"/>
            <a:ext cx="107157" cy="107156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266"/>
          </a:p>
        </p:txBody>
      </p:sp>
      <p:sp>
        <p:nvSpPr>
          <p:cNvPr id="41" name="Directional Bias">
            <a:extLst>
              <a:ext uri="{FF2B5EF4-FFF2-40B4-BE49-F238E27FC236}">
                <a16:creationId xmlns:a16="http://schemas.microsoft.com/office/drawing/2014/main" id="{D7AD0354-8C89-47DF-860B-7F1611692350}"/>
              </a:ext>
            </a:extLst>
          </p:cNvPr>
          <p:cNvSpPr txBox="1">
            <a:spLocks/>
          </p:cNvSpPr>
          <p:nvPr/>
        </p:nvSpPr>
        <p:spPr>
          <a:xfrm>
            <a:off x="6096000" y="43444"/>
            <a:ext cx="6084094" cy="1071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857220" algn="l"/>
              </a:tabLst>
              <a:defRPr sz="4400" kern="1200">
                <a:solidFill>
                  <a:schemeClr val="tx1"/>
                </a:solidFill>
                <a:latin typeface="Calisto MT" panose="02040603050505030304" pitchFamily="18" charset="0"/>
                <a:ea typeface="+mj-ea"/>
                <a:cs typeface="+mj-cs"/>
              </a:defRPr>
            </a:lvl1pPr>
          </a:lstStyle>
          <a:p>
            <a:r>
              <a:rPr lang="pt-PT"/>
              <a:t>Directional Bias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214988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ircular Distribution"/>
          <p:cNvSpPr txBox="1">
            <a:spLocks noGrp="1"/>
          </p:cNvSpPr>
          <p:nvPr>
            <p:ph type="title"/>
          </p:nvPr>
        </p:nvSpPr>
        <p:spPr>
          <a:xfrm>
            <a:off x="240904" y="2748796"/>
            <a:ext cx="12180094" cy="1071563"/>
          </a:xfrm>
          <a:prstGeom prst="rect">
            <a:avLst/>
          </a:prstGeom>
        </p:spPr>
        <p:txBody>
          <a:bodyPr/>
          <a:lstStyle/>
          <a:p>
            <a:r>
              <a:rPr dirty="0"/>
              <a:t>Circular Distribution</a:t>
            </a:r>
          </a:p>
        </p:txBody>
      </p:sp>
      <p:sp>
        <p:nvSpPr>
          <p:cNvPr id="97" name="All directions equally probable…"/>
          <p:cNvSpPr txBox="1">
            <a:spLocks noGrp="1"/>
          </p:cNvSpPr>
          <p:nvPr>
            <p:ph type="body" sz="half" idx="1"/>
          </p:nvPr>
        </p:nvSpPr>
        <p:spPr>
          <a:xfrm>
            <a:off x="5019662" y="4263281"/>
            <a:ext cx="7875984" cy="2321719"/>
          </a:xfrm>
          <a:prstGeom prst="rect">
            <a:avLst/>
          </a:prstGeom>
        </p:spPr>
        <p:txBody>
          <a:bodyPr/>
          <a:lstStyle/>
          <a:p>
            <a:r>
              <a:rPr dirty="0"/>
              <a:t>All directions equally probable</a:t>
            </a:r>
          </a:p>
          <a:p>
            <a:pPr>
              <a:defRPr i="1"/>
            </a:pPr>
            <a:r>
              <a:rPr lang="en-GB" i="0" dirty="0"/>
              <a:t>Could </a:t>
            </a:r>
            <a:r>
              <a:rPr i="0" dirty="0"/>
              <a:t>use random angle theta</a:t>
            </a:r>
          </a:p>
          <a:p>
            <a:pPr>
              <a:defRPr i="1"/>
            </a:pPr>
            <a:r>
              <a:rPr i="0" dirty="0"/>
              <a:t>Breaks down in 3D (texture distortion)</a:t>
            </a:r>
          </a:p>
        </p:txBody>
      </p:sp>
      <p:grpSp>
        <p:nvGrpSpPr>
          <p:cNvPr id="110" name="Group"/>
          <p:cNvGrpSpPr/>
          <p:nvPr/>
        </p:nvGrpSpPr>
        <p:grpSpPr>
          <a:xfrm>
            <a:off x="5879805" y="1349326"/>
            <a:ext cx="4737691" cy="2913955"/>
            <a:chOff x="0" y="0"/>
            <a:chExt cx="3947161" cy="2427732"/>
          </a:xfrm>
        </p:grpSpPr>
        <p:sp>
          <p:nvSpPr>
            <p:cNvPr id="98" name="Circle"/>
            <p:cNvSpPr/>
            <p:nvPr/>
          </p:nvSpPr>
          <p:spPr>
            <a:xfrm>
              <a:off x="53789" y="0"/>
              <a:ext cx="2406123" cy="2403221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266"/>
            </a:p>
          </p:txBody>
        </p:sp>
        <p:sp>
          <p:nvSpPr>
            <p:cNvPr id="99" name="Line"/>
            <p:cNvSpPr/>
            <p:nvPr/>
          </p:nvSpPr>
          <p:spPr>
            <a:xfrm>
              <a:off x="375868" y="374586"/>
              <a:ext cx="862035" cy="85153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100" name="Line"/>
            <p:cNvSpPr/>
            <p:nvPr/>
          </p:nvSpPr>
          <p:spPr>
            <a:xfrm>
              <a:off x="1086337" y="0"/>
              <a:ext cx="161049" cy="120161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101" name="Line"/>
            <p:cNvSpPr/>
            <p:nvPr/>
          </p:nvSpPr>
          <p:spPr>
            <a:xfrm flipH="1">
              <a:off x="1237905" y="138048"/>
              <a:ext cx="549436" cy="10880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102" name="Line"/>
            <p:cNvSpPr/>
            <p:nvPr/>
          </p:nvSpPr>
          <p:spPr>
            <a:xfrm flipH="1">
              <a:off x="1266324" y="819276"/>
              <a:ext cx="1136754" cy="37845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103" name="Line"/>
            <p:cNvSpPr/>
            <p:nvPr/>
          </p:nvSpPr>
          <p:spPr>
            <a:xfrm flipH="1">
              <a:off x="1256851" y="1207198"/>
              <a:ext cx="2690311" cy="947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grpSp>
          <p:nvGrpSpPr>
            <p:cNvPr id="108" name="Group"/>
            <p:cNvGrpSpPr/>
            <p:nvPr/>
          </p:nvGrpSpPr>
          <p:grpSpPr>
            <a:xfrm rot="10800000" flipH="1">
              <a:off x="375869" y="1207197"/>
              <a:ext cx="2027208" cy="1220536"/>
              <a:chOff x="0" y="0"/>
              <a:chExt cx="2027207" cy="1220534"/>
            </a:xfrm>
          </p:grpSpPr>
          <p:sp>
            <p:nvSpPr>
              <p:cNvPr id="104" name="Line"/>
              <p:cNvSpPr/>
              <p:nvPr/>
            </p:nvSpPr>
            <p:spPr>
              <a:xfrm>
                <a:off x="0" y="368998"/>
                <a:ext cx="862035" cy="85153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321457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844"/>
              </a:p>
            </p:txBody>
          </p:sp>
          <p:sp>
            <p:nvSpPr>
              <p:cNvPr id="105" name="Line"/>
              <p:cNvSpPr/>
              <p:nvPr/>
            </p:nvSpPr>
            <p:spPr>
              <a:xfrm>
                <a:off x="710469" y="0"/>
                <a:ext cx="161049" cy="120161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321457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844"/>
              </a:p>
            </p:txBody>
          </p:sp>
          <p:sp>
            <p:nvSpPr>
              <p:cNvPr id="106" name="Line"/>
              <p:cNvSpPr/>
              <p:nvPr/>
            </p:nvSpPr>
            <p:spPr>
              <a:xfrm flipH="1">
                <a:off x="862036" y="132461"/>
                <a:ext cx="549436" cy="108807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321457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844"/>
              </a:p>
            </p:txBody>
          </p:sp>
          <p:sp>
            <p:nvSpPr>
              <p:cNvPr id="107" name="Line"/>
              <p:cNvSpPr/>
              <p:nvPr/>
            </p:nvSpPr>
            <p:spPr>
              <a:xfrm flipH="1">
                <a:off x="890454" y="813689"/>
                <a:ext cx="1136754" cy="37845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321457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844"/>
              </a:p>
            </p:txBody>
          </p:sp>
        </p:grpSp>
        <p:sp>
          <p:nvSpPr>
            <p:cNvPr id="109" name="Line"/>
            <p:cNvSpPr/>
            <p:nvPr/>
          </p:nvSpPr>
          <p:spPr>
            <a:xfrm>
              <a:off x="0" y="1169352"/>
              <a:ext cx="1193589" cy="4729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</p:grpSp>
    </p:spTree>
    <p:extLst>
      <p:ext uri="{BB962C8B-B14F-4D97-AF65-F5344CB8AC3E}">
        <p14:creationId xmlns:p14="http://schemas.microsoft.com/office/powerpoint/2010/main" val="69069781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Monte Carlo Method"/>
          <p:cNvSpPr txBox="1">
            <a:spLocks noGrp="1"/>
          </p:cNvSpPr>
          <p:nvPr>
            <p:ph type="title"/>
          </p:nvPr>
        </p:nvSpPr>
        <p:spPr>
          <a:xfrm>
            <a:off x="11906" y="86783"/>
            <a:ext cx="12180094" cy="1071563"/>
          </a:xfrm>
          <a:prstGeom prst="rect">
            <a:avLst/>
          </a:prstGeom>
        </p:spPr>
        <p:txBody>
          <a:bodyPr/>
          <a:lstStyle/>
          <a:p>
            <a:r>
              <a:rPr dirty="0"/>
              <a:t>Monte Carlo Method</a:t>
            </a:r>
          </a:p>
        </p:txBody>
      </p:sp>
      <p:sp>
        <p:nvSpPr>
          <p:cNvPr id="116" name="Square"/>
          <p:cNvSpPr/>
          <p:nvPr/>
        </p:nvSpPr>
        <p:spPr>
          <a:xfrm>
            <a:off x="6495219" y="2227396"/>
            <a:ext cx="2928938" cy="292893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266"/>
          </a:p>
        </p:txBody>
      </p:sp>
      <p:sp>
        <p:nvSpPr>
          <p:cNvPr id="117" name="Circle"/>
          <p:cNvSpPr/>
          <p:nvPr/>
        </p:nvSpPr>
        <p:spPr>
          <a:xfrm>
            <a:off x="6742393" y="2495287"/>
            <a:ext cx="107157" cy="107156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266"/>
          </a:p>
        </p:txBody>
      </p:sp>
      <p:sp>
        <p:nvSpPr>
          <p:cNvPr id="118" name="Circle"/>
          <p:cNvSpPr/>
          <p:nvPr/>
        </p:nvSpPr>
        <p:spPr>
          <a:xfrm>
            <a:off x="6913843" y="4709850"/>
            <a:ext cx="107157" cy="107156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266"/>
          </a:p>
        </p:txBody>
      </p:sp>
      <p:sp>
        <p:nvSpPr>
          <p:cNvPr id="119" name="Circle"/>
          <p:cNvSpPr/>
          <p:nvPr/>
        </p:nvSpPr>
        <p:spPr>
          <a:xfrm>
            <a:off x="7988263" y="2495287"/>
            <a:ext cx="107157" cy="107156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266"/>
          </a:p>
        </p:txBody>
      </p:sp>
      <p:sp>
        <p:nvSpPr>
          <p:cNvPr id="120" name="Circle"/>
          <p:cNvSpPr/>
          <p:nvPr/>
        </p:nvSpPr>
        <p:spPr>
          <a:xfrm>
            <a:off x="8525473" y="3165014"/>
            <a:ext cx="107157" cy="107156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266"/>
          </a:p>
        </p:txBody>
      </p:sp>
      <p:sp>
        <p:nvSpPr>
          <p:cNvPr id="121" name="Circle"/>
          <p:cNvSpPr/>
          <p:nvPr/>
        </p:nvSpPr>
        <p:spPr>
          <a:xfrm>
            <a:off x="7096723" y="3781162"/>
            <a:ext cx="107157" cy="107156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266"/>
          </a:p>
        </p:txBody>
      </p:sp>
      <p:sp>
        <p:nvSpPr>
          <p:cNvPr id="122" name="Circle"/>
          <p:cNvSpPr/>
          <p:nvPr/>
        </p:nvSpPr>
        <p:spPr>
          <a:xfrm>
            <a:off x="8148283" y="3638287"/>
            <a:ext cx="107157" cy="107156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266"/>
          </a:p>
        </p:txBody>
      </p:sp>
      <p:sp>
        <p:nvSpPr>
          <p:cNvPr id="123" name="Circle"/>
          <p:cNvSpPr/>
          <p:nvPr/>
        </p:nvSpPr>
        <p:spPr>
          <a:xfrm>
            <a:off x="8925523" y="4709850"/>
            <a:ext cx="107157" cy="107156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266"/>
          </a:p>
        </p:txBody>
      </p:sp>
      <p:sp>
        <p:nvSpPr>
          <p:cNvPr id="124" name="Circle"/>
          <p:cNvSpPr/>
          <p:nvPr/>
        </p:nvSpPr>
        <p:spPr>
          <a:xfrm>
            <a:off x="8525473" y="2388131"/>
            <a:ext cx="107157" cy="107156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266"/>
          </a:p>
        </p:txBody>
      </p:sp>
      <p:sp>
        <p:nvSpPr>
          <p:cNvPr id="125" name="Circle"/>
          <p:cNvSpPr/>
          <p:nvPr/>
        </p:nvSpPr>
        <p:spPr>
          <a:xfrm>
            <a:off x="6913843" y="3004279"/>
            <a:ext cx="107157" cy="107156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266"/>
          </a:p>
        </p:txBody>
      </p:sp>
      <p:sp>
        <p:nvSpPr>
          <p:cNvPr id="126" name="Circle"/>
          <p:cNvSpPr/>
          <p:nvPr/>
        </p:nvSpPr>
        <p:spPr>
          <a:xfrm>
            <a:off x="7291033" y="4495537"/>
            <a:ext cx="107157" cy="107156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266"/>
          </a:p>
        </p:txBody>
      </p:sp>
      <p:sp>
        <p:nvSpPr>
          <p:cNvPr id="127" name="Circle"/>
          <p:cNvSpPr/>
          <p:nvPr/>
        </p:nvSpPr>
        <p:spPr>
          <a:xfrm>
            <a:off x="7988263" y="3004279"/>
            <a:ext cx="107157" cy="107156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266"/>
          </a:p>
        </p:txBody>
      </p:sp>
      <p:sp>
        <p:nvSpPr>
          <p:cNvPr id="128" name="Circle"/>
          <p:cNvSpPr/>
          <p:nvPr/>
        </p:nvSpPr>
        <p:spPr>
          <a:xfrm>
            <a:off x="8811223" y="3897248"/>
            <a:ext cx="107157" cy="107156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266"/>
          </a:p>
        </p:txBody>
      </p:sp>
      <p:sp>
        <p:nvSpPr>
          <p:cNvPr id="129" name="Circle"/>
          <p:cNvSpPr/>
          <p:nvPr/>
        </p:nvSpPr>
        <p:spPr>
          <a:xfrm>
            <a:off x="6742393" y="3897248"/>
            <a:ext cx="107157" cy="107156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266"/>
          </a:p>
        </p:txBody>
      </p:sp>
      <p:sp>
        <p:nvSpPr>
          <p:cNvPr id="130" name="Circle"/>
          <p:cNvSpPr/>
          <p:nvPr/>
        </p:nvSpPr>
        <p:spPr>
          <a:xfrm>
            <a:off x="8525473" y="4013334"/>
            <a:ext cx="107157" cy="107156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266"/>
          </a:p>
        </p:txBody>
      </p:sp>
      <p:sp>
        <p:nvSpPr>
          <p:cNvPr id="131" name="Circle"/>
          <p:cNvSpPr/>
          <p:nvPr/>
        </p:nvSpPr>
        <p:spPr>
          <a:xfrm>
            <a:off x="8411173" y="4709850"/>
            <a:ext cx="107157" cy="107156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266"/>
          </a:p>
        </p:txBody>
      </p:sp>
      <p:sp>
        <p:nvSpPr>
          <p:cNvPr id="132" name="Circle"/>
          <p:cNvSpPr/>
          <p:nvPr/>
        </p:nvSpPr>
        <p:spPr>
          <a:xfrm>
            <a:off x="9154123" y="2388131"/>
            <a:ext cx="107157" cy="107156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266"/>
          </a:p>
        </p:txBody>
      </p:sp>
      <p:sp>
        <p:nvSpPr>
          <p:cNvPr id="133" name="Circle"/>
          <p:cNvSpPr/>
          <p:nvPr/>
        </p:nvSpPr>
        <p:spPr>
          <a:xfrm>
            <a:off x="7519633" y="3397185"/>
            <a:ext cx="107157" cy="107156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266"/>
          </a:p>
        </p:txBody>
      </p:sp>
      <p:sp>
        <p:nvSpPr>
          <p:cNvPr id="134" name="Circle"/>
          <p:cNvSpPr/>
          <p:nvPr/>
        </p:nvSpPr>
        <p:spPr>
          <a:xfrm>
            <a:off x="7519633" y="4709850"/>
            <a:ext cx="107157" cy="107156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266"/>
          </a:p>
        </p:txBody>
      </p:sp>
      <p:sp>
        <p:nvSpPr>
          <p:cNvPr id="135" name="Circle"/>
          <p:cNvSpPr/>
          <p:nvPr/>
        </p:nvSpPr>
        <p:spPr>
          <a:xfrm>
            <a:off x="9051253" y="3165014"/>
            <a:ext cx="107157" cy="107156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266"/>
          </a:p>
        </p:txBody>
      </p:sp>
      <p:sp>
        <p:nvSpPr>
          <p:cNvPr id="136" name="Circle"/>
          <p:cNvSpPr/>
          <p:nvPr/>
        </p:nvSpPr>
        <p:spPr>
          <a:xfrm>
            <a:off x="9051253" y="4156209"/>
            <a:ext cx="107157" cy="107156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266"/>
          </a:p>
        </p:txBody>
      </p:sp>
      <p:sp>
        <p:nvSpPr>
          <p:cNvPr id="137" name="Circle"/>
          <p:cNvSpPr/>
          <p:nvPr/>
        </p:nvSpPr>
        <p:spPr>
          <a:xfrm>
            <a:off x="7828243" y="4156209"/>
            <a:ext cx="107157" cy="107156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266"/>
          </a:p>
        </p:txBody>
      </p:sp>
      <p:sp>
        <p:nvSpPr>
          <p:cNvPr id="138" name="Circle"/>
          <p:cNvSpPr/>
          <p:nvPr/>
        </p:nvSpPr>
        <p:spPr>
          <a:xfrm>
            <a:off x="8639773" y="4495537"/>
            <a:ext cx="107157" cy="107156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266"/>
          </a:p>
        </p:txBody>
      </p:sp>
      <p:sp>
        <p:nvSpPr>
          <p:cNvPr id="139" name="Circle"/>
          <p:cNvSpPr/>
          <p:nvPr/>
        </p:nvSpPr>
        <p:spPr>
          <a:xfrm>
            <a:off x="9154123" y="4942021"/>
            <a:ext cx="107157" cy="107156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266"/>
          </a:p>
        </p:txBody>
      </p:sp>
      <p:sp>
        <p:nvSpPr>
          <p:cNvPr id="140" name="Circle"/>
          <p:cNvSpPr/>
          <p:nvPr/>
        </p:nvSpPr>
        <p:spPr>
          <a:xfrm>
            <a:off x="9051253" y="2620303"/>
            <a:ext cx="107157" cy="107156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266"/>
          </a:p>
        </p:txBody>
      </p:sp>
      <p:sp>
        <p:nvSpPr>
          <p:cNvPr id="141" name="Circle"/>
          <p:cNvSpPr/>
          <p:nvPr/>
        </p:nvSpPr>
        <p:spPr>
          <a:xfrm>
            <a:off x="6504149" y="2236326"/>
            <a:ext cx="2902148" cy="2902148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266"/>
          </a:p>
        </p:txBody>
      </p:sp>
      <p:sp>
        <p:nvSpPr>
          <p:cNvPr id="142" name="Generate points in a square…"/>
          <p:cNvSpPr txBox="1">
            <a:spLocks noGrp="1"/>
          </p:cNvSpPr>
          <p:nvPr>
            <p:ph type="body" sz="quarter" idx="1"/>
          </p:nvPr>
        </p:nvSpPr>
        <p:spPr>
          <a:xfrm>
            <a:off x="159007" y="2696765"/>
            <a:ext cx="7358063" cy="1580555"/>
          </a:xfrm>
          <a:prstGeom prst="rect">
            <a:avLst/>
          </a:prstGeom>
        </p:spPr>
        <p:txBody>
          <a:bodyPr/>
          <a:lstStyle/>
          <a:p>
            <a:r>
              <a:rPr dirty="0"/>
              <a:t>Generate points in a square</a:t>
            </a:r>
          </a:p>
          <a:p>
            <a:pPr>
              <a:defRPr i="1"/>
            </a:pPr>
            <a:r>
              <a:rPr dirty="0"/>
              <a:t>Discard</a:t>
            </a:r>
            <a:r>
              <a:rPr i="0" dirty="0"/>
              <a:t> points outside the circle</a:t>
            </a:r>
          </a:p>
        </p:txBody>
      </p:sp>
    </p:spTree>
    <p:extLst>
      <p:ext uri="{BB962C8B-B14F-4D97-AF65-F5344CB8AC3E}">
        <p14:creationId xmlns:p14="http://schemas.microsoft.com/office/powerpoint/2010/main" val="140908147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 advAuto="0"/>
      <p:bldP spid="117" grpId="0" animBg="1" advAuto="0"/>
      <p:bldP spid="118" grpId="0" animBg="1" advAuto="0"/>
      <p:bldP spid="123" grpId="0" animBg="1" advAuto="0"/>
      <p:bldP spid="132" grpId="0" animBg="1" advAuto="0"/>
      <p:bldP spid="139" grpId="0" animBg="1" advAuto="0"/>
      <p:bldP spid="140" grpId="0" animBg="1" advAuto="0"/>
      <p:bldP spid="141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0" name="Rectangle 85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1" name="Rectangle 87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2" name="Freeform: Shape 89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4" name="Monte Carlo Code"/>
          <p:cNvSpPr txBox="1"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Monte Carlo Code</a:t>
            </a:r>
          </a:p>
        </p:txBody>
      </p:sp>
      <p:sp>
        <p:nvSpPr>
          <p:cNvPr id="145" name="Vector2D 2DMonteCarloVector()…"/>
          <p:cNvSpPr txBox="1"/>
          <p:nvPr/>
        </p:nvSpPr>
        <p:spPr>
          <a:xfrm>
            <a:off x="5358384" y="640081"/>
            <a:ext cx="6024654" cy="5257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>
                <a:latin typeface="Courier"/>
                <a:sym typeface="Courier"/>
              </a:rPr>
              <a:t>Vector2D 2DMonteCarloVector()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>
                <a:latin typeface="Courier"/>
                <a:sym typeface="Courier"/>
              </a:rPr>
              <a:t>  { // 2DMonteCarloVector()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>
                <a:latin typeface="Courier"/>
                <a:sym typeface="Courier"/>
              </a:rPr>
              <a:t>  // loop until we get a valid one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>
                <a:latin typeface="Courier"/>
                <a:sym typeface="Courier"/>
              </a:rPr>
              <a:t>  while (true)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>
                <a:latin typeface="Courier"/>
                <a:sym typeface="Courier"/>
              </a:rPr>
              <a:t>    { // while loop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>
                <a:latin typeface="Courier"/>
                <a:sym typeface="Courier"/>
              </a:rPr>
              <a:t>    // </a:t>
            </a:r>
            <a:r>
              <a:rPr lang="en-US" sz="1500" dirty="0" err="1">
                <a:latin typeface="Courier"/>
                <a:sym typeface="Courier"/>
              </a:rPr>
              <a:t>randomise</a:t>
            </a:r>
            <a:r>
              <a:rPr lang="en-US" sz="1500" dirty="0">
                <a:latin typeface="Courier"/>
                <a:sym typeface="Courier"/>
              </a:rPr>
              <a:t> x and y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>
                <a:latin typeface="Courier"/>
                <a:sym typeface="Courier"/>
              </a:rPr>
              <a:t>    Vector2D </a:t>
            </a:r>
            <a:r>
              <a:rPr lang="en-US" sz="1500" dirty="0" err="1">
                <a:latin typeface="Courier"/>
                <a:sym typeface="Courier"/>
              </a:rPr>
              <a:t>aVector</a:t>
            </a:r>
            <a:r>
              <a:rPr lang="en-US" sz="1500" dirty="0">
                <a:latin typeface="Courier"/>
                <a:sym typeface="Courier"/>
              </a:rPr>
              <a:t>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>
                <a:latin typeface="Courier"/>
                <a:sym typeface="Courier"/>
              </a:rPr>
              <a:t>    </a:t>
            </a:r>
            <a:r>
              <a:rPr lang="en-US" sz="1500" dirty="0" err="1">
                <a:latin typeface="Courier"/>
                <a:sym typeface="Courier"/>
              </a:rPr>
              <a:t>aVector.x</a:t>
            </a:r>
            <a:r>
              <a:rPr lang="en-US" sz="1500" dirty="0">
                <a:latin typeface="Courier"/>
                <a:sym typeface="Courier"/>
              </a:rPr>
              <a:t> = </a:t>
            </a:r>
            <a:r>
              <a:rPr lang="en-US" sz="1500" dirty="0" err="1">
                <a:latin typeface="Courier"/>
                <a:sym typeface="Courier"/>
              </a:rPr>
              <a:t>RandomRange</a:t>
            </a:r>
            <a:r>
              <a:rPr lang="en-US" sz="1500" dirty="0">
                <a:latin typeface="Courier"/>
                <a:sym typeface="Courier"/>
              </a:rPr>
              <a:t>(-1.0, 1.0);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>
                <a:latin typeface="Courier"/>
                <a:sym typeface="Courier"/>
              </a:rPr>
              <a:t>    </a:t>
            </a:r>
            <a:r>
              <a:rPr lang="en-US" sz="1500" dirty="0" err="1">
                <a:latin typeface="Courier"/>
                <a:sym typeface="Courier"/>
              </a:rPr>
              <a:t>aVector.y</a:t>
            </a:r>
            <a:r>
              <a:rPr lang="en-US" sz="1500" dirty="0">
                <a:latin typeface="Courier"/>
                <a:sym typeface="Courier"/>
              </a:rPr>
              <a:t> = </a:t>
            </a:r>
            <a:r>
              <a:rPr lang="en-US" sz="1500" dirty="0" err="1">
                <a:latin typeface="Courier"/>
                <a:sym typeface="Courier"/>
              </a:rPr>
              <a:t>RandomRange</a:t>
            </a:r>
            <a:r>
              <a:rPr lang="en-US" sz="1500" dirty="0">
                <a:latin typeface="Courier"/>
                <a:sym typeface="Courier"/>
              </a:rPr>
              <a:t>(-1.0, 1.0);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>
                <a:latin typeface="Courier"/>
                <a:sym typeface="Courier"/>
              </a:rPr>
              <a:t>    // compute length &amp; compare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>
                <a:latin typeface="Courier"/>
                <a:sym typeface="Courier"/>
              </a:rPr>
              <a:t>    float length = </a:t>
            </a:r>
            <a:r>
              <a:rPr lang="en-US" sz="1500" dirty="0" err="1">
                <a:latin typeface="Courier"/>
                <a:sym typeface="Courier"/>
              </a:rPr>
              <a:t>aVector.Length</a:t>
            </a:r>
            <a:r>
              <a:rPr lang="en-US" sz="1500" dirty="0">
                <a:latin typeface="Courier"/>
                <a:sym typeface="Courier"/>
              </a:rPr>
              <a:t>();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>
                <a:latin typeface="Courier"/>
                <a:sym typeface="Courier"/>
              </a:rPr>
              <a:t>    // return if it’s good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>
                <a:latin typeface="Courier"/>
                <a:sym typeface="Courier"/>
              </a:rPr>
              <a:t>    if (length &lt;= 1.0)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>
                <a:latin typeface="Courier"/>
                <a:sym typeface="Courier"/>
              </a:rPr>
              <a:t>      return </a:t>
            </a:r>
            <a:r>
              <a:rPr lang="en-US" sz="1500" dirty="0" err="1">
                <a:latin typeface="Courier"/>
                <a:sym typeface="Courier"/>
              </a:rPr>
              <a:t>aPoint</a:t>
            </a:r>
            <a:r>
              <a:rPr lang="en-US" sz="1500" dirty="0">
                <a:latin typeface="Courier"/>
                <a:sym typeface="Courier"/>
              </a:rPr>
              <a:t>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>
                <a:latin typeface="Courier"/>
                <a:sym typeface="Courier"/>
              </a:rPr>
              <a:t>    } // while loop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>
                <a:latin typeface="Courier"/>
                <a:sym typeface="Courier"/>
              </a:rPr>
              <a:t>  // this should never be called - but it makes the compiler happy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>
                <a:latin typeface="Courier"/>
                <a:sym typeface="Courier"/>
              </a:rPr>
              <a:t>  return Vector2D(0.0, 0.0);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>
                <a:latin typeface="Courier"/>
                <a:sym typeface="Courier"/>
              </a:rPr>
              <a:t>  } // 2DMonteCarloVector()</a:t>
            </a:r>
          </a:p>
        </p:txBody>
      </p:sp>
    </p:spTree>
    <p:extLst>
      <p:ext uri="{BB962C8B-B14F-4D97-AF65-F5344CB8AC3E}">
        <p14:creationId xmlns:p14="http://schemas.microsoft.com/office/powerpoint/2010/main" val="213020847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xfrm>
            <a:off x="838200" y="4654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Refinements</a:t>
            </a:r>
          </a:p>
        </p:txBody>
      </p:sp>
      <p:sp>
        <p:nvSpPr>
          <p:cNvPr id="88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6" name="Shape 141">
            <a:extLst>
              <a:ext uri="{FF2B5EF4-FFF2-40B4-BE49-F238E27FC236}">
                <a16:creationId xmlns:a16="http://schemas.microsoft.com/office/drawing/2014/main" id="{BE321E7B-1740-44FF-9CEC-13E76F29AB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0796711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0735161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19200" algn="l"/>
              </a:tabLst>
            </a:lvl1pPr>
          </a:lstStyle>
          <a:p>
            <a:r>
              <a:t>3D Monte Carlo Code</a:t>
            </a:r>
          </a:p>
        </p:txBody>
      </p:sp>
      <p:sp>
        <p:nvSpPr>
          <p:cNvPr id="147" name="Shape 147"/>
          <p:cNvSpPr/>
          <p:nvPr/>
        </p:nvSpPr>
        <p:spPr>
          <a:xfrm>
            <a:off x="1688321" y="1001872"/>
            <a:ext cx="8815358" cy="5202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>
              <a:lnSpc>
                <a:spcPts val="1969"/>
              </a:lnSpc>
              <a:tabLst>
                <a:tab pos="750067" algn="l"/>
              </a:tabLst>
            </a:pPr>
            <a:r>
              <a:rPr sz="1687">
                <a:latin typeface="Courier"/>
                <a:ea typeface="Courier"/>
                <a:cs typeface="Courier"/>
                <a:sym typeface="Courier"/>
              </a:rPr>
              <a:t>Vector3D 3DMonteCarloDirection()</a:t>
            </a:r>
          </a:p>
          <a:p>
            <a:pPr>
              <a:lnSpc>
                <a:spcPts val="1969"/>
              </a:lnSpc>
              <a:tabLst>
                <a:tab pos="750067" algn="l"/>
              </a:tabLst>
            </a:pPr>
            <a:r>
              <a:rPr sz="1687">
                <a:latin typeface="Courier"/>
                <a:ea typeface="Courier"/>
                <a:cs typeface="Courier"/>
                <a:sym typeface="Courier"/>
              </a:rPr>
              <a:t>  { // 3DMonteCarloDirection()</a:t>
            </a:r>
          </a:p>
          <a:p>
            <a:pPr>
              <a:lnSpc>
                <a:spcPts val="1969"/>
              </a:lnSpc>
              <a:tabLst>
                <a:tab pos="750067" algn="l"/>
              </a:tabLst>
            </a:pPr>
            <a:r>
              <a:rPr sz="1687">
                <a:latin typeface="Courier"/>
                <a:ea typeface="Courier"/>
                <a:cs typeface="Courier"/>
                <a:sym typeface="Courier"/>
              </a:rPr>
              <a:t>  // loop until we get a valid one</a:t>
            </a:r>
          </a:p>
          <a:p>
            <a:pPr>
              <a:lnSpc>
                <a:spcPts val="1969"/>
              </a:lnSpc>
              <a:tabLst>
                <a:tab pos="750067" algn="l"/>
              </a:tabLst>
            </a:pPr>
            <a:r>
              <a:rPr sz="1687">
                <a:latin typeface="Courier"/>
                <a:ea typeface="Courier"/>
                <a:cs typeface="Courier"/>
                <a:sym typeface="Courier"/>
              </a:rPr>
              <a:t>  while (true)</a:t>
            </a:r>
          </a:p>
          <a:p>
            <a:pPr>
              <a:lnSpc>
                <a:spcPts val="1969"/>
              </a:lnSpc>
              <a:tabLst>
                <a:tab pos="750067" algn="l"/>
              </a:tabLst>
            </a:pPr>
            <a:r>
              <a:rPr sz="1687">
                <a:latin typeface="Courier"/>
                <a:ea typeface="Courier"/>
                <a:cs typeface="Courier"/>
                <a:sym typeface="Courier"/>
              </a:rPr>
              <a:t>    { // while loop</a:t>
            </a:r>
          </a:p>
          <a:p>
            <a:pPr>
              <a:lnSpc>
                <a:spcPts val="1969"/>
              </a:lnSpc>
              <a:tabLst>
                <a:tab pos="750067" algn="l"/>
              </a:tabLst>
            </a:pPr>
            <a:r>
              <a:rPr sz="1687">
                <a:latin typeface="Courier"/>
                <a:ea typeface="Courier"/>
                <a:cs typeface="Courier"/>
                <a:sym typeface="Courier"/>
              </a:rPr>
              <a:t>    // randomise x, y, z</a:t>
            </a:r>
          </a:p>
          <a:p>
            <a:pPr>
              <a:lnSpc>
                <a:spcPts val="1969"/>
              </a:lnSpc>
              <a:tabLst>
                <a:tab pos="750067" algn="l"/>
              </a:tabLst>
            </a:pPr>
            <a:r>
              <a:rPr sz="1687">
                <a:latin typeface="Courier"/>
                <a:ea typeface="Courier"/>
                <a:cs typeface="Courier"/>
                <a:sym typeface="Courier"/>
              </a:rPr>
              <a:t>    Vector3D aVector;</a:t>
            </a:r>
          </a:p>
          <a:p>
            <a:pPr>
              <a:lnSpc>
                <a:spcPts val="1969"/>
              </a:lnSpc>
              <a:tabLst>
                <a:tab pos="750067" algn="l"/>
              </a:tabLst>
            </a:pPr>
            <a:r>
              <a:rPr sz="1687">
                <a:latin typeface="Courier"/>
                <a:ea typeface="Courier"/>
                <a:cs typeface="Courier"/>
                <a:sym typeface="Courier"/>
              </a:rPr>
              <a:t>    aVector.x = RandomRange(-1.0, 1.0);</a:t>
            </a:r>
          </a:p>
          <a:p>
            <a:pPr>
              <a:lnSpc>
                <a:spcPts val="1969"/>
              </a:lnSpc>
              <a:tabLst>
                <a:tab pos="750067" algn="l"/>
              </a:tabLst>
            </a:pPr>
            <a:r>
              <a:rPr sz="1687">
                <a:latin typeface="Courier"/>
                <a:ea typeface="Courier"/>
                <a:cs typeface="Courier"/>
                <a:sym typeface="Courier"/>
              </a:rPr>
              <a:t>    aVector.y = RandomRange(-1.0, 1.0);</a:t>
            </a:r>
          </a:p>
          <a:p>
            <a:pPr>
              <a:lnSpc>
                <a:spcPts val="1969"/>
              </a:lnSpc>
              <a:tabLst>
                <a:tab pos="750067" algn="l"/>
              </a:tabLst>
            </a:pPr>
            <a:r>
              <a:rPr sz="1687">
                <a:latin typeface="Courier"/>
                <a:ea typeface="Courier"/>
                <a:cs typeface="Courier"/>
                <a:sym typeface="Courier"/>
              </a:rPr>
              <a:t>    aVector.z = RandomRange(-1.0, 1.0);</a:t>
            </a:r>
          </a:p>
          <a:p>
            <a:pPr>
              <a:lnSpc>
                <a:spcPts val="1969"/>
              </a:lnSpc>
              <a:tabLst>
                <a:tab pos="750067" algn="l"/>
              </a:tabLst>
            </a:pPr>
            <a:r>
              <a:rPr sz="1687">
                <a:latin typeface="Courier"/>
                <a:ea typeface="Courier"/>
                <a:cs typeface="Courier"/>
                <a:sym typeface="Courier"/>
              </a:rPr>
              <a:t>    // compute length &amp; compare</a:t>
            </a:r>
          </a:p>
          <a:p>
            <a:pPr>
              <a:lnSpc>
                <a:spcPts val="1969"/>
              </a:lnSpc>
              <a:tabLst>
                <a:tab pos="750067" algn="l"/>
              </a:tabLst>
            </a:pPr>
            <a:r>
              <a:rPr sz="1687">
                <a:latin typeface="Courier"/>
                <a:ea typeface="Courier"/>
                <a:cs typeface="Courier"/>
                <a:sym typeface="Courier"/>
              </a:rPr>
              <a:t>    float length = aVector.Length();</a:t>
            </a:r>
          </a:p>
          <a:p>
            <a:pPr>
              <a:lnSpc>
                <a:spcPts val="1969"/>
              </a:lnSpc>
              <a:tabLst>
                <a:tab pos="750067" algn="l"/>
              </a:tabLst>
            </a:pPr>
            <a:r>
              <a:rPr sz="1687">
                <a:latin typeface="Courier"/>
                <a:ea typeface="Courier"/>
                <a:cs typeface="Courier"/>
                <a:sym typeface="Courier"/>
              </a:rPr>
              <a:t>    // if the length is bad, do another loop</a:t>
            </a:r>
          </a:p>
          <a:p>
            <a:pPr>
              <a:lnSpc>
                <a:spcPts val="1969"/>
              </a:lnSpc>
              <a:tabLst>
                <a:tab pos="750067" algn="l"/>
              </a:tabLst>
            </a:pPr>
            <a:r>
              <a:rPr sz="1687">
                <a:latin typeface="Courier"/>
                <a:ea typeface="Courier"/>
                <a:cs typeface="Courier"/>
                <a:sym typeface="Courier"/>
              </a:rPr>
              <a:t>    if ((length &gt; 1.0) || (length &lt; 0.1))</a:t>
            </a:r>
          </a:p>
          <a:p>
            <a:pPr>
              <a:lnSpc>
                <a:spcPts val="1969"/>
              </a:lnSpc>
              <a:tabLst>
                <a:tab pos="750067" algn="l"/>
              </a:tabLst>
            </a:pPr>
            <a:r>
              <a:rPr sz="1687">
                <a:latin typeface="Courier"/>
                <a:ea typeface="Courier"/>
                <a:cs typeface="Courier"/>
                <a:sym typeface="Courier"/>
              </a:rPr>
              <a:t>    // otherwise, return the normalised version</a:t>
            </a:r>
          </a:p>
          <a:p>
            <a:pPr>
              <a:lnSpc>
                <a:spcPts val="1969"/>
              </a:lnSpc>
              <a:tabLst>
                <a:tab pos="750067" algn="l"/>
              </a:tabLst>
            </a:pPr>
            <a:r>
              <a:rPr sz="1687">
                <a:latin typeface="Courier"/>
                <a:ea typeface="Courier"/>
                <a:cs typeface="Courier"/>
                <a:sym typeface="Courier"/>
              </a:rPr>
              <a:t>    return aVector.UnitNormal();</a:t>
            </a:r>
          </a:p>
          <a:p>
            <a:pPr>
              <a:lnSpc>
                <a:spcPts val="1969"/>
              </a:lnSpc>
              <a:tabLst>
                <a:tab pos="750067" algn="l"/>
              </a:tabLst>
            </a:pPr>
            <a:r>
              <a:rPr sz="1687">
                <a:latin typeface="Courier"/>
                <a:ea typeface="Courier"/>
                <a:cs typeface="Courier"/>
                <a:sym typeface="Courier"/>
              </a:rPr>
              <a:t>    } // while loop</a:t>
            </a:r>
          </a:p>
          <a:p>
            <a:pPr>
              <a:lnSpc>
                <a:spcPts val="1969"/>
              </a:lnSpc>
              <a:tabLst>
                <a:tab pos="750067" algn="l"/>
              </a:tabLst>
            </a:pPr>
            <a:r>
              <a:rPr sz="1687">
                <a:latin typeface="Courier"/>
                <a:ea typeface="Courier"/>
                <a:cs typeface="Courier"/>
                <a:sym typeface="Courier"/>
              </a:rPr>
              <a:t>  // this should never be called - but it makes the compiler happy</a:t>
            </a:r>
          </a:p>
          <a:p>
            <a:pPr>
              <a:lnSpc>
                <a:spcPts val="1969"/>
              </a:lnSpc>
              <a:tabLst>
                <a:tab pos="750067" algn="l"/>
              </a:tabLst>
            </a:pPr>
            <a:r>
              <a:rPr sz="1687">
                <a:latin typeface="Courier"/>
                <a:ea typeface="Courier"/>
                <a:cs typeface="Courier"/>
                <a:sym typeface="Courier"/>
              </a:rPr>
              <a:t>  return Vector3D(0.0, 0.0</a:t>
            </a:r>
            <a:r>
              <a:rPr lang="en-GB" sz="1687">
                <a:latin typeface="Courier"/>
                <a:ea typeface="Courier"/>
                <a:cs typeface="Courier"/>
                <a:sym typeface="Courier"/>
              </a:rPr>
              <a:t>, 0.0</a:t>
            </a:r>
            <a:r>
              <a:rPr sz="1687">
                <a:latin typeface="Courier"/>
                <a:ea typeface="Courier"/>
                <a:cs typeface="Courier"/>
                <a:sym typeface="Courier"/>
              </a:rPr>
              <a:t>);</a:t>
            </a:r>
          </a:p>
          <a:p>
            <a:pPr>
              <a:lnSpc>
                <a:spcPts val="1969"/>
              </a:lnSpc>
              <a:tabLst>
                <a:tab pos="750067" algn="l"/>
              </a:tabLst>
            </a:pPr>
            <a:r>
              <a:rPr sz="1687">
                <a:latin typeface="Courier"/>
                <a:ea typeface="Courier"/>
                <a:cs typeface="Courier"/>
                <a:sym typeface="Courier"/>
              </a:rPr>
              <a:t>  } // 3DMonteCarloDirection()</a:t>
            </a:r>
          </a:p>
        </p:txBody>
      </p:sp>
    </p:spTree>
    <p:extLst>
      <p:ext uri="{BB962C8B-B14F-4D97-AF65-F5344CB8AC3E}">
        <p14:creationId xmlns:p14="http://schemas.microsoft.com/office/powerpoint/2010/main" val="653748859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orange arrow signage">
            <a:extLst>
              <a:ext uri="{FF2B5EF4-FFF2-40B4-BE49-F238E27FC236}">
                <a16:creationId xmlns:a16="http://schemas.microsoft.com/office/drawing/2014/main" id="{7B51B491-65B5-4218-B66C-333A36EC2C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7" b="5884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latin typeface="+mj-lt"/>
              </a:rPr>
              <a:t>Downsides</a:t>
            </a:r>
          </a:p>
        </p:txBody>
      </p:sp>
      <p:cxnSp>
        <p:nvCxnSpPr>
          <p:cNvPr id="2059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5379" y="1065862"/>
            <a:ext cx="5744685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  <a:latin typeface="+mn-lt"/>
                <a:ea typeface="+mn-ea"/>
              </a:rPr>
              <a:t>We’re wasting samples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  <a:latin typeface="+mn-lt"/>
                <a:ea typeface="+mn-ea"/>
              </a:rPr>
              <a:t>On the region outside the circle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  <a:latin typeface="+mn-lt"/>
                <a:ea typeface="+mn-ea"/>
              </a:rPr>
              <a:t>We want an efficient solution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  <a:latin typeface="+mn-lt"/>
                <a:ea typeface="+mn-ea"/>
              </a:rPr>
              <a:t>That doesn’t waste random numbers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  <a:latin typeface="+mn-lt"/>
                <a:ea typeface="+mn-ea"/>
              </a:rPr>
              <a:t>We re-parameterise the computation</a:t>
            </a:r>
          </a:p>
        </p:txBody>
      </p:sp>
    </p:spTree>
    <p:extLst>
      <p:ext uri="{BB962C8B-B14F-4D97-AF65-F5344CB8AC3E}">
        <p14:creationId xmlns:p14="http://schemas.microsoft.com/office/powerpoint/2010/main" val="513696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Weighting Factor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185" y="882337"/>
            <a:ext cx="7930047" cy="5536406"/>
          </a:xfrm>
        </p:spPr>
        <p:txBody>
          <a:bodyPr/>
          <a:lstStyle/>
          <a:p>
            <a:r>
              <a:rPr lang="en-US" dirty="0"/>
              <a:t>This turns out to be equal-area mapping</a:t>
            </a:r>
          </a:p>
          <a:p>
            <a:r>
              <a:rPr lang="en-US" dirty="0"/>
              <a:t>An idea long understood in cartography</a:t>
            </a:r>
          </a:p>
          <a:p>
            <a:r>
              <a:rPr lang="en-US" dirty="0"/>
              <a:t>Weight the sample by it’s local distortion</a:t>
            </a:r>
          </a:p>
          <a:p>
            <a:r>
              <a:rPr lang="en-US" dirty="0"/>
              <a:t>Known as the Jacobian</a:t>
            </a:r>
          </a:p>
          <a:p>
            <a:r>
              <a:rPr lang="en-US" dirty="0"/>
              <a:t>Related to the slope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0232" y="1107282"/>
            <a:ext cx="2339578" cy="467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00360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 Hemisphere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We weight the probability by this area</a:t>
                </a:r>
              </a:p>
              <a:p>
                <a:r>
                  <a:rPr lang="en-US" dirty="0"/>
                  <a:t>It turns out to be a sine function</a:t>
                </a:r>
              </a:p>
              <a:p>
                <a:r>
                  <a:rPr lang="en-US" dirty="0"/>
                  <a:t>And there's a short cut</a:t>
                </a:r>
              </a:p>
              <a:p>
                <a:endParaRPr lang="en-US" dirty="0"/>
              </a:p>
              <a:p>
                <a:pPr marL="178587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["/>
                          <m:endChr m:val="]"/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→(</m:t>
                      </m:r>
                      <m:func>
                        <m:funcPr>
                          <m:ctrlP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PT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PT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90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257077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Importance Sampling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5" y="1138495"/>
            <a:ext cx="9135070" cy="3482578"/>
          </a:xfrm>
        </p:spPr>
        <p:txBody>
          <a:bodyPr/>
          <a:lstStyle/>
          <a:p>
            <a:r>
              <a:rPr lang="en-US" dirty="0"/>
              <a:t>Large values have more influence on variance</a:t>
            </a:r>
          </a:p>
          <a:p>
            <a:r>
              <a:rPr lang="en-US" dirty="0"/>
              <a:t>So we sample them more frequently</a:t>
            </a:r>
          </a:p>
          <a:p>
            <a:pPr lvl="1"/>
            <a:r>
              <a:rPr lang="en-US" dirty="0"/>
              <a:t>Increases contribution to the integral</a:t>
            </a:r>
          </a:p>
          <a:p>
            <a:pPr lvl="1"/>
            <a:r>
              <a:rPr lang="en-US" dirty="0"/>
              <a:t>So we counterweight their contribution</a:t>
            </a:r>
          </a:p>
          <a:p>
            <a:pPr lvl="1"/>
            <a:r>
              <a:rPr lang="en-US" dirty="0"/>
              <a:t>Net result: same mean, smaller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080418" y="4368970"/>
                <a:ext cx="6335645" cy="17440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algn="ctr" defTabSz="410751" hangingPunct="0">
                  <a:lnSpc>
                    <a:spcPts val="3375"/>
                  </a:lnSpc>
                  <a:tabLst>
                    <a:tab pos="750067" algn="l"/>
                  </a:tabLst>
                </a:pPr>
                <a:r>
                  <a:rPr lang="en-US" sz="2800" dirty="0">
                    <a:latin typeface="+mj-lt"/>
                    <a:ea typeface="Palatino Linotype" charset="0"/>
                    <a:cs typeface="Palatino Linotype" charset="0"/>
                  </a:rPr>
                  <a:t>f(x) is a function on [</a:t>
                </a:r>
                <a:r>
                  <a:rPr lang="en-US" sz="2800" dirty="0" err="1">
                    <a:latin typeface="+mj-lt"/>
                    <a:ea typeface="Palatino Linotype" charset="0"/>
                    <a:cs typeface="Palatino Linotype" charset="0"/>
                  </a:rPr>
                  <a:t>a,b</a:t>
                </a:r>
                <a:r>
                  <a:rPr lang="en-US" sz="2800" dirty="0">
                    <a:latin typeface="+mj-lt"/>
                    <a:ea typeface="Palatino Linotype" charset="0"/>
                    <a:cs typeface="Palatino Linotype" charset="0"/>
                  </a:rPr>
                  <a:t>]</a:t>
                </a:r>
              </a:p>
              <a:p>
                <a:pPr algn="ctr" defTabSz="410751" hangingPunct="0">
                  <a:lnSpc>
                    <a:spcPts val="3375"/>
                  </a:lnSpc>
                  <a:tabLst>
                    <a:tab pos="750067" algn="l"/>
                  </a:tabLst>
                </a:pPr>
                <a:r>
                  <a:rPr lang="en-US" sz="2800" dirty="0">
                    <a:latin typeface="+mj-lt"/>
                    <a:ea typeface="Palatino Linotype" charset="0"/>
                    <a:cs typeface="Palatino Linotype" charset="0"/>
                  </a:rPr>
                  <a:t>X is a random variable with distribution g</a:t>
                </a:r>
              </a:p>
              <a:p>
                <a:pPr algn="ctr" defTabSz="410751" hangingPunct="0">
                  <a:lnSpc>
                    <a:spcPts val="3375"/>
                  </a:lnSpc>
                  <a:tabLst>
                    <a:tab pos="750067" algn="l"/>
                  </a:tabLst>
                </a:pPr>
                <a:endParaRPr lang="en-US" sz="1266" dirty="0">
                  <a:latin typeface="Palatino Linotype" charset="0"/>
                  <a:ea typeface="Palatino Linotype" charset="0"/>
                  <a:cs typeface="Palatino Linotype" charset="0"/>
                </a:endParaRPr>
              </a:p>
              <a:p>
                <a:pPr algn="ctr" defTabSz="410751" hangingPunct="0">
                  <a:lnSpc>
                    <a:spcPts val="3375"/>
                  </a:lnSpc>
                  <a:tabLst>
                    <a:tab pos="750067" algn="l"/>
                  </a:tabLs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12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Palatino Linotype" charset="0"/>
                            <a:cs typeface="Palatino Linotype" charset="0"/>
                            <a:sym typeface="Gill Sans"/>
                          </a:rPr>
                        </m:ctrlPr>
                      </m:fPr>
                      <m:num>
                        <m:r>
                          <a:rPr lang="en-GB" sz="2812" i="1">
                            <a:solidFill>
                              <a:srgbClr val="000000"/>
                            </a:solidFill>
                            <a:latin typeface="Cambria Math" charset="0"/>
                            <a:ea typeface="Palatino Linotype" charset="0"/>
                            <a:cs typeface="Palatino Linotype" charset="0"/>
                            <a:sym typeface="Gill Sans"/>
                          </a:rPr>
                          <m:t>𝑓</m:t>
                        </m:r>
                        <m:r>
                          <a:rPr lang="en-GB" sz="2812" i="1">
                            <a:solidFill>
                              <a:srgbClr val="000000"/>
                            </a:solidFill>
                            <a:latin typeface="Cambria Math" charset="0"/>
                            <a:ea typeface="Palatino Linotype" charset="0"/>
                            <a:cs typeface="Palatino Linotype" charset="0"/>
                            <a:sym typeface="Gill Sans"/>
                          </a:rPr>
                          <m:t>(</m:t>
                        </m:r>
                        <m:r>
                          <a:rPr lang="en-GB" sz="2812" i="1">
                            <a:solidFill>
                              <a:srgbClr val="000000"/>
                            </a:solidFill>
                            <a:latin typeface="Cambria Math" charset="0"/>
                            <a:ea typeface="Palatino Linotype" charset="0"/>
                            <a:cs typeface="Palatino Linotype" charset="0"/>
                            <a:sym typeface="Gill Sans"/>
                          </a:rPr>
                          <m:t>𝑋</m:t>
                        </m:r>
                        <m:r>
                          <a:rPr lang="en-GB" sz="2812" i="1">
                            <a:solidFill>
                              <a:srgbClr val="000000"/>
                            </a:solidFill>
                            <a:latin typeface="Cambria Math" charset="0"/>
                            <a:ea typeface="Palatino Linotype" charset="0"/>
                            <a:cs typeface="Palatino Linotype" charset="0"/>
                            <a:sym typeface="Gill Sans"/>
                          </a:rPr>
                          <m:t>)</m:t>
                        </m:r>
                      </m:num>
                      <m:den>
                        <m:r>
                          <a:rPr lang="en-GB" sz="2812" i="1">
                            <a:solidFill>
                              <a:srgbClr val="000000"/>
                            </a:solidFill>
                            <a:latin typeface="Cambria Math" charset="0"/>
                            <a:ea typeface="Palatino Linotype" charset="0"/>
                            <a:cs typeface="Palatino Linotype" charset="0"/>
                            <a:sym typeface="Gill Sans"/>
                          </a:rPr>
                          <m:t>𝑔</m:t>
                        </m:r>
                        <m:r>
                          <a:rPr lang="en-GB" sz="2812" i="1">
                            <a:solidFill>
                              <a:srgbClr val="000000"/>
                            </a:solidFill>
                            <a:latin typeface="Cambria Math" charset="0"/>
                            <a:ea typeface="Palatino Linotype" charset="0"/>
                            <a:cs typeface="Palatino Linotype" charset="0"/>
                            <a:sym typeface="Gill Sans"/>
                          </a:rPr>
                          <m:t>(</m:t>
                        </m:r>
                        <m:r>
                          <a:rPr lang="en-GB" sz="2812" i="1">
                            <a:solidFill>
                              <a:srgbClr val="000000"/>
                            </a:solidFill>
                            <a:latin typeface="Cambria Math" charset="0"/>
                            <a:ea typeface="Palatino Linotype" charset="0"/>
                            <a:cs typeface="Palatino Linotype" charset="0"/>
                            <a:sym typeface="Gill Sans"/>
                          </a:rPr>
                          <m:t>𝑋</m:t>
                        </m:r>
                        <m:r>
                          <a:rPr lang="en-GB" sz="2812" i="1">
                            <a:solidFill>
                              <a:srgbClr val="000000"/>
                            </a:solidFill>
                            <a:latin typeface="Cambria Math" charset="0"/>
                            <a:ea typeface="Palatino Linotype" charset="0"/>
                            <a:cs typeface="Palatino Linotype" charset="0"/>
                            <a:sym typeface="Gill Sans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812" dirty="0">
                    <a:solidFill>
                      <a:srgbClr val="000000"/>
                    </a:solidFill>
                    <a:latin typeface="Palatino Linotype" charset="0"/>
                    <a:ea typeface="Palatino Linotype" charset="0"/>
                    <a:cs typeface="Palatino Linotype" charset="0"/>
                    <a:sym typeface="Gill Sans"/>
                  </a:rPr>
                  <a:t> gives the expected value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812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Palatino Linotype" charset="0"/>
                            <a:cs typeface="Palatino Linotype" charset="0"/>
                            <a:sym typeface="Gill San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2812" i="1">
                            <a:solidFill>
                              <a:srgbClr val="000000"/>
                            </a:solidFill>
                            <a:latin typeface="Cambria Math" charset="0"/>
                            <a:ea typeface="Palatino Linotype" charset="0"/>
                            <a:cs typeface="Palatino Linotype" charset="0"/>
                            <a:sym typeface="Gill Sans"/>
                          </a:rPr>
                          <m:t>𝑎</m:t>
                        </m:r>
                      </m:sub>
                      <m:sup>
                        <m:r>
                          <a:rPr lang="en-GB" sz="2812" i="1">
                            <a:solidFill>
                              <a:srgbClr val="000000"/>
                            </a:solidFill>
                            <a:latin typeface="Cambria Math" charset="0"/>
                            <a:ea typeface="Palatino Linotype" charset="0"/>
                            <a:cs typeface="Palatino Linotype" charset="0"/>
                            <a:sym typeface="Gill Sans"/>
                          </a:rPr>
                          <m:t>𝑏</m:t>
                        </m:r>
                      </m:sup>
                      <m:e>
                        <m:r>
                          <a:rPr lang="en-GB" sz="2812" i="1">
                            <a:solidFill>
                              <a:srgbClr val="000000"/>
                            </a:solidFill>
                            <a:latin typeface="Cambria Math" charset="0"/>
                            <a:ea typeface="Palatino Linotype" charset="0"/>
                            <a:cs typeface="Palatino Linotype" charset="0"/>
                            <a:sym typeface="Gill Sans"/>
                          </a:rPr>
                          <m:t>𝑓</m:t>
                        </m:r>
                        <m:d>
                          <m:dPr>
                            <m:ctrlPr>
                              <a:rPr lang="en-GB" sz="2812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Palatino Linotype" charset="0"/>
                                <a:cs typeface="Palatino Linotype" charset="0"/>
                                <a:sym typeface="Gill Sans"/>
                              </a:rPr>
                            </m:ctrlPr>
                          </m:dPr>
                          <m:e>
                            <m:r>
                              <a:rPr lang="en-GB" sz="2812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Palatino Linotype" charset="0"/>
                                <a:cs typeface="Palatino Linotype" charset="0"/>
                                <a:sym typeface="Gill Sans"/>
                              </a:rPr>
                              <m:t>𝑥</m:t>
                            </m:r>
                          </m:e>
                        </m:d>
                        <m:r>
                          <a:rPr lang="en-GB" sz="2812" i="1">
                            <a:solidFill>
                              <a:srgbClr val="000000"/>
                            </a:solidFill>
                            <a:latin typeface="Cambria Math" charset="0"/>
                            <a:ea typeface="Palatino Linotype" charset="0"/>
                            <a:cs typeface="Palatino Linotype" charset="0"/>
                            <a:sym typeface="Gill Sans"/>
                          </a:rPr>
                          <m:t>𝑑𝑥</m:t>
                        </m:r>
                      </m:e>
                    </m:nary>
                  </m:oMath>
                </a14:m>
                <a:endParaRPr lang="en-US" sz="2812" dirty="0">
                  <a:solidFill>
                    <a:srgbClr val="000000"/>
                  </a:solidFill>
                  <a:latin typeface="Palatino Linotype" charset="0"/>
                  <a:ea typeface="Palatino Linotype" charset="0"/>
                  <a:cs typeface="Palatino Linotype" charset="0"/>
                  <a:sym typeface="Gill Sans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418" y="4368970"/>
                <a:ext cx="6335645" cy="1744067"/>
              </a:xfrm>
              <a:prstGeom prst="rect">
                <a:avLst/>
              </a:prstGeom>
              <a:blipFill>
                <a:blip r:embed="rId2"/>
                <a:stretch>
                  <a:fillRect l="-2885" t="-7343" r="-2885" b="-769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42808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9DC27C-06B2-4A24-9E48-4212591FD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Agenda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4B9BA35-3AF9-46F9-9D14-B35F48515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Random</a:t>
            </a:r>
            <a:r>
              <a:rPr lang="pt-PT" dirty="0"/>
              <a:t> </a:t>
            </a:r>
            <a:r>
              <a:rPr lang="pt-PT" dirty="0" err="1"/>
              <a:t>generators</a:t>
            </a:r>
            <a:endParaRPr lang="pt-PT" dirty="0"/>
          </a:p>
          <a:p>
            <a:r>
              <a:rPr lang="pt-PT"/>
              <a:t>Monte </a:t>
            </a:r>
            <a:r>
              <a:rPr lang="pt-PT" dirty="0"/>
              <a:t>C</a:t>
            </a:r>
            <a:r>
              <a:rPr lang="pt-PT"/>
              <a:t>arlo </a:t>
            </a:r>
            <a:r>
              <a:rPr lang="pt-PT" dirty="0" err="1"/>
              <a:t>method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024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 practice</a:t>
            </a:r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653363" y="2176272"/>
                <a:ext cx="9367204" cy="4041648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indent="-228600">
                  <a:buFont typeface="Arial" panose="020B0604020202020204" pitchFamily="34" charset="0"/>
                  <a:buChar char="•"/>
                </a:pPr>
                <a:r>
                  <a:rPr lang="en-US" sz="2400">
                    <a:latin typeface="+mn-lt"/>
                    <a:ea typeface="+mn-ea"/>
                  </a:rPr>
                  <a:t>Reflection involves estimating this integral:</a:t>
                </a:r>
              </a:p>
              <a:p>
                <a:pPr lvl="1"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+mn-ea"/>
                          </a:rPr>
                          <m:t>𝜔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+mn-ea"/>
                          </a:rPr>
                          <m:t>∈</m:t>
                        </m:r>
                        <m:sSubSup>
                          <m:sSubSup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SupPr>
                          <m:e>
                            <m:r>
                              <m:rPr>
                                <m:brk m:alnAt="23"/>
                              </m:rPr>
                              <a:rPr lang="en-US" b="1" i="1">
                                <a:latin typeface="Cambria Math" panose="02040503050406030204" pitchFamily="18" charset="0"/>
                                <a:ea typeface="+mn-ea"/>
                              </a:rPr>
                              <m:t>𝑺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b="1" i="1"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</m:sub>
                          <m:sup>
                            <m:r>
                              <m:rPr>
                                <m:brk m:alnAt="23"/>
                              </m:rPr>
                              <a:rPr lang="en-US" b="1" i="1">
                                <a:latin typeface="Cambria Math" panose="02040503050406030204" pitchFamily="18" charset="0"/>
                                <a:ea typeface="+mn-ea"/>
                              </a:rPr>
                              <m:t>𝟐</m:t>
                            </m:r>
                          </m:sup>
                        </m:sSubSup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+mn-ea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+mn-ea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+mn-ea"/>
                          </a:rPr>
                          <m:t>)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+mn-ea"/>
                          </a:rPr>
                          <m:t> 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+mn-ea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+mn-ea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𝑃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+mn-ea"/>
                              </a:rPr>
                              <m:t>,−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+mn-ea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+mn-ea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+mn-ea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+mn-ea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+mn-ea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+mn-ea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+mn-ea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+mn-ea"/>
                              </a:rPr>
                              <m:t>𝑛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+mn-ea"/>
                              </a:rPr>
                              <m:t>𝑃</m:t>
                            </m:r>
                          </m:e>
                        </m:d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+mn-ea"/>
                          </a:rPr>
                          <m:t>𝑑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+mn-ea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+mn-ea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>
                  <a:latin typeface="+mn-lt"/>
                  <a:ea typeface="+mn-ea"/>
                </a:endParaRPr>
              </a:p>
              <a:p>
                <a:pPr indent="-228600">
                  <a:buFont typeface="Arial" panose="020B0604020202020204" pitchFamily="34" charset="0"/>
                  <a:buChar char="•"/>
                </a:pPr>
                <a:r>
                  <a:rPr lang="en-US" sz="2400">
                    <a:latin typeface="+mn-lt"/>
                    <a:ea typeface="+mn-ea"/>
                  </a:rPr>
                  <a:t>We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  <a:ea typeface="+mn-ea"/>
                          </a:rPr>
                          <m:t>𝑓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  <a:ea typeface="+mn-ea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>
                    <a:latin typeface="+mn-lt"/>
                    <a:ea typeface="+mn-ea"/>
                  </a:rPr>
                  <a:t>, but not L</a:t>
                </a:r>
              </a:p>
              <a:p>
                <a:pPr indent="-228600">
                  <a:buFont typeface="Arial" panose="020B0604020202020204" pitchFamily="34" charset="0"/>
                  <a:buChar char="•"/>
                </a:pPr>
                <a:r>
                  <a:rPr lang="en-US" sz="2400">
                    <a:latin typeface="+mn-lt"/>
                    <a:ea typeface="+mn-ea"/>
                  </a:rPr>
                  <a:t>However,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+mn-ea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+mn-ea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>
                    <a:latin typeface="+mn-lt"/>
                    <a:ea typeface="+mn-ea"/>
                  </a:rPr>
                  <a:t> is small, the contribution is too</a:t>
                </a:r>
              </a:p>
              <a:p>
                <a:pPr indent="-228600">
                  <a:buFont typeface="Arial" panose="020B0604020202020204" pitchFamily="34" charset="0"/>
                  <a:buChar char="•"/>
                </a:pPr>
                <a:r>
                  <a:rPr lang="en-US" sz="2400">
                    <a:latin typeface="+mn-lt"/>
                    <a:ea typeface="+mn-ea"/>
                  </a:rPr>
                  <a:t>Better, it's proportional to:</a:t>
                </a:r>
              </a:p>
              <a:p>
                <a:pPr lvl="1"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+mn-ea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+mn-ea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+mn-ea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+mn-ea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+mn-ea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+mn-ea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+mn-ea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+mn-ea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+mn-ea"/>
                              </a:rPr>
                              <m:t>𝑜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+mn-ea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+mn-ea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+mn-ea"/>
                          </a:rPr>
                          <m:t>𝑃</m:t>
                        </m:r>
                      </m:e>
                    </m:d>
                  </m:oMath>
                </a14:m>
                <a:endParaRPr lang="en-US">
                  <a:latin typeface="+mn-lt"/>
                  <a:ea typeface="+mn-ea"/>
                </a:endParaRPr>
              </a:p>
              <a:p>
                <a:pPr lvl="1" indent="-228600">
                  <a:buFont typeface="Arial" panose="020B0604020202020204" pitchFamily="34" charset="0"/>
                  <a:buChar char="•"/>
                </a:pPr>
                <a:r>
                  <a:rPr lang="en-US">
                    <a:latin typeface="+mn-lt"/>
                    <a:ea typeface="+mn-ea"/>
                  </a:rPr>
                  <a:t>The cosine weighted BRDF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53363" y="2176272"/>
                <a:ext cx="9367204" cy="4041648"/>
              </a:xfrm>
              <a:blipFill>
                <a:blip r:embed="rId2"/>
                <a:stretch>
                  <a:fillRect t="-7843" b="-301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89084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6618B8-895C-416F-9C2A-B245E7B61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Images</a:t>
            </a:r>
            <a:r>
              <a:rPr lang="pt-PT" dirty="0"/>
              <a:t> </a:t>
            </a:r>
            <a:r>
              <a:rPr lang="pt-PT" dirty="0" err="1"/>
              <a:t>by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84C9BDF-44CB-4FE2-A4CE-952754387F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S9: </a:t>
            </a:r>
            <a:r>
              <a:rPr lang="pt-PT" dirty="0" err="1"/>
              <a:t>Fakurian</a:t>
            </a:r>
            <a:r>
              <a:rPr lang="pt-PT" dirty="0"/>
              <a:t> Design</a:t>
            </a:r>
          </a:p>
          <a:p>
            <a:r>
              <a:rPr lang="pt-PT" dirty="0"/>
              <a:t>S16: </a:t>
            </a:r>
            <a:r>
              <a:rPr lang="pt-PT" dirty="0" err="1"/>
              <a:t>Kaleb</a:t>
            </a:r>
            <a:r>
              <a:rPr lang="pt-PT" dirty="0"/>
              <a:t> </a:t>
            </a:r>
            <a:r>
              <a:rPr lang="pt-PT" dirty="0" err="1"/>
              <a:t>Tapp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3065025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andom Generators"/>
          <p:cNvSpPr txBox="1"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latin typeface="+mj-lt"/>
              </a:rPr>
              <a:t>Random Generators</a:t>
            </a:r>
          </a:p>
        </p:txBody>
      </p:sp>
      <p:sp>
        <p:nvSpPr>
          <p:cNvPr id="39" name="Random numbers are fair and unpredictable…"/>
          <p:cNvSpPr txBox="1">
            <a:spLocks noGrp="1"/>
          </p:cNvSpPr>
          <p:nvPr>
            <p:ph type="body" idx="1"/>
          </p:nvPr>
        </p:nvSpPr>
        <p:spPr>
          <a:xfrm>
            <a:off x="4965431" y="2438400"/>
            <a:ext cx="658648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  <a:ea typeface="+mn-ea"/>
              </a:rPr>
              <a:t>Random numbers are fair and unpredictable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  <a:ea typeface="+mn-ea"/>
              </a:rPr>
              <a:t>Computer provides pseudo-random number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  <a:ea typeface="+mn-ea"/>
              </a:rPr>
              <a:t>Functions in &lt;stdlib.h&gt;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  <a:ea typeface="+mn-ea"/>
              </a:rPr>
              <a:t>random() returns 0 .. RAND_MAX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  <a:ea typeface="+mn-ea"/>
              </a:rPr>
              <a:t>divide by RAND_MAX to get [0,1]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  <a:ea typeface="+mn-ea"/>
              </a:rPr>
              <a:t>then scale &amp; translate </a:t>
            </a:r>
          </a:p>
        </p:txBody>
      </p:sp>
      <p:pic>
        <p:nvPicPr>
          <p:cNvPr id="41" name="Picture 40" descr="CPU with binary numbers and blueprint">
            <a:extLst>
              <a:ext uri="{FF2B5EF4-FFF2-40B4-BE49-F238E27FC236}">
                <a16:creationId xmlns:a16="http://schemas.microsoft.com/office/drawing/2014/main" id="{752DE51F-050C-44BC-8CBF-A44F108CE8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39" r="28039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87E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81023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xam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tx1"/>
          </a:solidFill>
        </p:spPr>
        <p:txBody>
          <a:bodyPr/>
          <a:lstStyle/>
          <a:p>
            <a:r>
              <a:rPr dirty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45" name="// generates a random value…"/>
          <p:cNvSpPr txBox="1"/>
          <p:nvPr/>
        </p:nvSpPr>
        <p:spPr>
          <a:xfrm>
            <a:off x="2421434" y="1336239"/>
            <a:ext cx="7349133" cy="4176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>
              <a:lnSpc>
                <a:spcPts val="1969"/>
              </a:lnSpc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sz="1687" dirty="0"/>
              <a:t>// generates a random value</a:t>
            </a:r>
          </a:p>
          <a:p>
            <a:pPr>
              <a:lnSpc>
                <a:spcPts val="1969"/>
              </a:lnSpc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sz="1687" dirty="0" err="1"/>
              <a:t>GLfloat</a:t>
            </a:r>
            <a:r>
              <a:rPr sz="1687" dirty="0"/>
              <a:t> </a:t>
            </a:r>
            <a:r>
              <a:rPr sz="1687" dirty="0" err="1"/>
              <a:t>RandomRange</a:t>
            </a:r>
            <a:r>
              <a:rPr sz="1687" dirty="0"/>
              <a:t>(</a:t>
            </a:r>
            <a:r>
              <a:rPr sz="1687" dirty="0" err="1"/>
              <a:t>GLfloat</a:t>
            </a:r>
            <a:r>
              <a:rPr sz="1687" dirty="0"/>
              <a:t> min, </a:t>
            </a:r>
            <a:r>
              <a:rPr sz="1687" dirty="0" err="1"/>
              <a:t>GLfloat</a:t>
            </a:r>
            <a:r>
              <a:rPr sz="1687" dirty="0"/>
              <a:t> max)</a:t>
            </a:r>
          </a:p>
          <a:p>
            <a:pPr>
              <a:lnSpc>
                <a:spcPts val="1969"/>
              </a:lnSpc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sz="1687" dirty="0"/>
              <a:t>     { // </a:t>
            </a:r>
            <a:r>
              <a:rPr sz="1687" dirty="0" err="1"/>
              <a:t>RandomRange</a:t>
            </a:r>
            <a:r>
              <a:rPr sz="1687" dirty="0"/>
              <a:t>()</a:t>
            </a:r>
          </a:p>
          <a:p>
            <a:pPr>
              <a:lnSpc>
                <a:spcPts val="1969"/>
              </a:lnSpc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sz="1687" dirty="0"/>
              <a:t>     // compute range for scaling</a:t>
            </a:r>
          </a:p>
          <a:p>
            <a:pPr>
              <a:lnSpc>
                <a:spcPts val="1969"/>
              </a:lnSpc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sz="1687" dirty="0"/>
              <a:t>     </a:t>
            </a:r>
            <a:r>
              <a:rPr sz="1687" dirty="0" err="1"/>
              <a:t>GLfloat</a:t>
            </a:r>
            <a:r>
              <a:rPr sz="1687" dirty="0"/>
              <a:t> range = max - min;</a:t>
            </a:r>
          </a:p>
          <a:p>
            <a:pPr>
              <a:lnSpc>
                <a:spcPts val="1969"/>
              </a:lnSpc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sz="1687" dirty="0"/>
              <a:t>     // generate pseudorandom number in [0,RAND_MAX]</a:t>
            </a:r>
          </a:p>
          <a:p>
            <a:pPr>
              <a:lnSpc>
                <a:spcPts val="1969"/>
              </a:lnSpc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sz="1687" dirty="0"/>
              <a:t>     </a:t>
            </a:r>
            <a:r>
              <a:rPr sz="1687" dirty="0" err="1"/>
              <a:t>GLfloat</a:t>
            </a:r>
            <a:r>
              <a:rPr sz="1687" dirty="0"/>
              <a:t> </a:t>
            </a:r>
            <a:r>
              <a:rPr sz="1687" dirty="0" err="1"/>
              <a:t>randomNumber</a:t>
            </a:r>
            <a:r>
              <a:rPr sz="1687" dirty="0"/>
              <a:t> = (</a:t>
            </a:r>
            <a:r>
              <a:rPr sz="1687" dirty="0" err="1"/>
              <a:t>GLfloat</a:t>
            </a:r>
            <a:r>
              <a:rPr sz="1687" dirty="0"/>
              <a:t>) random();</a:t>
            </a:r>
          </a:p>
          <a:p>
            <a:pPr>
              <a:lnSpc>
                <a:spcPts val="1969"/>
              </a:lnSpc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sz="1687" dirty="0"/>
              <a:t>     // convert to [0,1]</a:t>
            </a:r>
          </a:p>
          <a:p>
            <a:pPr>
              <a:lnSpc>
                <a:spcPts val="1969"/>
              </a:lnSpc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sz="1687" dirty="0"/>
              <a:t>     </a:t>
            </a:r>
            <a:r>
              <a:rPr sz="1687" dirty="0" err="1"/>
              <a:t>randomNumber</a:t>
            </a:r>
            <a:r>
              <a:rPr sz="1687" dirty="0"/>
              <a:t> /= (</a:t>
            </a:r>
            <a:r>
              <a:rPr sz="1687" dirty="0" err="1"/>
              <a:t>GLfloat</a:t>
            </a:r>
            <a:r>
              <a:rPr sz="1687" dirty="0"/>
              <a:t>) RAND_MAX;</a:t>
            </a:r>
          </a:p>
          <a:p>
            <a:pPr>
              <a:lnSpc>
                <a:spcPts val="1969"/>
              </a:lnSpc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sz="1687" dirty="0"/>
              <a:t>     // scale </a:t>
            </a:r>
          </a:p>
          <a:p>
            <a:pPr>
              <a:lnSpc>
                <a:spcPts val="1969"/>
              </a:lnSpc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sz="1687" dirty="0"/>
              <a:t>     </a:t>
            </a:r>
            <a:r>
              <a:rPr sz="1687" dirty="0" err="1"/>
              <a:t>randomNumber</a:t>
            </a:r>
            <a:r>
              <a:rPr sz="1687" dirty="0"/>
              <a:t> *= range;</a:t>
            </a:r>
          </a:p>
          <a:p>
            <a:pPr>
              <a:lnSpc>
                <a:spcPts val="1969"/>
              </a:lnSpc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sz="1687" dirty="0"/>
              <a:t>     // translate</a:t>
            </a:r>
          </a:p>
          <a:p>
            <a:pPr>
              <a:lnSpc>
                <a:spcPts val="1969"/>
              </a:lnSpc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sz="1687" dirty="0"/>
              <a:t>     </a:t>
            </a:r>
            <a:r>
              <a:rPr sz="1687" dirty="0" err="1"/>
              <a:t>randomNumber</a:t>
            </a:r>
            <a:r>
              <a:rPr sz="1687" dirty="0"/>
              <a:t> + min;</a:t>
            </a:r>
          </a:p>
          <a:p>
            <a:pPr>
              <a:lnSpc>
                <a:spcPts val="1969"/>
              </a:lnSpc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sz="1687" dirty="0"/>
              <a:t>     // return result</a:t>
            </a:r>
          </a:p>
          <a:p>
            <a:pPr>
              <a:lnSpc>
                <a:spcPts val="1969"/>
              </a:lnSpc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sz="1687" dirty="0"/>
              <a:t>     return </a:t>
            </a:r>
            <a:r>
              <a:rPr sz="1687" dirty="0" err="1"/>
              <a:t>randomNumber</a:t>
            </a:r>
            <a:r>
              <a:rPr sz="1687" dirty="0"/>
              <a:t>;</a:t>
            </a:r>
          </a:p>
          <a:p>
            <a:pPr>
              <a:lnSpc>
                <a:spcPts val="1969"/>
              </a:lnSpc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sz="1687" dirty="0"/>
              <a:t>     } // </a:t>
            </a:r>
            <a:r>
              <a:rPr sz="1687" dirty="0" err="1"/>
              <a:t>RandomRange</a:t>
            </a:r>
            <a:r>
              <a:rPr sz="1687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8130494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357437"/>
            <a:ext cx="4678326" cy="1071563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	Expected Value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1163" y="1625203"/>
            <a:ext cx="9135070" cy="3607594"/>
          </a:xfrm>
        </p:spPr>
        <p:txBody>
          <a:bodyPr/>
          <a:lstStyle/>
          <a:p>
            <a:r>
              <a:rPr lang="en-US" dirty="0"/>
              <a:t>Given a “random variable” X</a:t>
            </a:r>
          </a:p>
          <a:p>
            <a:r>
              <a:rPr lang="en-US" dirty="0"/>
              <a:t>What value do we expect?</a:t>
            </a:r>
          </a:p>
          <a:p>
            <a:pPr lvl="1"/>
            <a:r>
              <a:rPr lang="en-US" dirty="0"/>
              <a:t>Multiply probability of value by value</a:t>
            </a:r>
          </a:p>
          <a:p>
            <a:pPr lvl="1"/>
            <a:r>
              <a:rPr lang="en-US" dirty="0"/>
              <a:t>Then sum over all values</a:t>
            </a:r>
          </a:p>
          <a:p>
            <a:r>
              <a:rPr lang="en-US" dirty="0"/>
              <a:t>Also known as the mean or the average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1301" y="3046628"/>
                <a:ext cx="4377285" cy="17440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algn="ctr" defTabSz="410751" hangingPunct="0">
                  <a:lnSpc>
                    <a:spcPts val="3375"/>
                  </a:lnSpc>
                  <a:tabLst>
                    <a:tab pos="750067" algn="l"/>
                  </a:tabLst>
                </a:pPr>
                <a:endParaRPr lang="en-GB" sz="2812" i="1" dirty="0">
                  <a:solidFill>
                    <a:srgbClr val="000000"/>
                  </a:solidFill>
                  <a:latin typeface="Cambria Math" charset="0"/>
                  <a:ea typeface="Gill Sans"/>
                  <a:cs typeface="Gill Sans"/>
                  <a:sym typeface="Gill Sans"/>
                </a:endParaRPr>
              </a:p>
              <a:p>
                <a:pPr algn="ctr" defTabSz="410751" hangingPunct="0">
                  <a:lnSpc>
                    <a:spcPts val="3375"/>
                  </a:lnSpc>
                  <a:tabLst>
                    <a:tab pos="750067" algn="l"/>
                  </a:tabLst>
                </a:pPr>
                <a:endParaRPr lang="en-GB" sz="2812" i="1" dirty="0">
                  <a:solidFill>
                    <a:srgbClr val="000000"/>
                  </a:solidFill>
                  <a:latin typeface="Cambria Math" charset="0"/>
                  <a:ea typeface="Gill Sans"/>
                  <a:cs typeface="Gill Sans"/>
                  <a:sym typeface="Gill Sans"/>
                </a:endParaRPr>
              </a:p>
              <a:p>
                <a:pPr algn="ctr" defTabSz="410751" hangingPunct="0">
                  <a:lnSpc>
                    <a:spcPts val="3375"/>
                  </a:lnSpc>
                  <a:tabLst>
                    <a:tab pos="750067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sz="2812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Gill Sans"/>
                              <a:cs typeface="Gill Sans"/>
                              <a:sym typeface="Gill Sans"/>
                            </a:rPr>
                          </m:ctrlPr>
                        </m:accPr>
                        <m:e>
                          <m:r>
                            <a:rPr lang="en-GB" sz="2812" i="1">
                              <a:solidFill>
                                <a:srgbClr val="000000"/>
                              </a:solidFill>
                              <a:latin typeface="Cambria Math" charset="0"/>
                              <a:ea typeface="Gill Sans"/>
                              <a:cs typeface="Gill Sans"/>
                              <a:sym typeface="Gill Sans"/>
                            </a:rPr>
                            <m:t>𝑋</m:t>
                          </m:r>
                        </m:e>
                      </m:acc>
                      <m:r>
                        <a:rPr lang="en-GB" sz="2812" i="1">
                          <a:solidFill>
                            <a:srgbClr val="000000"/>
                          </a:solidFill>
                          <a:latin typeface="Cambria Math" charset="0"/>
                          <a:ea typeface="Gill Sans"/>
                          <a:cs typeface="Gill Sans"/>
                          <a:sym typeface="Gill Sans"/>
                        </a:rPr>
                        <m:t>=</m:t>
                      </m:r>
                      <m:r>
                        <a:rPr lang="en-GB" sz="2812" i="1">
                          <a:solidFill>
                            <a:srgbClr val="000000"/>
                          </a:solidFill>
                          <a:latin typeface="Cambria Math" charset="0"/>
                          <a:ea typeface="Gill Sans"/>
                          <a:cs typeface="Gill Sans"/>
                          <a:sym typeface="Gill Sans"/>
                        </a:rPr>
                        <m:t>𝐸</m:t>
                      </m:r>
                      <m:d>
                        <m:dPr>
                          <m:ctrlPr>
                            <a:rPr lang="en-GB" sz="2812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Gill Sans"/>
                              <a:cs typeface="Gill Sans"/>
                              <a:sym typeface="Gill Sans"/>
                            </a:rPr>
                          </m:ctrlPr>
                        </m:dPr>
                        <m:e>
                          <m:r>
                            <a:rPr lang="en-GB" sz="2812" i="1">
                              <a:solidFill>
                                <a:srgbClr val="000000"/>
                              </a:solidFill>
                              <a:latin typeface="Cambria Math" charset="0"/>
                              <a:ea typeface="Gill Sans"/>
                              <a:cs typeface="Gill Sans"/>
                              <a:sym typeface="Gill Sans"/>
                            </a:rPr>
                            <m:t>𝑋</m:t>
                          </m:r>
                        </m:e>
                      </m:d>
                      <m:r>
                        <a:rPr lang="en-GB" sz="2812" i="1">
                          <a:solidFill>
                            <a:srgbClr val="000000"/>
                          </a:solidFill>
                          <a:latin typeface="Cambria Math" charset="0"/>
                          <a:ea typeface="Gill Sans"/>
                          <a:cs typeface="Gill Sans"/>
                          <a:sym typeface="Gill Sans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2812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Gill Sans"/>
                              <a:cs typeface="Gill Sans"/>
                              <a:sym typeface="Gill Sans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z="2812" i="1">
                              <a:solidFill>
                                <a:srgbClr val="000000"/>
                              </a:solidFill>
                              <a:latin typeface="Cambria Math" charset="0"/>
                              <a:ea typeface="Gill Sans"/>
                              <a:cs typeface="Gill Sans"/>
                              <a:sym typeface="Gill Sans"/>
                            </a:rPr>
                            <m:t>𝑠</m:t>
                          </m:r>
                          <m:r>
                            <a:rPr lang="en-GB" sz="2812" i="1">
                              <a:solidFill>
                                <a:srgbClr val="0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  <a:sym typeface="Gill Sans"/>
                            </a:rPr>
                            <m:t>∈</m:t>
                          </m:r>
                          <m:r>
                            <a:rPr lang="en-GB" sz="2812" i="1">
                              <a:solidFill>
                                <a:srgbClr val="0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  <a:sym typeface="Gill Sans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GB" sz="2812" i="1">
                              <a:solidFill>
                                <a:srgbClr val="000000"/>
                              </a:solidFill>
                              <a:latin typeface="Cambria Math" charset="0"/>
                              <a:ea typeface="Gill Sans"/>
                              <a:cs typeface="Gill Sans"/>
                              <a:sym typeface="Gill Sans"/>
                            </a:rPr>
                            <m:t>𝑝</m:t>
                          </m:r>
                          <m:d>
                            <m:dPr>
                              <m:ctrlPr>
                                <a:rPr lang="en-GB" sz="2812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Gill Sans"/>
                                  <a:cs typeface="Gill Sans"/>
                                  <a:sym typeface="Gill Sans"/>
                                </a:rPr>
                              </m:ctrlPr>
                            </m:dPr>
                            <m:e>
                              <m:r>
                                <a:rPr lang="en-GB" sz="2812" i="1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Gill Sans"/>
                                  <a:cs typeface="Gill Sans"/>
                                  <a:sym typeface="Gill Sans"/>
                                </a:rPr>
                                <m:t>𝑠</m:t>
                              </m:r>
                            </m:e>
                          </m:d>
                          <m:r>
                            <a:rPr lang="en-GB" sz="2812" i="1">
                              <a:solidFill>
                                <a:srgbClr val="000000"/>
                              </a:solidFill>
                              <a:latin typeface="Cambria Math" charset="0"/>
                              <a:ea typeface="Gill Sans"/>
                              <a:cs typeface="Gill Sans"/>
                              <a:sym typeface="Gill Sans"/>
                            </a:rPr>
                            <m:t>𝑋</m:t>
                          </m:r>
                          <m:r>
                            <a:rPr lang="en-GB" sz="2812" i="1">
                              <a:solidFill>
                                <a:srgbClr val="000000"/>
                              </a:solidFill>
                              <a:latin typeface="Cambria Math" charset="0"/>
                              <a:ea typeface="Gill Sans"/>
                              <a:cs typeface="Gill Sans"/>
                              <a:sym typeface="Gill Sans"/>
                            </a:rPr>
                            <m:t>(</m:t>
                          </m:r>
                          <m:r>
                            <a:rPr lang="en-GB" sz="2812" i="1">
                              <a:solidFill>
                                <a:srgbClr val="000000"/>
                              </a:solidFill>
                              <a:latin typeface="Cambria Math" charset="0"/>
                              <a:ea typeface="Gill Sans"/>
                              <a:cs typeface="Gill Sans"/>
                              <a:sym typeface="Gill Sans"/>
                            </a:rPr>
                            <m:t>𝑠</m:t>
                          </m:r>
                          <m:r>
                            <a:rPr lang="en-GB" sz="2812" i="1">
                              <a:solidFill>
                                <a:srgbClr val="000000"/>
                              </a:solidFill>
                              <a:latin typeface="Cambria Math" charset="0"/>
                              <a:ea typeface="Gill Sans"/>
                              <a:cs typeface="Gill Sans"/>
                              <a:sym typeface="Gill Sans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2812" dirty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  <a:p>
                <a:pPr algn="ctr" defTabSz="410751" hangingPunct="0">
                  <a:lnSpc>
                    <a:spcPts val="3375"/>
                  </a:lnSpc>
                  <a:tabLst>
                    <a:tab pos="750067" algn="l"/>
                  </a:tabLst>
                </a:pPr>
                <a:endParaRPr lang="en-GB" sz="1266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01" y="3046628"/>
                <a:ext cx="4377285" cy="1744067"/>
              </a:xfrm>
              <a:prstGeom prst="rect">
                <a:avLst/>
              </a:prstGeom>
              <a:blipFill>
                <a:blip r:embed="rId2"/>
                <a:stretch>
                  <a:fillRect t="-66434" r="-22145" b="-10804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842273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5181" y="1885784"/>
            <a:ext cx="4056819" cy="1071563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US" dirty="0"/>
              <a:t>Variance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595" y="1159811"/>
            <a:ext cx="9135070" cy="4152305"/>
          </a:xfrm>
        </p:spPr>
        <p:txBody>
          <a:bodyPr/>
          <a:lstStyle/>
          <a:p>
            <a:r>
              <a:rPr lang="en-US" dirty="0"/>
              <a:t>How tightly the value clusters</a:t>
            </a:r>
          </a:p>
          <a:p>
            <a:pPr lvl="1"/>
            <a:r>
              <a:rPr lang="en-US" dirty="0"/>
              <a:t>Take the difference from the mean</a:t>
            </a:r>
          </a:p>
          <a:p>
            <a:pPr lvl="1"/>
            <a:r>
              <a:rPr lang="en-US" dirty="0"/>
              <a:t>Square it &amp; add them together</a:t>
            </a:r>
          </a:p>
          <a:p>
            <a:r>
              <a:rPr lang="en-US" dirty="0"/>
              <a:t>It’s square root is the standard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933756" y="3235963"/>
                <a:ext cx="3521029" cy="4360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algn="ctr" defTabSz="410751" hangingPunct="0">
                  <a:lnSpc>
                    <a:spcPts val="3375"/>
                  </a:lnSpc>
                  <a:tabLst>
                    <a:tab pos="750067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12" i="1">
                          <a:solidFill>
                            <a:srgbClr val="000000"/>
                          </a:solidFill>
                          <a:latin typeface="Cambria Math" charset="0"/>
                          <a:ea typeface="Gill Sans"/>
                          <a:cs typeface="Gill Sans"/>
                          <a:sym typeface="Gill Sans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812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Gill Sans"/>
                              <a:cs typeface="Gill Sans"/>
                              <a:sym typeface="Gill Sans"/>
                            </a:rPr>
                          </m:ctrlPr>
                        </m:dPr>
                        <m:e>
                          <m:r>
                            <a:rPr lang="en-GB" sz="2812" i="1">
                              <a:solidFill>
                                <a:srgbClr val="000000"/>
                              </a:solidFill>
                              <a:latin typeface="Cambria Math" charset="0"/>
                              <a:ea typeface="Gill Sans"/>
                              <a:cs typeface="Gill Sans"/>
                              <a:sym typeface="Gill Sans"/>
                            </a:rPr>
                            <m:t>𝑋</m:t>
                          </m:r>
                        </m:e>
                      </m:d>
                      <m:r>
                        <a:rPr lang="en-GB" sz="2812" i="1">
                          <a:solidFill>
                            <a:srgbClr val="000000"/>
                          </a:solidFill>
                          <a:latin typeface="Cambria Math" charset="0"/>
                          <a:ea typeface="Gill Sans"/>
                          <a:cs typeface="Gill Sans"/>
                          <a:sym typeface="Gill Sans"/>
                        </a:rPr>
                        <m:t>=</m:t>
                      </m:r>
                      <m:r>
                        <a:rPr lang="en-GB" sz="2812" i="1">
                          <a:solidFill>
                            <a:srgbClr val="000000"/>
                          </a:solidFill>
                          <a:latin typeface="Cambria Math" charset="0"/>
                          <a:ea typeface="Gill Sans"/>
                          <a:cs typeface="Gill Sans"/>
                          <a:sym typeface="Gill Sans"/>
                        </a:rPr>
                        <m:t>𝐸</m:t>
                      </m:r>
                      <m:r>
                        <a:rPr lang="en-GB" sz="2812" i="1">
                          <a:solidFill>
                            <a:srgbClr val="000000"/>
                          </a:solidFill>
                          <a:latin typeface="Cambria Math" charset="0"/>
                          <a:ea typeface="Gill Sans"/>
                          <a:cs typeface="Gill Sans"/>
                          <a:sym typeface="Gill Sans"/>
                        </a:rPr>
                        <m:t>[</m:t>
                      </m:r>
                      <m:sSup>
                        <m:sSupPr>
                          <m:ctrlPr>
                            <a:rPr lang="en-GB" sz="2812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Gill Sans"/>
                              <a:cs typeface="Gill Sans"/>
                              <a:sym typeface="Gill San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812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Gill Sans"/>
                                  <a:cs typeface="Gill Sans"/>
                                  <a:sym typeface="Gill Sans"/>
                                </a:rPr>
                              </m:ctrlPr>
                            </m:dPr>
                            <m:e>
                              <m:r>
                                <a:rPr lang="en-GB" sz="2812" i="1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Gill Sans"/>
                                  <a:cs typeface="Gill Sans"/>
                                  <a:sym typeface="Gill Sans"/>
                                </a:rPr>
                                <m:t>𝑋</m:t>
                              </m:r>
                              <m:r>
                                <a:rPr lang="en-GB" sz="2812" i="1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Gill Sans"/>
                                  <a:cs typeface="Gill Sans"/>
                                  <a:sym typeface="Gill Sans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GB" sz="2812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Gill Sans"/>
                                      <a:cs typeface="Gill Sans"/>
                                      <a:sym typeface="Gill Sans"/>
                                    </a:rPr>
                                  </m:ctrlPr>
                                </m:accPr>
                                <m:e>
                                  <m:r>
                                    <a:rPr lang="en-GB" sz="2812" i="1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  <a:ea typeface="Gill Sans"/>
                                      <a:cs typeface="Gill Sans"/>
                                      <a:sym typeface="Gill Sans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GB" sz="2812" i="1">
                              <a:solidFill>
                                <a:srgbClr val="000000"/>
                              </a:solidFill>
                              <a:latin typeface="Cambria Math" charset="0"/>
                              <a:ea typeface="Gill Sans"/>
                              <a:cs typeface="Gill Sans"/>
                              <a:sym typeface="Gill Sans"/>
                            </a:rPr>
                            <m:t>2</m:t>
                          </m:r>
                        </m:sup>
                      </m:sSup>
                      <m:r>
                        <a:rPr lang="en-GB" sz="2812" i="1">
                          <a:solidFill>
                            <a:srgbClr val="000000"/>
                          </a:solidFill>
                          <a:latin typeface="Cambria Math" charset="0"/>
                          <a:ea typeface="Gill Sans"/>
                          <a:cs typeface="Gill Sans"/>
                          <a:sym typeface="Gill Sans"/>
                        </a:rPr>
                        <m:t>]</m:t>
                      </m:r>
                    </m:oMath>
                  </m:oMathPara>
                </a14:m>
                <a:endParaRPr lang="en-US" sz="2812" dirty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3756" y="3235963"/>
                <a:ext cx="3521029" cy="4360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9462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6" y="493032"/>
            <a:ext cx="12180094" cy="1071563"/>
          </a:xfrm>
        </p:spPr>
        <p:txBody>
          <a:bodyPr/>
          <a:lstStyle/>
          <a:p>
            <a:r>
              <a:rPr lang="en-US" dirty="0"/>
              <a:t>	Sampled Integration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228" y="1812726"/>
            <a:ext cx="9135070" cy="3232547"/>
          </a:xfrm>
        </p:spPr>
        <p:txBody>
          <a:bodyPr/>
          <a:lstStyle/>
          <a:p>
            <a:r>
              <a:rPr lang="en-US" dirty="0"/>
              <a:t>Instead of regular intervals for integration</a:t>
            </a:r>
          </a:p>
          <a:p>
            <a:r>
              <a:rPr lang="en-US" dirty="0"/>
              <a:t>Use random samples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variance</a:t>
            </a:r>
            <a:r>
              <a:rPr lang="en-US" dirty="0"/>
              <a:t> of the estimate is better</a:t>
            </a:r>
          </a:p>
          <a:p>
            <a:pPr lvl="1"/>
            <a:r>
              <a:rPr lang="en-US" dirty="0"/>
              <a:t>I.e. it converges faster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056B6762-EE5F-4916-A2F5-A5E18D08CD5C}"/>
              </a:ext>
            </a:extLst>
          </p:cNvPr>
          <p:cNvGrpSpPr/>
          <p:nvPr/>
        </p:nvGrpSpPr>
        <p:grpSpPr>
          <a:xfrm>
            <a:off x="8078049" y="1067486"/>
            <a:ext cx="3500257" cy="2052273"/>
            <a:chOff x="2390180" y="1549808"/>
            <a:chExt cx="2678906" cy="1570698"/>
          </a:xfrm>
        </p:grpSpPr>
        <p:grpSp>
          <p:nvGrpSpPr>
            <p:cNvPr id="52" name="Group 51"/>
            <p:cNvGrpSpPr/>
            <p:nvPr/>
          </p:nvGrpSpPr>
          <p:grpSpPr>
            <a:xfrm>
              <a:off x="2390180" y="1549808"/>
              <a:ext cx="2678906" cy="1530426"/>
              <a:chOff x="1231900" y="2204171"/>
              <a:chExt cx="3810000" cy="2176607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1663700" y="2786503"/>
                <a:ext cx="2895601" cy="980194"/>
              </a:xfrm>
              <a:prstGeom prst="ellipse">
                <a:avLst/>
              </a:prstGeom>
              <a:solidFill>
                <a:schemeClr val="bg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26789" tIns="26789" rIns="26789" bIns="26789" numCol="1" spcCol="38100" rtlCol="0" anchor="ctr">
                <a:spAutoFit/>
              </a:bodyPr>
              <a:lstStyle/>
              <a:p>
                <a:pPr algn="ctr" defTabSz="410751" hangingPunct="0">
                  <a:lnSpc>
                    <a:spcPts val="3375"/>
                  </a:lnSpc>
                  <a:tabLst>
                    <a:tab pos="750067" algn="l"/>
                  </a:tabLst>
                </a:pPr>
                <a:endParaRPr lang="en-US" sz="2812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857500" y="2204171"/>
                <a:ext cx="139701" cy="697057"/>
              </a:xfrm>
              <a:prstGeom prst="rect">
                <a:avLst/>
              </a:prstGeom>
              <a:solidFill>
                <a:schemeClr val="bg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26789" tIns="26789" rIns="26789" bIns="26789" numCol="1" spcCol="38100" rtlCol="0" anchor="ctr">
                <a:spAutoFit/>
              </a:bodyPr>
              <a:lstStyle/>
              <a:p>
                <a:pPr algn="ctr" defTabSz="410751" hangingPunct="0">
                  <a:lnSpc>
                    <a:spcPts val="3375"/>
                  </a:lnSpc>
                  <a:tabLst>
                    <a:tab pos="750067" algn="l"/>
                  </a:tabLst>
                </a:pPr>
                <a:endParaRPr lang="en-US" sz="2812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990851" y="2204171"/>
                <a:ext cx="139701" cy="697057"/>
              </a:xfrm>
              <a:prstGeom prst="rect">
                <a:avLst/>
              </a:prstGeom>
              <a:solidFill>
                <a:schemeClr val="bg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26789" tIns="26789" rIns="26789" bIns="26789" numCol="1" spcCol="38100" rtlCol="0" anchor="ctr">
                <a:spAutoFit/>
              </a:bodyPr>
              <a:lstStyle/>
              <a:p>
                <a:pPr algn="ctr" defTabSz="410751" hangingPunct="0">
                  <a:lnSpc>
                    <a:spcPts val="3375"/>
                  </a:lnSpc>
                  <a:tabLst>
                    <a:tab pos="750067" algn="l"/>
                  </a:tabLst>
                </a:pPr>
                <a:endParaRPr lang="en-US" sz="2812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136900" y="2204171"/>
                <a:ext cx="139701" cy="697057"/>
              </a:xfrm>
              <a:prstGeom prst="rect">
                <a:avLst/>
              </a:prstGeom>
              <a:solidFill>
                <a:schemeClr val="bg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26789" tIns="26789" rIns="26789" bIns="26789" numCol="1" spcCol="38100" rtlCol="0" anchor="ctr">
                <a:spAutoFit/>
              </a:bodyPr>
              <a:lstStyle/>
              <a:p>
                <a:pPr algn="ctr" defTabSz="410751" hangingPunct="0">
                  <a:lnSpc>
                    <a:spcPts val="3375"/>
                  </a:lnSpc>
                  <a:tabLst>
                    <a:tab pos="750067" algn="l"/>
                  </a:tabLst>
                </a:pPr>
                <a:endParaRPr lang="en-US" sz="2812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263900" y="2223222"/>
                <a:ext cx="127000" cy="697057"/>
              </a:xfrm>
              <a:prstGeom prst="rect">
                <a:avLst/>
              </a:prstGeom>
              <a:solidFill>
                <a:schemeClr val="bg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26789" tIns="26789" rIns="26789" bIns="26789" numCol="1" spcCol="38100" rtlCol="0" anchor="ctr">
                <a:spAutoFit/>
              </a:bodyPr>
              <a:lstStyle/>
              <a:p>
                <a:pPr algn="ctr" defTabSz="410751" hangingPunct="0">
                  <a:lnSpc>
                    <a:spcPts val="3375"/>
                  </a:lnSpc>
                  <a:tabLst>
                    <a:tab pos="750067" algn="l"/>
                  </a:tabLst>
                </a:pPr>
                <a:endParaRPr lang="en-US" sz="2812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384550" y="2280371"/>
                <a:ext cx="139701" cy="697057"/>
              </a:xfrm>
              <a:prstGeom prst="rect">
                <a:avLst/>
              </a:prstGeom>
              <a:solidFill>
                <a:schemeClr val="bg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26789" tIns="26789" rIns="26789" bIns="26789" numCol="1" spcCol="38100" rtlCol="0" anchor="ctr">
                <a:spAutoFit/>
              </a:bodyPr>
              <a:lstStyle/>
              <a:p>
                <a:pPr algn="ctr" defTabSz="410751" hangingPunct="0">
                  <a:lnSpc>
                    <a:spcPts val="3375"/>
                  </a:lnSpc>
                  <a:tabLst>
                    <a:tab pos="750067" algn="l"/>
                  </a:tabLst>
                </a:pPr>
                <a:endParaRPr lang="en-US" sz="2812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3524250" y="2343871"/>
                <a:ext cx="977900" cy="1636858"/>
                <a:chOff x="3524250" y="2343871"/>
                <a:chExt cx="977900" cy="1636858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3524250" y="2343871"/>
                  <a:ext cx="139701" cy="697057"/>
                </a:xfrm>
                <a:prstGeom prst="rect">
                  <a:avLst/>
                </a:prstGeom>
                <a:solidFill>
                  <a:schemeClr val="bg1"/>
                </a:solidFill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26789" tIns="26789" rIns="26789" bIns="26789" numCol="1" spcCol="38100" rtlCol="0" anchor="ctr">
                  <a:spAutoFit/>
                </a:bodyPr>
                <a:lstStyle/>
                <a:p>
                  <a:pPr algn="ctr" defTabSz="410751" hangingPunct="0">
                    <a:lnSpc>
                      <a:spcPts val="3375"/>
                    </a:lnSpc>
                    <a:tabLst>
                      <a:tab pos="750067" algn="l"/>
                    </a:tabLst>
                  </a:pPr>
                  <a:endParaRPr lang="en-US" sz="2812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3663951" y="2432771"/>
                  <a:ext cx="139701" cy="697057"/>
                </a:xfrm>
                <a:prstGeom prst="rect">
                  <a:avLst/>
                </a:prstGeom>
                <a:solidFill>
                  <a:schemeClr val="bg1"/>
                </a:solidFill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26789" tIns="26789" rIns="26789" bIns="26789" numCol="1" spcCol="38100" rtlCol="0" anchor="ctr">
                  <a:spAutoFit/>
                </a:bodyPr>
                <a:lstStyle/>
                <a:p>
                  <a:pPr algn="ctr" defTabSz="410751" hangingPunct="0">
                    <a:lnSpc>
                      <a:spcPts val="3375"/>
                    </a:lnSpc>
                    <a:tabLst>
                      <a:tab pos="750067" algn="l"/>
                    </a:tabLst>
                  </a:pPr>
                  <a:endParaRPr lang="en-US" sz="2812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3803650" y="2496271"/>
                  <a:ext cx="139701" cy="697057"/>
                </a:xfrm>
                <a:prstGeom prst="rect">
                  <a:avLst/>
                </a:prstGeom>
                <a:solidFill>
                  <a:schemeClr val="bg1"/>
                </a:solidFill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26789" tIns="26789" rIns="26789" bIns="26789" numCol="1" spcCol="38100" rtlCol="0" anchor="ctr">
                  <a:spAutoFit/>
                </a:bodyPr>
                <a:lstStyle/>
                <a:p>
                  <a:pPr algn="ctr" defTabSz="410751" hangingPunct="0">
                    <a:lnSpc>
                      <a:spcPts val="3375"/>
                    </a:lnSpc>
                    <a:tabLst>
                      <a:tab pos="750067" algn="l"/>
                    </a:tabLst>
                  </a:pPr>
                  <a:endParaRPr lang="en-US" sz="2812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3943350" y="2635971"/>
                  <a:ext cx="139701" cy="697057"/>
                </a:xfrm>
                <a:prstGeom prst="rect">
                  <a:avLst/>
                </a:prstGeom>
                <a:solidFill>
                  <a:schemeClr val="bg1"/>
                </a:solidFill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26789" tIns="26789" rIns="26789" bIns="26789" numCol="1" spcCol="38100" rtlCol="0" anchor="ctr">
                  <a:spAutoFit/>
                </a:bodyPr>
                <a:lstStyle/>
                <a:p>
                  <a:pPr algn="ctr" defTabSz="410751" hangingPunct="0">
                    <a:lnSpc>
                      <a:spcPts val="3375"/>
                    </a:lnSpc>
                    <a:tabLst>
                      <a:tab pos="750067" algn="l"/>
                    </a:tabLst>
                  </a:pPr>
                  <a:endParaRPr lang="en-US" sz="2812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4083050" y="2775671"/>
                  <a:ext cx="139701" cy="697057"/>
                </a:xfrm>
                <a:prstGeom prst="rect">
                  <a:avLst/>
                </a:prstGeom>
                <a:solidFill>
                  <a:schemeClr val="bg1"/>
                </a:solidFill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26789" tIns="26789" rIns="26789" bIns="26789" numCol="1" spcCol="38100" rtlCol="0" anchor="ctr">
                  <a:spAutoFit/>
                </a:bodyPr>
                <a:lstStyle/>
                <a:p>
                  <a:pPr algn="ctr" defTabSz="410751" hangingPunct="0">
                    <a:lnSpc>
                      <a:spcPts val="3375"/>
                    </a:lnSpc>
                    <a:tabLst>
                      <a:tab pos="750067" algn="l"/>
                    </a:tabLst>
                  </a:pPr>
                  <a:endParaRPr lang="en-US" sz="2812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222750" y="2978871"/>
                  <a:ext cx="139701" cy="697057"/>
                </a:xfrm>
                <a:prstGeom prst="rect">
                  <a:avLst/>
                </a:prstGeom>
                <a:solidFill>
                  <a:schemeClr val="bg1"/>
                </a:solidFill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26789" tIns="26789" rIns="26789" bIns="26789" numCol="1" spcCol="38100" rtlCol="0" anchor="ctr">
                  <a:spAutoFit/>
                </a:bodyPr>
                <a:lstStyle/>
                <a:p>
                  <a:pPr algn="ctr" defTabSz="410751" hangingPunct="0">
                    <a:lnSpc>
                      <a:spcPts val="3375"/>
                    </a:lnSpc>
                    <a:tabLst>
                      <a:tab pos="750067" algn="l"/>
                    </a:tabLst>
                  </a:pPr>
                  <a:endParaRPr lang="en-US" sz="2812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4362449" y="3283672"/>
                  <a:ext cx="139701" cy="697057"/>
                </a:xfrm>
                <a:prstGeom prst="rect">
                  <a:avLst/>
                </a:prstGeom>
                <a:solidFill>
                  <a:schemeClr val="bg1"/>
                </a:solidFill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26789" tIns="26789" rIns="26789" bIns="26789" numCol="1" spcCol="38100" rtlCol="0" anchor="ctr">
                  <a:spAutoFit/>
                </a:bodyPr>
                <a:lstStyle/>
                <a:p>
                  <a:pPr algn="ctr" defTabSz="410751" hangingPunct="0">
                    <a:lnSpc>
                      <a:spcPts val="3375"/>
                    </a:lnSpc>
                    <a:tabLst>
                      <a:tab pos="750067" algn="l"/>
                    </a:tabLst>
                  </a:pPr>
                  <a:endParaRPr lang="en-US" sz="2812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 flipH="1">
                <a:off x="1746250" y="2280371"/>
                <a:ext cx="977900" cy="1636858"/>
                <a:chOff x="3524250" y="2343871"/>
                <a:chExt cx="977900" cy="1636858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3524250" y="2343871"/>
                  <a:ext cx="139701" cy="697057"/>
                </a:xfrm>
                <a:prstGeom prst="rect">
                  <a:avLst/>
                </a:prstGeom>
                <a:solidFill>
                  <a:schemeClr val="bg1"/>
                </a:solidFill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26789" tIns="26789" rIns="26789" bIns="26789" numCol="1" spcCol="38100" rtlCol="0" anchor="ctr">
                  <a:spAutoFit/>
                </a:bodyPr>
                <a:lstStyle/>
                <a:p>
                  <a:pPr algn="ctr" defTabSz="410751" hangingPunct="0">
                    <a:lnSpc>
                      <a:spcPts val="3375"/>
                    </a:lnSpc>
                    <a:tabLst>
                      <a:tab pos="750067" algn="l"/>
                    </a:tabLst>
                  </a:pPr>
                  <a:endParaRPr lang="en-US" sz="2812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3663949" y="2432771"/>
                  <a:ext cx="139701" cy="697057"/>
                </a:xfrm>
                <a:prstGeom prst="rect">
                  <a:avLst/>
                </a:prstGeom>
                <a:solidFill>
                  <a:schemeClr val="bg1"/>
                </a:solidFill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26789" tIns="26789" rIns="26789" bIns="26789" numCol="1" spcCol="38100" rtlCol="0" anchor="ctr">
                  <a:spAutoFit/>
                </a:bodyPr>
                <a:lstStyle/>
                <a:p>
                  <a:pPr algn="ctr" defTabSz="410751" hangingPunct="0">
                    <a:lnSpc>
                      <a:spcPts val="3375"/>
                    </a:lnSpc>
                    <a:tabLst>
                      <a:tab pos="750067" algn="l"/>
                    </a:tabLst>
                  </a:pPr>
                  <a:endParaRPr lang="en-US" sz="2812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3803650" y="2496271"/>
                  <a:ext cx="139701" cy="697057"/>
                </a:xfrm>
                <a:prstGeom prst="rect">
                  <a:avLst/>
                </a:prstGeom>
                <a:solidFill>
                  <a:schemeClr val="bg1"/>
                </a:solidFill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26789" tIns="26789" rIns="26789" bIns="26789" numCol="1" spcCol="38100" rtlCol="0" anchor="ctr">
                  <a:spAutoFit/>
                </a:bodyPr>
                <a:lstStyle/>
                <a:p>
                  <a:pPr algn="ctr" defTabSz="410751" hangingPunct="0">
                    <a:lnSpc>
                      <a:spcPts val="3375"/>
                    </a:lnSpc>
                    <a:tabLst>
                      <a:tab pos="750067" algn="l"/>
                    </a:tabLst>
                  </a:pPr>
                  <a:endParaRPr lang="en-US" sz="2812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3943349" y="2635971"/>
                  <a:ext cx="139701" cy="697057"/>
                </a:xfrm>
                <a:prstGeom prst="rect">
                  <a:avLst/>
                </a:prstGeom>
                <a:solidFill>
                  <a:schemeClr val="bg1"/>
                </a:solidFill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26789" tIns="26789" rIns="26789" bIns="26789" numCol="1" spcCol="38100" rtlCol="0" anchor="ctr">
                  <a:spAutoFit/>
                </a:bodyPr>
                <a:lstStyle/>
                <a:p>
                  <a:pPr algn="ctr" defTabSz="410751" hangingPunct="0">
                    <a:lnSpc>
                      <a:spcPts val="3375"/>
                    </a:lnSpc>
                    <a:tabLst>
                      <a:tab pos="750067" algn="l"/>
                    </a:tabLst>
                  </a:pPr>
                  <a:endParaRPr lang="en-US" sz="2812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4083050" y="2775671"/>
                  <a:ext cx="139701" cy="697057"/>
                </a:xfrm>
                <a:prstGeom prst="rect">
                  <a:avLst/>
                </a:prstGeom>
                <a:solidFill>
                  <a:schemeClr val="bg1"/>
                </a:solidFill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26789" tIns="26789" rIns="26789" bIns="26789" numCol="1" spcCol="38100" rtlCol="0" anchor="ctr">
                  <a:spAutoFit/>
                </a:bodyPr>
                <a:lstStyle/>
                <a:p>
                  <a:pPr algn="ctr" defTabSz="410751" hangingPunct="0">
                    <a:lnSpc>
                      <a:spcPts val="3375"/>
                    </a:lnSpc>
                    <a:tabLst>
                      <a:tab pos="750067" algn="l"/>
                    </a:tabLst>
                  </a:pPr>
                  <a:endParaRPr lang="en-US" sz="2812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4222749" y="2978871"/>
                  <a:ext cx="139701" cy="697057"/>
                </a:xfrm>
                <a:prstGeom prst="rect">
                  <a:avLst/>
                </a:prstGeom>
                <a:solidFill>
                  <a:schemeClr val="bg1"/>
                </a:solidFill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26789" tIns="26789" rIns="26789" bIns="26789" numCol="1" spcCol="38100" rtlCol="0" anchor="ctr">
                  <a:spAutoFit/>
                </a:bodyPr>
                <a:lstStyle/>
                <a:p>
                  <a:pPr algn="ctr" defTabSz="410751" hangingPunct="0">
                    <a:lnSpc>
                      <a:spcPts val="3375"/>
                    </a:lnSpc>
                    <a:tabLst>
                      <a:tab pos="750067" algn="l"/>
                    </a:tabLst>
                  </a:pPr>
                  <a:endParaRPr lang="en-US" sz="2812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4362449" y="3283672"/>
                  <a:ext cx="139701" cy="697057"/>
                </a:xfrm>
                <a:prstGeom prst="rect">
                  <a:avLst/>
                </a:prstGeom>
                <a:solidFill>
                  <a:schemeClr val="bg1"/>
                </a:solidFill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26789" tIns="26789" rIns="26789" bIns="26789" numCol="1" spcCol="38100" rtlCol="0" anchor="ctr">
                  <a:spAutoFit/>
                </a:bodyPr>
                <a:lstStyle/>
                <a:p>
                  <a:pPr algn="ctr" defTabSz="410751" hangingPunct="0">
                    <a:lnSpc>
                      <a:spcPts val="3375"/>
                    </a:lnSpc>
                    <a:tabLst>
                      <a:tab pos="750067" algn="l"/>
                    </a:tabLst>
                  </a:pPr>
                  <a:endParaRPr lang="en-US" sz="2812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</p:grpSp>
          <p:sp>
            <p:nvSpPr>
              <p:cNvPr id="51" name="Rectangle 50"/>
              <p:cNvSpPr/>
              <p:nvPr/>
            </p:nvSpPr>
            <p:spPr>
              <a:xfrm>
                <a:off x="2730500" y="2210521"/>
                <a:ext cx="127000" cy="697057"/>
              </a:xfrm>
              <a:prstGeom prst="rect">
                <a:avLst/>
              </a:prstGeom>
              <a:solidFill>
                <a:schemeClr val="bg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26789" tIns="26789" rIns="26789" bIns="26789" numCol="1" spcCol="38100" rtlCol="0" anchor="ctr">
                <a:spAutoFit/>
              </a:bodyPr>
              <a:lstStyle/>
              <a:p>
                <a:pPr algn="ctr" defTabSz="410751" hangingPunct="0">
                  <a:lnSpc>
                    <a:spcPts val="3375"/>
                  </a:lnSpc>
                  <a:tabLst>
                    <a:tab pos="750067" algn="l"/>
                  </a:tabLst>
                </a:pPr>
                <a:endParaRPr lang="en-US" sz="2812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231900" y="3683721"/>
                <a:ext cx="3810000" cy="697057"/>
              </a:xfrm>
              <a:prstGeom prst="rect">
                <a:avLst/>
              </a:prstGeom>
              <a:solidFill>
                <a:schemeClr val="bg1"/>
              </a:solidFill>
              <a:ln w="25400" cap="flat">
                <a:solidFill>
                  <a:schemeClr val="bg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26789" tIns="26789" rIns="26789" bIns="26789" numCol="1" spcCol="38100" rtlCol="0" anchor="ctr">
                <a:spAutoFit/>
              </a:bodyPr>
              <a:lstStyle/>
              <a:p>
                <a:pPr algn="ctr" defTabSz="410751" hangingPunct="0">
                  <a:lnSpc>
                    <a:spcPts val="3375"/>
                  </a:lnSpc>
                  <a:tabLst>
                    <a:tab pos="750067" algn="l"/>
                  </a:tabLst>
                </a:pPr>
                <a:endParaRPr lang="en-US" sz="2812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2784672" y="2612354"/>
              <a:ext cx="1715792" cy="5081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5719" tIns="35719" rIns="35719" bIns="35719" numCol="1" spcCol="38100" rtlCol="0" anchor="ctr">
              <a:spAutoFit/>
            </a:bodyPr>
            <a:lstStyle/>
            <a:p>
              <a:pPr algn="ctr" defTabSz="410751" hangingPunct="0">
                <a:lnSpc>
                  <a:spcPts val="3375"/>
                </a:lnSpc>
                <a:tabLst>
                  <a:tab pos="750067" algn="l"/>
                </a:tabLst>
              </a:pPr>
              <a:r>
                <a:rPr lang="en-US" sz="1687" dirty="0">
                  <a:solidFill>
                    <a:srgbClr val="000000"/>
                  </a:solidFill>
                  <a:latin typeface="Palatino Linotype" charset="0"/>
                  <a:ea typeface="Gill Sans"/>
                  <a:cs typeface="Gill Sans"/>
                  <a:sym typeface="Gill Sans"/>
                </a:rPr>
                <a:t>Regular Intervals</a:t>
              </a: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955AE32B-EC2A-4413-977C-FD967D52B4AD}"/>
              </a:ext>
            </a:extLst>
          </p:cNvPr>
          <p:cNvGrpSpPr/>
          <p:nvPr/>
        </p:nvGrpSpPr>
        <p:grpSpPr>
          <a:xfrm>
            <a:off x="8173689" y="3074299"/>
            <a:ext cx="3168970" cy="2943567"/>
            <a:chOff x="7225606" y="852785"/>
            <a:chExt cx="2482453" cy="230588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25606" y="852785"/>
              <a:ext cx="2482453" cy="1910953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7547010" y="2650514"/>
              <a:ext cx="1864293" cy="5081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5719" tIns="35719" rIns="35719" bIns="35719" numCol="1" spcCol="38100" rtlCol="0" anchor="ctr">
              <a:spAutoFit/>
            </a:bodyPr>
            <a:lstStyle/>
            <a:p>
              <a:pPr algn="ctr" defTabSz="410751" hangingPunct="0">
                <a:lnSpc>
                  <a:spcPts val="3375"/>
                </a:lnSpc>
                <a:tabLst>
                  <a:tab pos="750067" algn="l"/>
                </a:tabLst>
              </a:pPr>
              <a:r>
                <a:rPr lang="en-US" sz="1687" dirty="0">
                  <a:solidFill>
                    <a:srgbClr val="000000"/>
                  </a:solidFill>
                  <a:latin typeface="Palatino Linotype" charset="0"/>
                  <a:ea typeface="Gill Sans"/>
                  <a:cs typeface="Gill Sans"/>
                  <a:sym typeface="Gill Sans"/>
                </a:rPr>
                <a:t>Uniform Sampling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18542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6" y="611148"/>
            <a:ext cx="12180094" cy="1071563"/>
          </a:xfrm>
        </p:spPr>
        <p:txBody>
          <a:bodyPr/>
          <a:lstStyle/>
          <a:p>
            <a:r>
              <a:rPr lang="en-US" dirty="0"/>
              <a:t>	Importance Sampling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529" y="1865615"/>
            <a:ext cx="9135070" cy="2821781"/>
          </a:xfrm>
        </p:spPr>
        <p:txBody>
          <a:bodyPr/>
          <a:lstStyle/>
          <a:p>
            <a:r>
              <a:rPr lang="en-US" dirty="0"/>
              <a:t>Large values dominate the variance</a:t>
            </a:r>
          </a:p>
          <a:p>
            <a:pPr lvl="1"/>
            <a:r>
              <a:rPr lang="en-US" dirty="0"/>
              <a:t>i.e. they are more important</a:t>
            </a:r>
          </a:p>
          <a:p>
            <a:r>
              <a:rPr lang="en-US" dirty="0"/>
              <a:t>So choose them more frequently</a:t>
            </a:r>
          </a:p>
          <a:p>
            <a:pPr lvl="1"/>
            <a:r>
              <a:rPr lang="en-US" dirty="0"/>
              <a:t>And weight samples for right result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32D3D21D-BD6F-454C-964F-514FC7739C04}"/>
              </a:ext>
            </a:extLst>
          </p:cNvPr>
          <p:cNvGrpSpPr/>
          <p:nvPr/>
        </p:nvGrpSpPr>
        <p:grpSpPr>
          <a:xfrm>
            <a:off x="7255380" y="150540"/>
            <a:ext cx="3209950" cy="3125966"/>
            <a:chOff x="2684859" y="1107281"/>
            <a:chExt cx="2482453" cy="241750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84859" y="1107281"/>
              <a:ext cx="2482453" cy="1910953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993942" y="3016632"/>
              <a:ext cx="1864293" cy="5081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5719" tIns="35719" rIns="35719" bIns="35719" numCol="1" spcCol="38100" rtlCol="0" anchor="ctr">
              <a:spAutoFit/>
            </a:bodyPr>
            <a:lstStyle/>
            <a:p>
              <a:pPr algn="ctr" defTabSz="410751" hangingPunct="0">
                <a:lnSpc>
                  <a:spcPts val="3375"/>
                </a:lnSpc>
                <a:tabLst>
                  <a:tab pos="750067" algn="l"/>
                </a:tabLst>
              </a:pPr>
              <a:r>
                <a:rPr lang="en-US" sz="1687" dirty="0">
                  <a:solidFill>
                    <a:srgbClr val="000000"/>
                  </a:solidFill>
                  <a:latin typeface="Palatino Linotype" charset="0"/>
                  <a:ea typeface="Gill Sans"/>
                  <a:cs typeface="Gill Sans"/>
                  <a:sym typeface="Gill Sans"/>
                </a:rPr>
                <a:t>Uniform Sampling</a:t>
              </a: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8D9F271A-248D-4B36-98B0-EDE4EE529245}"/>
              </a:ext>
            </a:extLst>
          </p:cNvPr>
          <p:cNvGrpSpPr/>
          <p:nvPr/>
        </p:nvGrpSpPr>
        <p:grpSpPr>
          <a:xfrm>
            <a:off x="7255380" y="3149431"/>
            <a:ext cx="3350812" cy="3278460"/>
            <a:chOff x="6676430" y="1107281"/>
            <a:chExt cx="2482453" cy="241750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76430" y="1107281"/>
              <a:ext cx="2482453" cy="191095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846853" y="3016631"/>
              <a:ext cx="2141613" cy="5081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5719" tIns="35719" rIns="35719" bIns="35719" numCol="1" spcCol="38100" rtlCol="0" anchor="ctr">
              <a:spAutoFit/>
            </a:bodyPr>
            <a:lstStyle/>
            <a:p>
              <a:pPr algn="ctr" defTabSz="410751" hangingPunct="0">
                <a:lnSpc>
                  <a:spcPts val="3375"/>
                </a:lnSpc>
                <a:tabLst>
                  <a:tab pos="750067" algn="l"/>
                </a:tabLst>
              </a:pPr>
              <a:r>
                <a:rPr lang="en-US" sz="1687" dirty="0">
                  <a:solidFill>
                    <a:srgbClr val="000000"/>
                  </a:solidFill>
                  <a:latin typeface="Palatino Linotype" charset="0"/>
                  <a:ea typeface="Gill Sans"/>
                  <a:cs typeface="Gill Sans"/>
                  <a:sym typeface="Gill Sans"/>
                </a:rPr>
                <a:t>Importance Sampling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77140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B193605-D344-4746-A70A-16FF9B7171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8" b="11412"/>
          <a:stretch/>
        </p:blipFill>
        <p:spPr bwMode="auto">
          <a:xfrm>
            <a:off x="-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latin typeface="+mj-lt"/>
              </a:rPr>
              <a:t>Moving to 3D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25516" y="3417573"/>
                <a:ext cx="4593021" cy="2619839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indent="-228600">
                  <a:buFont typeface="Arial" panose="020B0604020202020204" pitchFamily="34" charset="0"/>
                  <a:buChar char="•"/>
                </a:pPr>
                <a:r>
                  <a:rPr lang="en-US" sz="1800">
                    <a:latin typeface="+mn-lt"/>
                    <a:ea typeface="+mn-ea"/>
                  </a:rPr>
                  <a:t>This is easy for functions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  <a:ea typeface="+mn-ea"/>
                      </a:rPr>
                      <m:t>𝑓</m:t>
                    </m:r>
                    <m:r>
                      <a:rPr lang="en-US" sz="1800" b="0" i="1">
                        <a:latin typeface="Cambria Math" panose="02040503050406030204" pitchFamily="18" charset="0"/>
                        <a:ea typeface="+mn-ea"/>
                      </a:rPr>
                      <m:t>:</m:t>
                    </m:r>
                    <m:r>
                      <a:rPr lang="en-US" sz="1800" b="0" i="1">
                        <a:latin typeface="Cambria Math" panose="02040503050406030204" pitchFamily="18" charset="0"/>
                        <a:ea typeface="+mn-ea"/>
                      </a:rPr>
                      <m:t>ℝ</m:t>
                    </m:r>
                    <m:r>
                      <a:rPr lang="en-US" sz="1800" b="0" i="1">
                        <a:latin typeface="Cambria Math" panose="02040503050406030204" pitchFamily="18" charset="0"/>
                        <a:ea typeface="+mn-ea"/>
                      </a:rPr>
                      <m:t>→</m:t>
                    </m:r>
                    <m:r>
                      <a:rPr lang="en-US" sz="1800" b="0" i="1">
                        <a:latin typeface="Cambria Math" panose="02040503050406030204" pitchFamily="18" charset="0"/>
                        <a:ea typeface="+mn-ea"/>
                      </a:rPr>
                      <m:t>ℝ</m:t>
                    </m:r>
                  </m:oMath>
                </a14:m>
                <a:endParaRPr lang="en-US" sz="1800">
                  <a:latin typeface="+mn-lt"/>
                  <a:ea typeface="+mn-ea"/>
                </a:endParaRPr>
              </a:p>
              <a:p>
                <a:pPr indent="-228600">
                  <a:buFont typeface="Arial" panose="020B0604020202020204" pitchFamily="34" charset="0"/>
                  <a:buChar char="•"/>
                </a:pPr>
                <a:r>
                  <a:rPr lang="en-US" sz="1800">
                    <a:latin typeface="+mn-lt"/>
                    <a:ea typeface="+mn-ea"/>
                  </a:rPr>
                  <a:t>But gets harder for higher dimensions</a:t>
                </a:r>
              </a:p>
              <a:p>
                <a:pPr indent="-228600">
                  <a:buFont typeface="Arial" panose="020B0604020202020204" pitchFamily="34" charset="0"/>
                  <a:buChar char="•"/>
                </a:pPr>
                <a:r>
                  <a:rPr lang="en-US" sz="1800">
                    <a:latin typeface="+mn-lt"/>
                    <a:ea typeface="+mn-ea"/>
                  </a:rPr>
                  <a:t>So let’s look at another aspect of this:</a:t>
                </a:r>
              </a:p>
              <a:p>
                <a:pPr lvl="1" indent="-228600">
                  <a:buFont typeface="Arial" panose="020B0604020202020204" pitchFamily="34" charset="0"/>
                  <a:buChar char="•"/>
                </a:pPr>
                <a:r>
                  <a:rPr lang="en-US" sz="1800">
                    <a:latin typeface="+mn-lt"/>
                    <a:ea typeface="+mn-ea"/>
                  </a:rPr>
                  <a:t>Monte Carlo Sampling</a:t>
                </a:r>
              </a:p>
              <a:p>
                <a:pPr indent="-228600">
                  <a:buFont typeface="Arial" panose="020B0604020202020204" pitchFamily="34" charset="0"/>
                  <a:buChar char="•"/>
                </a:pPr>
                <a:endParaRPr lang="en-US" sz="1800">
                  <a:latin typeface="+mn-lt"/>
                  <a:ea typeface="+mn-ea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25516" y="3417573"/>
                <a:ext cx="4593021" cy="2619839"/>
              </a:xfrm>
              <a:blipFill>
                <a:blip r:embed="rId3"/>
                <a:stretch>
                  <a:fillRect t="-139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150676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910</Words>
  <Application>Microsoft Office PowerPoint</Application>
  <PresentationFormat>Ecrã Panorâmico</PresentationFormat>
  <Paragraphs>165</Paragraphs>
  <Slides>21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21</vt:i4>
      </vt:variant>
    </vt:vector>
  </HeadingPairs>
  <TitlesOfParts>
    <vt:vector size="31" baseType="lpstr">
      <vt:lpstr>Courier</vt:lpstr>
      <vt:lpstr>Gill Sans</vt:lpstr>
      <vt:lpstr>Arial</vt:lpstr>
      <vt:lpstr>Calibri</vt:lpstr>
      <vt:lpstr>Calisto MT</vt:lpstr>
      <vt:lpstr>Cambria</vt:lpstr>
      <vt:lpstr>Cambria Math</vt:lpstr>
      <vt:lpstr>Helvetica</vt:lpstr>
      <vt:lpstr>Palatino Linotype</vt:lpstr>
      <vt:lpstr>Tema do Office</vt:lpstr>
      <vt:lpstr>15 - Monte Carlo Sampling</vt:lpstr>
      <vt:lpstr>Agenda</vt:lpstr>
      <vt:lpstr>Random Generators</vt:lpstr>
      <vt:lpstr>Example</vt:lpstr>
      <vt:lpstr> Expected Value</vt:lpstr>
      <vt:lpstr>Variance</vt:lpstr>
      <vt:lpstr> Sampled Integration</vt:lpstr>
      <vt:lpstr> Importance Sampling</vt:lpstr>
      <vt:lpstr>Moving to 3D</vt:lpstr>
      <vt:lpstr>Random (x,y) points</vt:lpstr>
      <vt:lpstr>Circular Distribution</vt:lpstr>
      <vt:lpstr>Monte Carlo Method</vt:lpstr>
      <vt:lpstr>Monte Carlo Code</vt:lpstr>
      <vt:lpstr>Refinements</vt:lpstr>
      <vt:lpstr>3D Monte Carlo Code</vt:lpstr>
      <vt:lpstr>Downsides</vt:lpstr>
      <vt:lpstr>Weighting Factor</vt:lpstr>
      <vt:lpstr>Random Hemisphere</vt:lpstr>
      <vt:lpstr>Importance Sampling</vt:lpstr>
      <vt:lpstr>In practice</vt:lpstr>
      <vt:lpstr>Images by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Rafael Kuffner dos Anjos</dc:creator>
  <cp:lastModifiedBy>Rafael Kuffner dos Anjos</cp:lastModifiedBy>
  <cp:revision>1</cp:revision>
  <dcterms:created xsi:type="dcterms:W3CDTF">2021-09-14T08:44:47Z</dcterms:created>
  <dcterms:modified xsi:type="dcterms:W3CDTF">2021-10-19T14:53:24Z</dcterms:modified>
</cp:coreProperties>
</file>