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7034-15E3-D197-0FE0-D043172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A0AE1-3C51-C569-1F97-934980EB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486F-E9B9-81FA-74B7-90CCBF5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343D-9A95-D85B-80AB-FE43680A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D8CE-B28C-AA69-81E8-EFEE508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8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4318-510F-7D4B-50C7-465451CD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23F8-9E50-02E9-D178-4140CC20F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6F66-D60A-0EFB-D60B-B4730BFA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F22A-FEB9-CFCF-62F2-27B664C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84A3-E981-3CE1-DDC5-C0E4709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17DE6-8347-7511-36DC-A8DC1C5FF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9C10-3B36-5E9F-8757-898B471F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F32B-A536-202F-00B5-E73560F1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70F1-F211-9B4B-9BBE-BB5F010C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1447-454C-46BB-E819-FF4ED5F5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6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91404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30ED-97CA-F5E8-AA2F-80F3BF5B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F3C3-04EB-E870-0C83-C8EBC56C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34EE-76EC-099C-FBAE-6FE13220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2F9-2A5D-45CC-1122-4CAC2F09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4AA8-4326-46C5-A6F6-114795AD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F6D1-D335-AA0D-01C1-E7242292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807C-81FB-647A-1E36-6773EAB5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3D6D-7A72-6C6E-2B66-762EB1D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024E-2AF9-CABE-26FF-86BF7C15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5B95-8DFA-96D6-A5D2-EC925774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FEED-E7AD-F956-5630-51CD2858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927A-23F1-F523-5D6C-A163F281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3D918-1197-6121-5591-87F71185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E627C-1D7A-7006-8DD3-F4ABF210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5F1E2-E0F4-54DF-4CFE-7287B44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7807-3A35-F969-EBF3-ADE29D5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0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4761-1AA3-47E6-AFE8-A2BE5029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03C1-6E72-8DCF-F5B2-71A5B95A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54605-BDE2-0E72-2833-B567F236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1F02B-957D-4267-99E7-6B07B1E15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F7A81-9C41-E53E-9587-2DA644315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15D1E-20BE-F75F-FE05-03AED898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F4403-FC5F-88F3-0953-40FB5525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50146-E451-98D2-DCFC-5BBBF019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DC4B-DA2F-2BC5-00D8-963B9BFF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21375-B143-AFD7-4741-184249DC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A40FF-57BB-434E-D2F7-A4F988AC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90E8-CB39-5F81-7A62-2F3A1ECB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0B7-4F5D-1F06-3072-E2EF254D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09815-AF0B-D662-63BA-E97F9F4E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396F-1CA1-BF19-494D-0428491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B043-F352-469D-8E9F-72C5D0C6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D1CB-1D7C-C3E1-C2CF-E6D28C1A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7270A-06EF-7F8C-E631-E8892527E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5382-F9C4-F092-ED9C-EBE20CD4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CA2F-5261-352F-20E2-35901F51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8C94B-CC6D-F78A-D082-B092EE39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452F-E342-EA67-8471-CEF62BBF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3194C-90FF-1DC7-6BAB-A72CD915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AE4AE-8E13-6907-DBFA-157820A5D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22FB-C9DE-B3A1-C437-1876A7E5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CCC7-A9B3-F179-B79A-EBFEEE8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6158-225B-ED27-BB5C-C24F3AF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9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3456B-29FA-E602-0C02-719223CC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93C6-F59E-0672-BC25-1FFE122E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CFFB-934A-3A1A-DCE4-B81FC9E96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200B-3C5A-98DE-7268-B0B4FCDF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AF35-AD4E-A58D-7F3A-5EB40FBC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sz="1600" b="1"/>
              <a:t>Predicting Customer Buying Behavior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07/10/2023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Insight from Customer Booking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6619" y="547815"/>
            <a:ext cx="5407452" cy="1903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Evaluation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AUC score for Decision Tree and Random Forest are 0.62 and 0.63 respectively, </a:t>
            </a:r>
            <a:r>
              <a:rPr lang="en-IN" sz="1300" dirty="0"/>
              <a:t>showing that this model requires more improvement. I suggest adding more customer-centric features into the model.</a:t>
            </a:r>
            <a:endParaRPr lang="en-US" sz="13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The most important variable in the model was length_of_stay, that is the time for the trip or trip </a:t>
            </a:r>
            <a:r>
              <a:rPr lang="en-IN" sz="1300"/>
              <a:t>duration.</a:t>
            </a:r>
            <a:endParaRPr lang="en-US" sz="13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Information about the flight, e.g., flight time and duration was also significant, however booking origin of the customer was not important.</a:t>
            </a: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6A414-5B6C-507A-980D-66B848A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34489"/>
            <a:ext cx="4502428" cy="3286016"/>
          </a:xfrm>
          <a:prstGeom prst="rect">
            <a:avLst/>
          </a:prstGeom>
        </p:spPr>
      </p:pic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64096256-96C0-DE07-DBBD-8359DDC1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87" y="2634489"/>
            <a:ext cx="5882384" cy="3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 from Customer Booking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Ameya Rajendra Damle</dc:creator>
  <cp:lastModifiedBy>Ameya Rajendra Damle</cp:lastModifiedBy>
  <cp:revision>6</cp:revision>
  <dcterms:created xsi:type="dcterms:W3CDTF">2023-10-07T10:03:06Z</dcterms:created>
  <dcterms:modified xsi:type="dcterms:W3CDTF">2023-10-08T17:28:36Z</dcterms:modified>
</cp:coreProperties>
</file>