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137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27/09/2023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Observed sentiment analysis of 1000 reviews given by the customers,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Positive Reviews - 485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Negative Reviews - 483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Neutral Reviews – 32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Word cloud of keywords used in reviews and frequency plot of top 10 most common words.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9A423-428E-31C6-86EC-C4A00461A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" r="-7022"/>
          <a:stretch/>
        </p:blipFill>
        <p:spPr>
          <a:xfrm>
            <a:off x="826421" y="2421924"/>
            <a:ext cx="6137087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4C5BA-9AFE-6514-FEA7-C3BD4A283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6" b="-3"/>
          <a:stretch/>
        </p:blipFill>
        <p:spPr>
          <a:xfrm>
            <a:off x="6471138" y="2532186"/>
            <a:ext cx="5178960" cy="36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Ameya Rajendra Damle</cp:lastModifiedBy>
  <cp:revision>2</cp:revision>
  <dcterms:created xsi:type="dcterms:W3CDTF">2022-12-06T11:13:27Z</dcterms:created>
  <dcterms:modified xsi:type="dcterms:W3CDTF">2023-09-27T00:15:42Z</dcterms:modified>
</cp:coreProperties>
</file>