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4D1-9B63-8590-C0CD-CBEFAA69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29C5E-B40C-B813-A5BB-DBE182685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907D-C868-ED4E-A298-EAC3722D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5B13-7667-4E64-9BDC-E371B10E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37E4-CB50-2A52-5610-37300AF8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8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C224-1014-0CDF-FCB9-8E8A97E0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C08B-EB72-4881-F9F0-5A53D4D1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DC3A-63EB-1E8C-A6DC-387E9A08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3452-D37E-7A93-99D9-BC82289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74D6-49A0-BE44-E179-D67F00DB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1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285C0-90E0-05FE-E605-D05D2CD4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8A97-282E-9614-16E1-A2D7FD52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B709-62A6-D1C1-1CCA-F3BE09B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878A-F36F-A67B-4F0F-E4F6BD42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44A0-BA0A-5D51-7540-C09145D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D689-84F0-F205-8CB9-99392AC0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9FA1-BD3B-93BB-2A6A-9D3C6390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6CBC-6F4C-EE7C-898C-05A970C5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81FE-4E70-FCAF-E55F-8B6E78A0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76DA-C9CB-D74A-B702-EB8C485C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40CA-EB2E-F93B-BAAB-49B03314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D436-F04D-B7C6-9745-71B61F49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06C7-7054-9B87-3821-3B05C603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C888-4AF7-453B-3473-34ED69D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1E4A-484E-B034-CFD7-CBAEB39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5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0045-A81E-9B73-20AF-8E908C7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DE42-6438-B3B4-3EBB-473CF797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AD31-741F-C115-A610-99659429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72BD-D6A4-372B-3B4B-7B70BDB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B0B1-6B17-E8D0-8E58-A18F0929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93634-3C67-C397-88FF-B54C6D6B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4EB2-A53D-06ED-B978-4A091848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BF08-E86E-4E09-97F3-6A441946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269F9-3CEB-BA2E-9828-B000C9F4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FA30C-1AE1-9AFD-1212-62276B891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D3E5A-5DFF-5B2E-FC29-B80DBF144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AAA3F-C97F-D96C-22DF-4001FB2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A3D9C-9ECC-C620-1B41-61082264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41A6D-9CC7-91F3-AF56-883823F8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6DF-1E5A-1DE2-C8A9-71F104AE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4D940-2AD7-1040-7F29-02DB9F2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F5F-16E9-204B-3EB8-97E16436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2626-7D4F-C335-15DE-D7401017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4D3B0-4154-13FF-4AA9-BA55F44C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72B90-99B9-A2C1-0F1F-FFAE7F6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0BBB-4693-7BFD-2663-2934F9E7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3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068-B235-FA2D-5677-A388701B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0FF8-B0BC-3BB2-3214-B2F2FE56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010D5-1A21-F934-5A21-768A0C86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9982-2114-7182-76F6-86C43F6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FAEF1-82C7-193C-D36A-0CC94CAC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867E-84FB-E05B-8AFA-076A4EAC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B088-76C1-9FB7-AA9D-06748B83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058A7-09BD-1790-7AF4-9B10C7FD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1ABB-5F9C-512A-1628-3031609E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22AA-B2BD-2B23-70E6-E99FC2E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B3D1-9219-5E4B-A49C-A58D5F5A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A757-0501-2BF6-DDA5-13C2F36A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2CE6F-CD26-AB6E-2BFC-FCFF87E9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D850-8272-C35E-1BA5-DC629076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A458-6A9B-A2D2-F564-7C3F89C5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5D15D-B5F2-413F-A928-0ADC425A3B4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9C5C-A4E0-64B6-666B-D09026AF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A334-D76A-442C-2E4F-BAEF972E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D0EC2-2A4A-463C-8E0A-BA4CFDC1C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E6E0-E3DD-E97F-1A69-A57A9EC7A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2BF1-38B1-3ACF-ADB9-3BB1C9001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e chart with text&#10;&#10;Description automatically generated">
            <a:extLst>
              <a:ext uri="{FF2B5EF4-FFF2-40B4-BE49-F238E27FC236}">
                <a16:creationId xmlns:a16="http://schemas.microsoft.com/office/drawing/2014/main" id="{C66833A8-7572-5DF7-2F8D-21599996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"/>
            <a:ext cx="12192000" cy="68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Ameya Rajendra Damle</dc:creator>
  <cp:lastModifiedBy>Ameya Rajendra Damle</cp:lastModifiedBy>
  <cp:revision>1</cp:revision>
  <dcterms:created xsi:type="dcterms:W3CDTF">2024-01-09T23:02:28Z</dcterms:created>
  <dcterms:modified xsi:type="dcterms:W3CDTF">2024-01-09T23:02:48Z</dcterms:modified>
</cp:coreProperties>
</file>