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0"/>
  </p:sldMasterIdLst>
  <p:notesMasterIdLst>
    <p:notesMasterId r:id="rId13"/>
  </p:notesMasterIdLst>
  <p:handoutMasterIdLst>
    <p:handoutMasterId r:id="rId14"/>
  </p:handoutMasterIdLst>
  <p:sldIdLst>
    <p:sldId id="256" r:id="rId11"/>
    <p:sldId id="257" r:id="rId12"/>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92231" autoAdjust="0"/>
  </p:normalViewPr>
  <p:slideViewPr>
    <p:cSldViewPr>
      <p:cViewPr varScale="1">
        <p:scale>
          <a:sx n="103" d="100"/>
          <a:sy n="103" d="100"/>
        </p:scale>
        <p:origin x="852" y="102"/>
      </p:cViewPr>
      <p:guideLst/>
    </p:cSldViewPr>
  </p:slideViewPr>
  <p:notesTextViewPr>
    <p:cViewPr>
      <p:scale>
        <a:sx n="100" d="100"/>
        <a:sy n="100" d="100"/>
      </p:scale>
      <p:origin x="0" y="0"/>
    </p:cViewPr>
  </p:notesTextViewPr>
  <p:notesViewPr>
    <p:cSldViewPr>
      <p:cViewPr varScale="1">
        <p:scale>
          <a:sx n="42" d="100"/>
          <a:sy n="42" d="100"/>
        </p:scale>
        <p:origin x="2342"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Master" Target="slideMasters/slide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04/06/2024</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‹nr.›</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04/06/2024</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‹nr.›</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[Optional text line for explanation] </a:t>
            </a:r>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[Name of presenter]</a:t>
            </a:r>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[Date of presentation]</a:t>
            </a:r>
          </a:p>
          <a:p>
            <a:pPr lvl="0"/>
            <a:r>
              <a:rPr lang="en-GB" dirty="0"/>
              <a:t>JU-LEVEL1=</a:t>
            </a:r>
            <a:r>
              <a:rPr lang="en-GB" dirty="0" err="1"/>
              <a:t>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dirty="0"/>
              <a:t>[</a:t>
            </a:r>
            <a:r>
              <a:rPr lang="en-GB" dirty="0" err="1"/>
              <a:t>Tekst</a:t>
            </a:r>
            <a:r>
              <a:rPr lang="en-GB" dirty="0"/>
              <a:t> 2-kolomsindeling]</a:t>
            </a:r>
          </a:p>
          <a:p>
            <a:pPr lvl="0"/>
            <a:r>
              <a:rPr lang="en-GB" dirty="0"/>
              <a:t>JU-LEVEL1=</a:t>
            </a:r>
            <a:r>
              <a:rPr lang="en-GB" dirty="0" err="1"/>
              <a:t>Standaard</a:t>
            </a:r>
            <a:endParaRPr lang="en-GB" dirty="0"/>
          </a:p>
          <a:p>
            <a:pPr lvl="1"/>
            <a:r>
              <a:rPr lang="en-GB" dirty="0"/>
              <a:t>JU-LEVEL2=</a:t>
            </a:r>
            <a:r>
              <a:rPr lang="en-GB" noProof="1"/>
              <a:t> Opsomming 2e niveau</a:t>
            </a:r>
            <a:endParaRPr lang="en-GB" dirty="0"/>
          </a:p>
          <a:p>
            <a:pPr lvl="2"/>
            <a:r>
              <a:rPr lang="en-GB" dirty="0"/>
              <a:t>JU-LEVEL3=</a:t>
            </a:r>
            <a:r>
              <a:rPr lang="en-GB" noProof="1"/>
              <a:t> Opsomming nummer 1e niveau</a:t>
            </a:r>
            <a:endParaRPr lang="en-GB" dirty="0"/>
          </a:p>
          <a:p>
            <a:pPr lvl="3"/>
            <a:r>
              <a:rPr lang="en-GB" dirty="0"/>
              <a:t>JU-LEVEL4=Kop</a:t>
            </a:r>
          </a:p>
          <a:p>
            <a:pPr lvl="4"/>
            <a:r>
              <a:rPr lang="en-GB" dirty="0"/>
              <a:t>JU-LEVEL5=</a:t>
            </a:r>
            <a:r>
              <a:rPr lang="en-GB" dirty="0" err="1"/>
              <a:t>Basistekst</a:t>
            </a:r>
            <a:endParaRPr lang="en-GB" dirty="0"/>
          </a:p>
          <a:p>
            <a:pPr lvl="5"/>
            <a:r>
              <a:rPr lang="en-GB" dirty="0"/>
              <a:t>JU-LEVEL6=</a:t>
            </a:r>
            <a:r>
              <a:rPr lang="en-GB" dirty="0" err="1"/>
              <a:t>Zwevend</a:t>
            </a:r>
            <a:r>
              <a:rPr lang="en-GB" dirty="0"/>
              <a:t> 1e </a:t>
            </a:r>
            <a:r>
              <a:rPr lang="en-GB" dirty="0" err="1"/>
              <a:t>niveau</a:t>
            </a:r>
            <a:endParaRPr lang="en-GB" dirty="0"/>
          </a:p>
          <a:p>
            <a:pPr lvl="6"/>
            <a:r>
              <a:rPr lang="en-GB" dirty="0"/>
              <a:t>JU-LEVEL7=</a:t>
            </a:r>
            <a:r>
              <a:rPr lang="en-GB" dirty="0" err="1"/>
              <a:t>Zwevend</a:t>
            </a:r>
            <a:r>
              <a:rPr lang="en-GB" dirty="0"/>
              <a:t> 2e </a:t>
            </a:r>
            <a:r>
              <a:rPr lang="en-GB" dirty="0" err="1"/>
              <a:t>niveau</a:t>
            </a:r>
            <a:endParaRPr lang="en-GB" dirty="0"/>
          </a:p>
          <a:p>
            <a:pPr lvl="0"/>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70673"/>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1=</a:t>
            </a:r>
            <a:r>
              <a:rPr lang="en-GB" dirty="0" err="1"/>
              <a:t>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04 June 2024</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white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red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04 June 2024</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dirty="0"/>
              <a:t>[title]</a:t>
            </a:r>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04 June 2024</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dirty="0"/>
              <a:t>[</a:t>
            </a:r>
            <a:r>
              <a:rPr lang="en-GB" dirty="0" err="1"/>
              <a:t>Tekst</a:t>
            </a:r>
            <a:r>
              <a:rPr lang="en-GB" dirty="0"/>
              <a:t>]</a:t>
            </a:r>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white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red/black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white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red/black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04 June 2024</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lvl1pPr>
              <a:defRPr/>
            </a:lvl1pPr>
          </a:lstStyle>
          <a:p>
            <a:r>
              <a:rPr lang="en-GB" noProof="1"/>
              <a:t>[title]</a:t>
            </a:r>
          </a:p>
        </p:txBody>
      </p:sp>
      <p:sp>
        <p:nvSpPr>
          <p:cNvPr id="6" name="Date Placeholder 2"/>
          <p:cNvSpPr>
            <a:spLocks noGrp="1" noSelect="1"/>
          </p:cNvSpPr>
          <p:nvPr>
            <p:ph type="dt" sz="half" idx="10"/>
          </p:nvPr>
        </p:nvSpPr>
        <p:spPr/>
        <p:txBody>
          <a:bodyPr/>
          <a:lstStyle/>
          <a:p>
            <a:fld id="{C55B993B-3046-4D80-9DA9-AF3F7D602039}" type="datetime4">
              <a:rPr lang="en-GB" noProof="1" smtClean="0"/>
              <a:t>04 June 2024</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04 June 2024</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04 June 2024</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tween slide white">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etween slide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etween slide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etween slide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column layout">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04 June 2024</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04 June 2024</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[Title]</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8F2FB8E-AD07-41AF-3ABC-68B93DA8C0CC}"/>
              </a:ext>
            </a:extLst>
          </p:cNvPr>
          <p:cNvSpPr>
            <a:spLocks noGrp="1"/>
          </p:cNvSpPr>
          <p:nvPr>
            <p:ph type="body" sz="quarter" idx="15"/>
          </p:nvPr>
        </p:nvSpPr>
        <p:spPr>
          <a:xfrm>
            <a:off x="1146000" y="4758269"/>
            <a:ext cx="9900000" cy="216000"/>
          </a:xfrm>
        </p:spPr>
        <p:txBody>
          <a:bodyPr/>
          <a:lstStyle/>
          <a:p>
            <a:pPr marL="0" marR="0" lvl="0" indent="0" algn="ctr" defTabSz="1088610" rtl="0" eaLnBrk="1" fontAlgn="auto" latinLnBrk="0" hangingPunct="1">
              <a:lnSpc>
                <a:spcPct val="100000"/>
              </a:lnSpc>
              <a:spcBef>
                <a:spcPts val="0"/>
              </a:spcBef>
              <a:spcAft>
                <a:spcPts val="0"/>
              </a:spcAft>
              <a:buClrTx/>
              <a:buSzTx/>
              <a:buFont typeface="Arial" pitchFamily="34" charset="0"/>
              <a:buNone/>
              <a:tabLst/>
              <a:defRPr/>
            </a:pPr>
            <a:r>
              <a:rPr kumimoji="0" lang="nl-NL" sz="1600" b="0" i="0" u="none" strike="noStrike" kern="1200" cap="none" spc="0" normalizeH="0" baseline="0" noProof="0" dirty="0">
                <a:ln>
                  <a:noFill/>
                </a:ln>
                <a:solidFill>
                  <a:prstClr val="white"/>
                </a:solidFill>
                <a:effectLst/>
                <a:uLnTx/>
                <a:uFillTx/>
                <a:latin typeface="Open Sans"/>
                <a:ea typeface="+mn-ea"/>
                <a:cs typeface="+mn-cs"/>
              </a:rPr>
              <a:t>Daan Brugmans</a:t>
            </a:r>
          </a:p>
          <a:p>
            <a:endParaRPr lang="nl-NL" dirty="0"/>
          </a:p>
        </p:txBody>
      </p:sp>
      <p:sp>
        <p:nvSpPr>
          <p:cNvPr id="4" name="Tijdelijke aanduiding voor tekst 3">
            <a:extLst>
              <a:ext uri="{FF2B5EF4-FFF2-40B4-BE49-F238E27FC236}">
                <a16:creationId xmlns:a16="http://schemas.microsoft.com/office/drawing/2014/main" id="{27AF4317-26E2-DBCF-A253-F8032D5AF594}"/>
              </a:ext>
            </a:extLst>
          </p:cNvPr>
          <p:cNvSpPr>
            <a:spLocks noGrp="1"/>
          </p:cNvSpPr>
          <p:nvPr>
            <p:ph type="body" sz="quarter" idx="14"/>
          </p:nvPr>
        </p:nvSpPr>
        <p:spPr>
          <a:xfrm>
            <a:off x="1146000" y="4542269"/>
            <a:ext cx="9900000" cy="216000"/>
          </a:xfrm>
        </p:spPr>
        <p:txBody>
          <a:bodyPr/>
          <a:lstStyle/>
          <a:p>
            <a:pPr marL="0" marR="0" lvl="0" indent="0" algn="ctr" defTabSz="1088610" rtl="0" eaLnBrk="1" fontAlgn="auto" latinLnBrk="0" hangingPunct="1">
              <a:lnSpc>
                <a:spcPct val="100000"/>
              </a:lnSpc>
              <a:spcBef>
                <a:spcPts val="0"/>
              </a:spcBef>
              <a:spcAft>
                <a:spcPts val="0"/>
              </a:spcAft>
              <a:buClrTx/>
              <a:buSzTx/>
              <a:buFont typeface="Arial" pitchFamily="34" charset="0"/>
              <a:buNone/>
              <a:tabLst/>
              <a:defRPr/>
            </a:pPr>
            <a:r>
              <a:rPr kumimoji="0" lang="nl-NL" sz="1600" b="0" i="0" u="none" strike="noStrike" kern="1200" cap="none" spc="0" normalizeH="0" baseline="0" noProof="0" dirty="0">
                <a:ln>
                  <a:noFill/>
                </a:ln>
                <a:solidFill>
                  <a:prstClr val="white"/>
                </a:solidFill>
                <a:effectLst/>
                <a:uLnTx/>
                <a:uFillTx/>
                <a:latin typeface="Open Sans"/>
                <a:ea typeface="+mn-ea"/>
                <a:cs typeface="+mn-cs"/>
              </a:rPr>
              <a:t>2024-06-06</a:t>
            </a:r>
          </a:p>
          <a:p>
            <a:endParaRPr lang="nl-NL" dirty="0"/>
          </a:p>
        </p:txBody>
      </p:sp>
      <p:sp>
        <p:nvSpPr>
          <p:cNvPr id="5" name="Tijdelijke aanduiding voor tekst 4">
            <a:extLst>
              <a:ext uri="{FF2B5EF4-FFF2-40B4-BE49-F238E27FC236}">
                <a16:creationId xmlns:a16="http://schemas.microsoft.com/office/drawing/2014/main" id="{F33E1BA0-E2A6-EB26-032A-294C339BABDB}"/>
              </a:ext>
            </a:extLst>
          </p:cNvPr>
          <p:cNvSpPr>
            <a:spLocks noGrp="1"/>
          </p:cNvSpPr>
          <p:nvPr>
            <p:ph type="body" sz="quarter" idx="13"/>
          </p:nvPr>
        </p:nvSpPr>
        <p:spPr>
          <a:xfrm>
            <a:off x="1056000" y="505943"/>
            <a:ext cx="10080000" cy="3647900"/>
          </a:xfrm>
        </p:spPr>
        <p:txBody>
          <a:bodyPr/>
          <a:lstStyle/>
          <a:p>
            <a:r>
              <a:rPr lang="nl-NL" sz="4800" dirty="0"/>
              <a:t>Beer </a:t>
            </a:r>
            <a:r>
              <a:rPr lang="nl-NL" sz="4800" dirty="0" err="1"/>
              <a:t>Recommendation</a:t>
            </a:r>
            <a:r>
              <a:rPr lang="nl-NL" sz="4800" dirty="0"/>
              <a:t> Pipeline</a:t>
            </a:r>
          </a:p>
          <a:p>
            <a:endParaRPr lang="nl-NL" dirty="0"/>
          </a:p>
        </p:txBody>
      </p:sp>
    </p:spTree>
    <p:extLst>
      <p:ext uri="{BB962C8B-B14F-4D97-AF65-F5344CB8AC3E}">
        <p14:creationId xmlns:p14="http://schemas.microsoft.com/office/powerpoint/2010/main" val="250585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272AC6DB-D14A-9574-22C2-8A4511B556A8}"/>
              </a:ext>
            </a:extLst>
          </p:cNvPr>
          <p:cNvSpPr>
            <a:spLocks noGrp="1"/>
          </p:cNvSpPr>
          <p:nvPr>
            <p:ph type="body" sz="quarter" idx="1002"/>
          </p:nvPr>
        </p:nvSpPr>
        <p:spPr/>
        <p:txBody>
          <a:bodyPr/>
          <a:lstStyle/>
          <a:p>
            <a:pPr marL="0" marR="0" lvl="0" indent="0" algn="l" defTabSz="1088610" rtl="0" eaLnBrk="1" fontAlgn="auto" latinLnBrk="0" hangingPunct="1">
              <a:lnSpc>
                <a:spcPct val="100000"/>
              </a:lnSpc>
              <a:spcBef>
                <a:spcPts val="0"/>
              </a:spcBef>
              <a:spcAft>
                <a:spcPts val="0"/>
              </a:spcAft>
              <a:buClrTx/>
              <a:buSzTx/>
              <a:buFont typeface="Arial" pitchFamily="34" charset="0"/>
              <a:buNone/>
              <a:tabLst/>
              <a:defRPr/>
            </a:pPr>
            <a:r>
              <a:rPr kumimoji="0" lang="nl-NL" sz="1600" b="1" i="0" u="none" strike="noStrike" kern="1200" cap="none" spc="0" normalizeH="0" baseline="0" noProof="0" dirty="0">
                <a:ln>
                  <a:noFill/>
                </a:ln>
                <a:solidFill>
                  <a:srgbClr val="8F2011"/>
                </a:solidFill>
                <a:effectLst/>
                <a:uLnTx/>
                <a:uFillTx/>
                <a:latin typeface="Open Sans"/>
                <a:ea typeface="+mn-ea"/>
                <a:cs typeface="+mn-cs"/>
              </a:rPr>
              <a:t>Beer </a:t>
            </a:r>
            <a:r>
              <a:rPr kumimoji="0" lang="nl-NL" sz="1600" b="1" i="0" u="none" strike="noStrike" kern="1200" cap="none" spc="0" normalizeH="0" baseline="0" noProof="0" dirty="0" err="1">
                <a:ln>
                  <a:noFill/>
                </a:ln>
                <a:solidFill>
                  <a:srgbClr val="8F2011"/>
                </a:solidFill>
                <a:effectLst/>
                <a:uLnTx/>
                <a:uFillTx/>
                <a:latin typeface="Open Sans"/>
                <a:ea typeface="+mn-ea"/>
                <a:cs typeface="+mn-cs"/>
              </a:rPr>
              <a:t>Recommendation</a:t>
            </a:r>
            <a:r>
              <a:rPr kumimoji="0" lang="nl-NL" sz="1600" b="1" i="0" u="none" strike="noStrike" kern="1200" cap="none" spc="0" normalizeH="0" baseline="0" noProof="0" dirty="0">
                <a:ln>
                  <a:noFill/>
                </a:ln>
                <a:solidFill>
                  <a:srgbClr val="8F2011"/>
                </a:solidFill>
                <a:effectLst/>
                <a:uLnTx/>
                <a:uFillTx/>
                <a:latin typeface="Open Sans"/>
                <a:ea typeface="+mn-ea"/>
                <a:cs typeface="+mn-cs"/>
              </a:rPr>
              <a:t> Pipeline</a:t>
            </a:r>
          </a:p>
          <a:p>
            <a:endParaRPr lang="nl-NL" dirty="0"/>
          </a:p>
        </p:txBody>
      </p:sp>
      <p:sp>
        <p:nvSpPr>
          <p:cNvPr id="6" name="Tijdelijke aanduiding voor tekst 2">
            <a:extLst>
              <a:ext uri="{FF2B5EF4-FFF2-40B4-BE49-F238E27FC236}">
                <a16:creationId xmlns:a16="http://schemas.microsoft.com/office/drawing/2014/main" id="{EF8C46D3-C938-F498-916F-96E97FBEF7D4}"/>
              </a:ext>
            </a:extLst>
          </p:cNvPr>
          <p:cNvSpPr txBox="1">
            <a:spLocks/>
          </p:cNvSpPr>
          <p:nvPr/>
        </p:nvSpPr>
        <p:spPr bwMode="gray">
          <a:xfrm>
            <a:off x="1017712" y="1556792"/>
            <a:ext cx="4034171" cy="3862622"/>
          </a:xfrm>
          <a:prstGeom prst="rect">
            <a:avLst/>
          </a:prstGeom>
        </p:spPr>
        <p:txBody>
          <a:bodyPr vert="horz" lIns="0" tIns="0" rIns="0" bIns="0" rtlCol="0">
            <a:noAutofit/>
          </a:bodyPr>
          <a:lstStyle>
            <a:lvl1pPr marL="0" indent="0" algn="l" defTabSz="1088610" rtl="0" eaLnBrk="1" latinLnBrk="0" hangingPunct="1">
              <a:spcBef>
                <a:spcPts val="0"/>
              </a:spcBef>
              <a:spcAft>
                <a:spcPts val="300"/>
              </a:spcAft>
              <a:buFont typeface="Arial" pitchFamily="34" charset="0"/>
              <a:buNone/>
              <a:defRPr sz="1700" b="0" kern="1200" baseline="0">
                <a:solidFill>
                  <a:schemeClr val="accent5"/>
                </a:solidFill>
                <a:latin typeface="+mj-lt"/>
                <a:ea typeface="+mn-ea"/>
                <a:cs typeface="+mn-cs"/>
              </a:defRPr>
            </a:lvl1pPr>
            <a:lvl2pPr marL="0" indent="0" algn="l" defTabSz="1088610" rtl="0" eaLnBrk="1" latinLnBrk="0" hangingPunct="1">
              <a:lnSpc>
                <a:spcPct val="95000"/>
              </a:lnSpc>
              <a:spcBef>
                <a:spcPts val="0"/>
              </a:spcBef>
              <a:buFont typeface="Arial" pitchFamily="34" charset="0"/>
              <a:buNone/>
              <a:defRPr sz="2800" b="0" kern="1200" spc="-110" baseline="0">
                <a:solidFill>
                  <a:schemeClr val="accent5"/>
                </a:solidFill>
                <a:latin typeface="+mn-lt"/>
                <a:ea typeface="+mn-ea"/>
                <a:cs typeface="+mn-cs"/>
              </a:defRPr>
            </a:lvl2pPr>
            <a:lvl3pPr marL="324000" indent="-324000" algn="l" defTabSz="1088610" rtl="0" eaLnBrk="1" latinLnBrk="0" hangingPunct="1">
              <a:lnSpc>
                <a:spcPct val="90000"/>
              </a:lnSpc>
              <a:spcBef>
                <a:spcPts val="0"/>
              </a:spcBef>
              <a:buFontTx/>
              <a:buChar char="–"/>
              <a:defRPr sz="2800" b="0" kern="1200" spc="-110" baseline="0">
                <a:solidFill>
                  <a:schemeClr val="accent5"/>
                </a:solidFill>
                <a:latin typeface="+mn-lt"/>
                <a:ea typeface="+mn-ea"/>
                <a:cs typeface="+mn-cs"/>
              </a:defRPr>
            </a:lvl3pPr>
            <a:lvl4pPr marL="32400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Open Sans SemiBold" panose="020B0706030804020204" pitchFamily="34" charset="0"/>
                <a:cs typeface="Open Sans SemiBold" panose="020B0706030804020204" pitchFamily="34" charset="0"/>
              </a:defRPr>
            </a:lvl4pPr>
            <a:lvl5pPr marL="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mn-ea"/>
                <a:cs typeface="+mn-cs"/>
              </a:defRPr>
            </a:lvl5pPr>
            <a:lvl6pPr marL="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mn-ea"/>
                <a:cs typeface="+mn-cs"/>
              </a:defRPr>
            </a:lvl6pPr>
            <a:lvl7pPr marL="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mn-ea"/>
                <a:cs typeface="+mn-cs"/>
              </a:defRPr>
            </a:lvl7pPr>
            <a:lvl8pPr marL="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mn-ea"/>
                <a:cs typeface="+mn-cs"/>
              </a:defRPr>
            </a:lvl8pPr>
            <a:lvl9pPr marL="0" indent="0" algn="l" defTabSz="1088610" rtl="0" eaLnBrk="1" latinLnBrk="0" hangingPunct="1">
              <a:lnSpc>
                <a:spcPct val="90000"/>
              </a:lnSpc>
              <a:spcBef>
                <a:spcPts val="0"/>
              </a:spcBef>
              <a:buFont typeface="Arial" panose="020B0604020202020204" pitchFamily="34" charset="0"/>
              <a:buNone/>
              <a:defRPr sz="2800" b="0" kern="1200" spc="-110" baseline="0">
                <a:solidFill>
                  <a:schemeClr val="accent5"/>
                </a:solidFill>
                <a:latin typeface="+mn-lt"/>
                <a:ea typeface="+mn-ea"/>
                <a:cs typeface="+mn-cs"/>
              </a:defRPr>
            </a:lvl9pPr>
          </a:lstStyle>
          <a:p>
            <a:pPr lvl="0"/>
            <a:r>
              <a:rPr lang="nl-NL" dirty="0" err="1"/>
              <a:t>Use</a:t>
            </a:r>
            <a:r>
              <a:rPr lang="nl-NL" dirty="0"/>
              <a:t> Case</a:t>
            </a:r>
          </a:p>
          <a:p>
            <a:pPr marL="285750" lvl="0" indent="-285750">
              <a:buFont typeface="Arial" pitchFamily="34" charset="0"/>
              <a:buBlip>
                <a:blip r:embed="rId2"/>
              </a:buBlip>
            </a:pPr>
            <a:r>
              <a:rPr lang="nl-NL" dirty="0">
                <a:latin typeface="+mn-lt"/>
              </a:rPr>
              <a:t>Beer </a:t>
            </a:r>
            <a:r>
              <a:rPr lang="nl-NL" dirty="0" err="1">
                <a:latin typeface="+mn-lt"/>
              </a:rPr>
              <a:t>Recommendation</a:t>
            </a:r>
            <a:endParaRPr lang="nl-NL" dirty="0">
              <a:latin typeface="+mn-lt"/>
            </a:endParaRPr>
          </a:p>
          <a:p>
            <a:pPr marL="285750" lvl="0" indent="-285750">
              <a:buFont typeface="Arial" pitchFamily="34" charset="0"/>
              <a:buBlip>
                <a:blip r:embed="rId2"/>
              </a:buBlip>
            </a:pPr>
            <a:r>
              <a:rPr lang="nl-NL" dirty="0" err="1">
                <a:latin typeface="+mn-lt"/>
              </a:rPr>
              <a:t>Based</a:t>
            </a:r>
            <a:r>
              <a:rPr lang="nl-NL" dirty="0">
                <a:latin typeface="+mn-lt"/>
              </a:rPr>
              <a:t> on Personal Ratings</a:t>
            </a:r>
          </a:p>
          <a:p>
            <a:pPr marL="285750" lvl="0" indent="-285750">
              <a:buFont typeface="Arial" pitchFamily="34" charset="0"/>
              <a:buBlip>
                <a:blip r:embed="rId2"/>
              </a:buBlip>
            </a:pPr>
            <a:r>
              <a:rPr lang="nl-NL" dirty="0" err="1">
                <a:latin typeface="+mn-lt"/>
              </a:rPr>
              <a:t>Integrate</a:t>
            </a:r>
            <a:r>
              <a:rPr lang="nl-NL" dirty="0">
                <a:latin typeface="+mn-lt"/>
              </a:rPr>
              <a:t> </a:t>
            </a:r>
            <a:r>
              <a:rPr lang="nl-NL" dirty="0" err="1">
                <a:latin typeface="+mn-lt"/>
              </a:rPr>
              <a:t>into</a:t>
            </a:r>
            <a:r>
              <a:rPr lang="nl-NL" dirty="0">
                <a:latin typeface="+mn-lt"/>
              </a:rPr>
              <a:t> Rating Platform</a:t>
            </a:r>
          </a:p>
          <a:p>
            <a:pPr lvl="0"/>
            <a:endParaRPr lang="nl-NL" dirty="0"/>
          </a:p>
          <a:p>
            <a:pPr lvl="0"/>
            <a:r>
              <a:rPr lang="nl-NL" dirty="0"/>
              <a:t>Data</a:t>
            </a:r>
          </a:p>
          <a:p>
            <a:pPr marL="285750" lvl="0" indent="-285750">
              <a:buBlip>
                <a:blip r:embed="rId2"/>
              </a:buBlip>
            </a:pPr>
            <a:r>
              <a:rPr lang="nl-NL" dirty="0" err="1">
                <a:latin typeface="+mn-lt"/>
              </a:rPr>
              <a:t>Two</a:t>
            </a:r>
            <a:r>
              <a:rPr lang="nl-NL" dirty="0">
                <a:latin typeface="+mn-lt"/>
              </a:rPr>
              <a:t> Datasets</a:t>
            </a:r>
          </a:p>
          <a:p>
            <a:pPr marL="609750" lvl="2" indent="-285750">
              <a:spcAft>
                <a:spcPts val="300"/>
              </a:spcAft>
              <a:buBlip>
                <a:blip r:embed="rId2"/>
              </a:buBlip>
            </a:pPr>
            <a:r>
              <a:rPr lang="nl-NL" sz="1500" spc="0" dirty="0">
                <a:latin typeface="+mn-lt"/>
              </a:rPr>
              <a:t>General: </a:t>
            </a:r>
            <a:r>
              <a:rPr lang="nl-NL" sz="1500" spc="0" dirty="0" err="1">
                <a:latin typeface="+mn-lt"/>
              </a:rPr>
              <a:t>Potential</a:t>
            </a:r>
            <a:r>
              <a:rPr lang="nl-NL" sz="1500" spc="0" dirty="0">
                <a:latin typeface="+mn-lt"/>
              </a:rPr>
              <a:t> </a:t>
            </a:r>
            <a:r>
              <a:rPr lang="nl-NL" sz="1500" spc="0" dirty="0" err="1">
                <a:latin typeface="+mn-lt"/>
              </a:rPr>
              <a:t>Recommendations</a:t>
            </a:r>
            <a:endParaRPr lang="nl-NL" sz="1500" spc="0" dirty="0">
              <a:latin typeface="+mn-lt"/>
            </a:endParaRPr>
          </a:p>
          <a:p>
            <a:pPr marL="609750" lvl="2" indent="-285750">
              <a:spcAft>
                <a:spcPts val="300"/>
              </a:spcAft>
              <a:buBlip>
                <a:blip r:embed="rId2"/>
              </a:buBlip>
            </a:pPr>
            <a:r>
              <a:rPr lang="nl-NL" sz="1500" spc="0" dirty="0">
                <a:latin typeface="+mn-lt"/>
              </a:rPr>
              <a:t>End User: Personal Ratings</a:t>
            </a:r>
          </a:p>
          <a:p>
            <a:pPr marL="609750" lvl="2" indent="-285750">
              <a:spcAft>
                <a:spcPts val="300"/>
              </a:spcAft>
              <a:buBlip>
                <a:blip r:embed="rId2"/>
              </a:buBlip>
            </a:pPr>
            <a:r>
              <a:rPr lang="nl-NL" sz="1500" spc="0" dirty="0">
                <a:latin typeface="+mn-lt"/>
              </a:rPr>
              <a:t>Both: Beer </a:t>
            </a:r>
            <a:r>
              <a:rPr lang="nl-NL" sz="1500" spc="0" dirty="0" err="1">
                <a:latin typeface="+mn-lt"/>
              </a:rPr>
              <a:t>Characteristics</a:t>
            </a:r>
            <a:endParaRPr lang="nl-NL" sz="1500" spc="0" dirty="0">
              <a:latin typeface="+mn-lt"/>
            </a:endParaRPr>
          </a:p>
          <a:p>
            <a:pPr marL="285750" lvl="0" indent="-285750">
              <a:buBlip>
                <a:blip r:embed="rId2"/>
              </a:buBlip>
            </a:pPr>
            <a:endParaRPr lang="nl-NL" dirty="0">
              <a:latin typeface="+mn-lt"/>
            </a:endParaRPr>
          </a:p>
        </p:txBody>
      </p:sp>
      <p:sp>
        <p:nvSpPr>
          <p:cNvPr id="7" name="Tijdelijke aanduiding voor tekst 1">
            <a:extLst>
              <a:ext uri="{FF2B5EF4-FFF2-40B4-BE49-F238E27FC236}">
                <a16:creationId xmlns:a16="http://schemas.microsoft.com/office/drawing/2014/main" id="{F5F640BE-F13D-661D-1DB6-3EB18A75B2BA}"/>
              </a:ext>
            </a:extLst>
          </p:cNvPr>
          <p:cNvSpPr>
            <a:spLocks noGrp="1"/>
          </p:cNvSpPr>
          <p:nvPr>
            <p:ph type="body" sz="quarter" idx="14"/>
          </p:nvPr>
        </p:nvSpPr>
        <p:spPr>
          <a:xfrm>
            <a:off x="5541900" y="1556792"/>
            <a:ext cx="6098716" cy="3864383"/>
          </a:xfrm>
        </p:spPr>
        <p:txBody>
          <a:bodyPr/>
          <a:lstStyle/>
          <a:p>
            <a:r>
              <a:rPr lang="nl-NL" dirty="0" err="1"/>
              <a:t>Lifecycle</a:t>
            </a:r>
            <a:endParaRPr lang="nl-NL" dirty="0"/>
          </a:p>
          <a:p>
            <a:pPr marL="285750" lvl="0" indent="-285750">
              <a:buBlip>
                <a:blip r:embed="rId2"/>
              </a:buBlip>
            </a:pPr>
            <a:r>
              <a:rPr lang="nl-NL" dirty="0">
                <a:latin typeface="+mn-lt"/>
              </a:rPr>
              <a:t>Options Change, </a:t>
            </a:r>
            <a:r>
              <a:rPr lang="nl-NL" dirty="0" err="1">
                <a:latin typeface="+mn-lt"/>
              </a:rPr>
              <a:t>and</a:t>
            </a:r>
            <a:r>
              <a:rPr lang="nl-NL" dirty="0">
                <a:latin typeface="+mn-lt"/>
              </a:rPr>
              <a:t> </a:t>
            </a:r>
            <a:r>
              <a:rPr lang="nl-NL" dirty="0" err="1">
                <a:latin typeface="+mn-lt"/>
              </a:rPr>
              <a:t>so</a:t>
            </a:r>
            <a:r>
              <a:rPr lang="nl-NL" dirty="0">
                <a:latin typeface="+mn-lt"/>
              </a:rPr>
              <a:t> must </a:t>
            </a:r>
            <a:r>
              <a:rPr lang="nl-NL" dirty="0" err="1">
                <a:latin typeface="+mn-lt"/>
              </a:rPr>
              <a:t>the</a:t>
            </a:r>
            <a:r>
              <a:rPr lang="nl-NL" dirty="0">
                <a:latin typeface="+mn-lt"/>
              </a:rPr>
              <a:t> Data</a:t>
            </a:r>
          </a:p>
          <a:p>
            <a:pPr marL="285750" lvl="0" indent="-285750">
              <a:buBlip>
                <a:blip r:embed="rId2"/>
              </a:buBlip>
            </a:pPr>
            <a:r>
              <a:rPr lang="nl-NL" dirty="0">
                <a:latin typeface="+mn-lt"/>
              </a:rPr>
              <a:t>General Dataset</a:t>
            </a:r>
          </a:p>
          <a:p>
            <a:pPr marL="609750" lvl="2" indent="-285750">
              <a:spcAft>
                <a:spcPts val="300"/>
              </a:spcAft>
              <a:buBlip>
                <a:blip r:embed="rId2"/>
              </a:buBlip>
            </a:pPr>
            <a:r>
              <a:rPr lang="nl-NL" sz="1500" spc="0" dirty="0" err="1"/>
              <a:t>Breweries</a:t>
            </a:r>
            <a:r>
              <a:rPr lang="nl-NL" sz="1500" spc="0" dirty="0"/>
              <a:t> </a:t>
            </a:r>
            <a:r>
              <a:rPr lang="nl-NL" sz="1500" spc="0" dirty="0" err="1"/>
              <a:t>frequently</a:t>
            </a:r>
            <a:r>
              <a:rPr lang="nl-NL" sz="1500" spc="0" dirty="0"/>
              <a:t> </a:t>
            </a:r>
            <a:r>
              <a:rPr lang="nl-NL" sz="1500" spc="0" dirty="0" err="1"/>
              <a:t>brew</a:t>
            </a:r>
            <a:r>
              <a:rPr lang="nl-NL" sz="1500" spc="0" dirty="0"/>
              <a:t> new Beers </a:t>
            </a:r>
            <a:r>
              <a:rPr lang="nl-NL" sz="1500" spc="0" dirty="0">
                <a:sym typeface="Wingdings" panose="05000000000000000000" pitchFamily="2" charset="2"/>
              </a:rPr>
              <a:t> (Bi)</a:t>
            </a:r>
            <a:r>
              <a:rPr lang="nl-NL" sz="1500" spc="0" dirty="0" err="1">
                <a:sym typeface="Wingdings" panose="05000000000000000000" pitchFamily="2" charset="2"/>
              </a:rPr>
              <a:t>weekly</a:t>
            </a:r>
            <a:r>
              <a:rPr lang="nl-NL" sz="1500" spc="0" dirty="0">
                <a:sym typeface="Wingdings" panose="05000000000000000000" pitchFamily="2" charset="2"/>
              </a:rPr>
              <a:t> </a:t>
            </a:r>
            <a:r>
              <a:rPr lang="nl-NL" sz="1500" spc="0" dirty="0" err="1">
                <a:sym typeface="Wingdings" panose="05000000000000000000" pitchFamily="2" charset="2"/>
              </a:rPr>
              <a:t>Additions</a:t>
            </a:r>
            <a:endParaRPr lang="nl-NL" sz="1500" spc="0" dirty="0">
              <a:sym typeface="Wingdings" panose="05000000000000000000" pitchFamily="2" charset="2"/>
            </a:endParaRPr>
          </a:p>
          <a:p>
            <a:pPr marL="609750" lvl="2" indent="-285750">
              <a:spcAft>
                <a:spcPts val="300"/>
              </a:spcAft>
              <a:buBlip>
                <a:blip r:embed="rId2"/>
              </a:buBlip>
            </a:pPr>
            <a:r>
              <a:rPr lang="nl-NL" sz="1500" spc="0" dirty="0" err="1">
                <a:sym typeface="Wingdings" panose="05000000000000000000" pitchFamily="2" charset="2"/>
              </a:rPr>
              <a:t>Breweries</a:t>
            </a:r>
            <a:r>
              <a:rPr lang="nl-NL" sz="1500" spc="0" dirty="0">
                <a:sym typeface="Wingdings" panose="05000000000000000000" pitchFamily="2" charset="2"/>
              </a:rPr>
              <a:t> halt </a:t>
            </a:r>
            <a:r>
              <a:rPr lang="nl-NL" sz="1500" spc="0" dirty="0" err="1">
                <a:sym typeface="Wingdings" panose="05000000000000000000" pitchFamily="2" charset="2"/>
              </a:rPr>
              <a:t>Production</a:t>
            </a:r>
            <a:r>
              <a:rPr lang="nl-NL" sz="1500" spc="0" dirty="0">
                <a:sym typeface="Wingdings" panose="05000000000000000000" pitchFamily="2" charset="2"/>
              </a:rPr>
              <a:t>  </a:t>
            </a:r>
            <a:r>
              <a:rPr lang="nl-NL" sz="1500" spc="0" dirty="0" err="1">
                <a:sym typeface="Wingdings" panose="05000000000000000000" pitchFamily="2" charset="2"/>
              </a:rPr>
              <a:t>Seasonal</a:t>
            </a:r>
            <a:r>
              <a:rPr lang="nl-NL" sz="1500" spc="0" dirty="0">
                <a:sym typeface="Wingdings" panose="05000000000000000000" pitchFamily="2" charset="2"/>
              </a:rPr>
              <a:t> </a:t>
            </a:r>
            <a:r>
              <a:rPr lang="nl-NL" sz="1500" spc="0" dirty="0" err="1">
                <a:sym typeface="Wingdings" panose="05000000000000000000" pitchFamily="2" charset="2"/>
              </a:rPr>
              <a:t>Destructions</a:t>
            </a:r>
            <a:endParaRPr lang="nl-NL" sz="1500" spc="0" dirty="0">
              <a:sym typeface="Wingdings" panose="05000000000000000000" pitchFamily="2" charset="2"/>
            </a:endParaRPr>
          </a:p>
          <a:p>
            <a:pPr marL="609750" lvl="2" indent="-285750">
              <a:spcAft>
                <a:spcPts val="300"/>
              </a:spcAft>
              <a:buBlip>
                <a:blip r:embed="rId2"/>
              </a:buBlip>
            </a:pPr>
            <a:r>
              <a:rPr lang="nl-NL" sz="1500" spc="0" dirty="0" err="1"/>
              <a:t>Brewery</a:t>
            </a:r>
            <a:r>
              <a:rPr lang="nl-NL" sz="1500" spc="0" dirty="0"/>
              <a:t> </a:t>
            </a:r>
            <a:r>
              <a:rPr lang="nl-NL" sz="1500" spc="0" dirty="0" err="1"/>
              <a:t>Quits</a:t>
            </a:r>
            <a:r>
              <a:rPr lang="nl-NL" sz="1500" spc="0" dirty="0"/>
              <a:t> </a:t>
            </a:r>
            <a:r>
              <a:rPr lang="nl-NL" sz="1500" spc="0" dirty="0">
                <a:sym typeface="Wingdings" panose="05000000000000000000" pitchFamily="2" charset="2"/>
              </a:rPr>
              <a:t> </a:t>
            </a:r>
            <a:r>
              <a:rPr lang="nl-NL" sz="1500" spc="0" dirty="0" err="1">
                <a:sym typeface="Wingdings" panose="05000000000000000000" pitchFamily="2" charset="2"/>
              </a:rPr>
              <a:t>Remove</a:t>
            </a:r>
            <a:r>
              <a:rPr lang="nl-NL" sz="1500" spc="0" dirty="0">
                <a:sym typeface="Wingdings" panose="05000000000000000000" pitchFamily="2" charset="2"/>
              </a:rPr>
              <a:t> </a:t>
            </a:r>
            <a:r>
              <a:rPr lang="nl-NL" sz="1500" spc="0" dirty="0" err="1">
                <a:sym typeface="Wingdings" panose="05000000000000000000" pitchFamily="2" charset="2"/>
              </a:rPr>
              <a:t>from</a:t>
            </a:r>
            <a:r>
              <a:rPr lang="nl-NL" sz="1500" spc="0" dirty="0">
                <a:sym typeface="Wingdings" panose="05000000000000000000" pitchFamily="2" charset="2"/>
              </a:rPr>
              <a:t> Pipeline</a:t>
            </a:r>
          </a:p>
          <a:p>
            <a:pPr marL="609750" lvl="2" indent="-285750">
              <a:spcAft>
                <a:spcPts val="300"/>
              </a:spcAft>
              <a:buBlip>
                <a:blip r:embed="rId2"/>
              </a:buBlip>
            </a:pPr>
            <a:r>
              <a:rPr lang="nl-NL" sz="1500" spc="0" dirty="0">
                <a:sym typeface="Wingdings" panose="05000000000000000000" pitchFamily="2" charset="2"/>
              </a:rPr>
              <a:t>Generally, </a:t>
            </a:r>
            <a:r>
              <a:rPr lang="nl-NL" sz="1500" spc="0" dirty="0" err="1">
                <a:sym typeface="Wingdings" panose="05000000000000000000" pitchFamily="2" charset="2"/>
              </a:rPr>
              <a:t>Synchronize</a:t>
            </a:r>
            <a:r>
              <a:rPr lang="nl-NL" sz="1500" spc="0" dirty="0">
                <a:sym typeface="Wingdings" panose="05000000000000000000" pitchFamily="2" charset="2"/>
              </a:rPr>
              <a:t> </a:t>
            </a:r>
            <a:r>
              <a:rPr lang="nl-NL" sz="1500" spc="0" dirty="0" err="1">
                <a:sym typeface="Wingdings" panose="05000000000000000000" pitchFamily="2" charset="2"/>
              </a:rPr>
              <a:t>with</a:t>
            </a:r>
            <a:r>
              <a:rPr lang="nl-NL" sz="1500" spc="0" dirty="0">
                <a:sym typeface="Wingdings" panose="05000000000000000000" pitchFamily="2" charset="2"/>
              </a:rPr>
              <a:t> </a:t>
            </a:r>
            <a:r>
              <a:rPr lang="nl-NL" sz="1500" spc="0" dirty="0" err="1">
                <a:sym typeface="Wingdings" panose="05000000000000000000" pitchFamily="2" charset="2"/>
              </a:rPr>
              <a:t>Breweries</a:t>
            </a:r>
            <a:endParaRPr lang="nl-NL" sz="1500" spc="0" dirty="0">
              <a:sym typeface="Wingdings" panose="05000000000000000000" pitchFamily="2" charset="2"/>
            </a:endParaRPr>
          </a:p>
          <a:p>
            <a:pPr marL="285750" lvl="0" indent="-285750">
              <a:buBlip>
                <a:blip r:embed="rId2"/>
              </a:buBlip>
            </a:pPr>
            <a:r>
              <a:rPr lang="nl-NL" dirty="0">
                <a:latin typeface="+mn-lt"/>
              </a:rPr>
              <a:t>End User Dataset</a:t>
            </a:r>
          </a:p>
          <a:p>
            <a:pPr marL="609750" lvl="2" indent="-285750">
              <a:spcAft>
                <a:spcPts val="300"/>
              </a:spcAft>
              <a:buBlip>
                <a:blip r:embed="rId2"/>
              </a:buBlip>
            </a:pPr>
            <a:r>
              <a:rPr lang="nl-NL" sz="1500" spc="0" dirty="0">
                <a:sym typeface="Wingdings" panose="05000000000000000000" pitchFamily="2" charset="2"/>
              </a:rPr>
              <a:t>Users </a:t>
            </a:r>
            <a:r>
              <a:rPr lang="nl-NL" sz="1500" spc="0" dirty="0" err="1">
                <a:sym typeface="Wingdings" panose="05000000000000000000" pitchFamily="2" charset="2"/>
              </a:rPr>
              <a:t>frequently</a:t>
            </a:r>
            <a:r>
              <a:rPr lang="nl-NL" sz="1500" spc="0" dirty="0">
                <a:sym typeface="Wingdings" panose="05000000000000000000" pitchFamily="2" charset="2"/>
              </a:rPr>
              <a:t> </a:t>
            </a:r>
            <a:r>
              <a:rPr lang="nl-NL" sz="1500" spc="0" dirty="0" err="1">
                <a:sym typeface="Wingdings" panose="05000000000000000000" pitchFamily="2" charset="2"/>
              </a:rPr>
              <a:t>rate</a:t>
            </a:r>
            <a:r>
              <a:rPr lang="nl-NL" sz="1500" spc="0" dirty="0">
                <a:sym typeface="Wingdings" panose="05000000000000000000" pitchFamily="2" charset="2"/>
              </a:rPr>
              <a:t> new Beers  </a:t>
            </a:r>
            <a:r>
              <a:rPr lang="nl-NL" sz="1500" spc="0" dirty="0" err="1">
                <a:sym typeface="Wingdings" panose="05000000000000000000" pitchFamily="2" charset="2"/>
              </a:rPr>
              <a:t>Additions</a:t>
            </a:r>
            <a:r>
              <a:rPr lang="nl-NL" sz="1500" spc="0" dirty="0">
                <a:sym typeface="Wingdings" panose="05000000000000000000" pitchFamily="2" charset="2"/>
              </a:rPr>
              <a:t> </a:t>
            </a:r>
            <a:r>
              <a:rPr lang="nl-NL" sz="1500" spc="0" dirty="0" err="1">
                <a:sym typeface="Wingdings" panose="05000000000000000000" pitchFamily="2" charset="2"/>
              </a:rPr>
              <a:t>after</a:t>
            </a:r>
            <a:r>
              <a:rPr lang="nl-NL" sz="1500" spc="0" dirty="0">
                <a:sym typeface="Wingdings" panose="05000000000000000000" pitchFamily="2" charset="2"/>
              </a:rPr>
              <a:t> Weekends?</a:t>
            </a:r>
          </a:p>
          <a:p>
            <a:pPr marL="609750" lvl="2" indent="-285750">
              <a:spcAft>
                <a:spcPts val="300"/>
              </a:spcAft>
              <a:buBlip>
                <a:blip r:embed="rId2"/>
              </a:buBlip>
            </a:pPr>
            <a:r>
              <a:rPr lang="nl-NL" sz="1500" spc="0" dirty="0">
                <a:sym typeface="Wingdings" panose="05000000000000000000" pitchFamily="2" charset="2"/>
              </a:rPr>
              <a:t>Users </a:t>
            </a:r>
            <a:r>
              <a:rPr lang="nl-NL" sz="1500" spc="0" dirty="0" err="1">
                <a:sym typeface="Wingdings" panose="05000000000000000000" pitchFamily="2" charset="2"/>
              </a:rPr>
              <a:t>can</a:t>
            </a:r>
            <a:r>
              <a:rPr lang="nl-NL" sz="1500" spc="0" dirty="0">
                <a:sym typeface="Wingdings" panose="05000000000000000000" pitchFamily="2" charset="2"/>
              </a:rPr>
              <a:t> Update </a:t>
            </a:r>
            <a:r>
              <a:rPr lang="nl-NL" sz="1500" spc="0" dirty="0" err="1">
                <a:sym typeface="Wingdings" panose="05000000000000000000" pitchFamily="2" charset="2"/>
              </a:rPr>
              <a:t>and</a:t>
            </a:r>
            <a:r>
              <a:rPr lang="nl-NL" sz="1500" spc="0" dirty="0">
                <a:sym typeface="Wingdings" panose="05000000000000000000" pitchFamily="2" charset="2"/>
              </a:rPr>
              <a:t> Delete Ratings  </a:t>
            </a:r>
            <a:r>
              <a:rPr lang="nl-NL" sz="1500" spc="0" dirty="0" err="1">
                <a:sym typeface="Wingdings" panose="05000000000000000000" pitchFamily="2" charset="2"/>
              </a:rPr>
              <a:t>Affects</a:t>
            </a:r>
            <a:r>
              <a:rPr lang="nl-NL" sz="1500" spc="0" dirty="0">
                <a:sym typeface="Wingdings" panose="05000000000000000000" pitchFamily="2" charset="2"/>
              </a:rPr>
              <a:t> Profile</a:t>
            </a:r>
          </a:p>
          <a:p>
            <a:pPr marL="609750" lvl="2" indent="-285750">
              <a:spcAft>
                <a:spcPts val="300"/>
              </a:spcAft>
              <a:buBlip>
                <a:blip r:embed="rId2"/>
              </a:buBlip>
            </a:pPr>
            <a:r>
              <a:rPr lang="nl-NL" sz="1500" spc="0" dirty="0">
                <a:sym typeface="Wingdings" panose="05000000000000000000" pitchFamily="2" charset="2"/>
              </a:rPr>
              <a:t>GDPR Compliance  </a:t>
            </a:r>
            <a:r>
              <a:rPr lang="nl-NL" sz="1500" spc="0" dirty="0" err="1">
                <a:sym typeface="Wingdings" panose="05000000000000000000" pitchFamily="2" charset="2"/>
              </a:rPr>
              <a:t>Destruction</a:t>
            </a:r>
            <a:r>
              <a:rPr lang="nl-NL" sz="1500" spc="0" dirty="0">
                <a:sym typeface="Wingdings" panose="05000000000000000000" pitchFamily="2" charset="2"/>
              </a:rPr>
              <a:t> of User Data</a:t>
            </a:r>
          </a:p>
          <a:p>
            <a:pPr marL="609750" lvl="2" indent="-285750">
              <a:spcAft>
                <a:spcPts val="300"/>
              </a:spcAft>
              <a:buBlip>
                <a:blip r:embed="rId2"/>
              </a:buBlip>
            </a:pPr>
            <a:r>
              <a:rPr lang="nl-NL" sz="1500" spc="0" dirty="0">
                <a:sym typeface="Wingdings" panose="05000000000000000000" pitchFamily="2" charset="2"/>
              </a:rPr>
              <a:t>Old Ratings vs. New Ratings</a:t>
            </a:r>
          </a:p>
        </p:txBody>
      </p:sp>
    </p:spTree>
    <p:extLst>
      <p:ext uri="{BB962C8B-B14F-4D97-AF65-F5344CB8AC3E}">
        <p14:creationId xmlns:p14="http://schemas.microsoft.com/office/powerpoint/2010/main" val="164960646"/>
      </p:ext>
    </p:extLst>
  </p:cSld>
  <p:clrMapOvr>
    <a:masterClrMapping/>
  </p:clrMapOvr>
</p:sld>
</file>

<file path=ppt/theme/theme1.xml><?xml version="1.0" encoding="utf-8"?>
<a:theme xmlns:a="http://schemas.openxmlformats.org/drawingml/2006/main" name="Corporate identity">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9adb6a-31a4-4f45-9d26-e54529ba17b1">
      <Terms xmlns="http://schemas.microsoft.com/office/infopath/2007/PartnerControls"/>
    </lcf76f155ced4ddcb4097134ff3c332f>
    <TaxCatchAll xmlns="9a4bea7b-ef5b-494a-b74a-12f55fb6040a" xsi:nil="true"/>
  </documentManagement>
</p:properties>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juid xmlns="http://www.joulesunlimited.com/juid"/>
</file>

<file path=customXml/item7.xml><?xml version="1.0" encoding="utf-8"?>
<ct:contentTypeSchema xmlns:ct="http://schemas.microsoft.com/office/2006/metadata/contentType" xmlns:ma="http://schemas.microsoft.com/office/2006/metadata/properties/metaAttributes" ct:_="" ma:_="" ma:contentTypeName="Document" ma:contentTypeID="0x010100B4C0EC3E7AE1624486703A8DE716B0A0" ma:contentTypeVersion="12" ma:contentTypeDescription="Create a new document." ma:contentTypeScope="" ma:versionID="bd4e696b22c223ec1b6f350fa6b3c06b">
  <xsd:schema xmlns:xsd="http://www.w3.org/2001/XMLSchema" xmlns:xs="http://www.w3.org/2001/XMLSchema" xmlns:p="http://schemas.microsoft.com/office/2006/metadata/properties" xmlns:ns2="6c9adb6a-31a4-4f45-9d26-e54529ba17b1" xmlns:ns3="9a4bea7b-ef5b-494a-b74a-12f55fb6040a" targetNamespace="http://schemas.microsoft.com/office/2006/metadata/properties" ma:root="true" ma:fieldsID="250759f8b9bf2f5ee177ffdacb96b987" ns2:_="" ns3:_="">
    <xsd:import namespace="6c9adb6a-31a4-4f45-9d26-e54529ba17b1"/>
    <xsd:import namespace="9a4bea7b-ef5b-494a-b74a-12f55fb604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adb6a-31a4-4f45-9d26-e54529ba17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479e1c4-431f-42ea-b6f3-1b0615c9ce10"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4bea7b-ef5b-494a-b74a-12f55fb6040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fa6e5eb-555e-41ae-b4e8-dd579f2c9a8d}" ma:internalName="TaxCatchAll" ma:showField="CatchAllData" ma:web="9a4bea7b-ef5b-494a-b74a-12f55fb60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juid xmlns="http://www.joulesunlimited.com/juid"/>
</file>

<file path=customXml/item9.xml><?xml version="1.0" encoding="utf-8"?>
<juid xmlns="http://www.joulesunlimited.com/juid"/>
</file>

<file path=customXml/itemProps1.xml><?xml version="1.0" encoding="utf-8"?>
<ds:datastoreItem xmlns:ds="http://schemas.openxmlformats.org/officeDocument/2006/customXml" ds:itemID="{BA5D039B-D5C5-4FF0-AE1F-B403C9954011}">
  <ds:schemaRefs>
    <ds:schemaRef ds:uri="http://schemas.microsoft.com/office/2006/metadata/properties"/>
    <ds:schemaRef ds:uri="http://schemas.microsoft.com/office/infopath/2007/PartnerControls"/>
    <ds:schemaRef ds:uri="6c9adb6a-31a4-4f45-9d26-e54529ba17b1"/>
    <ds:schemaRef ds:uri="9a4bea7b-ef5b-494a-b74a-12f55fb6040a"/>
  </ds:schemaRefs>
</ds:datastoreItem>
</file>

<file path=customXml/itemProps2.xml><?xml version="1.0" encoding="utf-8"?>
<ds:datastoreItem xmlns:ds="http://schemas.openxmlformats.org/officeDocument/2006/customXml" ds:itemID="{5E8D386F-DA8E-4635-ADD4-4E52F91BAA66}">
  <ds:schemaRefs>
    <ds:schemaRef ds:uri="http://www.joulesunlimited.com/juid"/>
  </ds:schemaRefs>
</ds:datastoreItem>
</file>

<file path=customXml/itemProps3.xml><?xml version="1.0" encoding="utf-8"?>
<ds:datastoreItem xmlns:ds="http://schemas.openxmlformats.org/officeDocument/2006/customXml" ds:itemID="{601C3B0B-087E-4744-948E-47445817C688}">
  <ds:schemaRefs>
    <ds:schemaRef ds:uri="http://www.joulesunlimited.com/juid"/>
  </ds:schemaRefs>
</ds:datastoreItem>
</file>

<file path=customXml/itemProps4.xml><?xml version="1.0" encoding="utf-8"?>
<ds:datastoreItem xmlns:ds="http://schemas.openxmlformats.org/officeDocument/2006/customXml" ds:itemID="{49B489D0-65FE-4206-AFF4-C06A6DF1A844}">
  <ds:schemaRefs>
    <ds:schemaRef ds:uri="http://www.joulesunlimited.com/juid"/>
  </ds:schemaRefs>
</ds:datastoreItem>
</file>

<file path=customXml/itemProps5.xml><?xml version="1.0" encoding="utf-8"?>
<ds:datastoreItem xmlns:ds="http://schemas.openxmlformats.org/officeDocument/2006/customXml" ds:itemID="{F929EF52-B763-4E52-94BD-D908A89F10C0}">
  <ds:schemaRefs>
    <ds:schemaRef ds:uri="http://schemas.microsoft.com/sharepoint/v3/contenttype/forms"/>
  </ds:schemaRefs>
</ds:datastoreItem>
</file>

<file path=customXml/itemProps6.xml><?xml version="1.0" encoding="utf-8"?>
<ds:datastoreItem xmlns:ds="http://schemas.openxmlformats.org/officeDocument/2006/customXml" ds:itemID="{65919D97-51AC-44E2-B4DB-46EE1563EEC2}">
  <ds:schemaRefs>
    <ds:schemaRef ds:uri="http://www.joulesunlimited.com/juid"/>
  </ds:schemaRefs>
</ds:datastoreItem>
</file>

<file path=customXml/itemProps7.xml><?xml version="1.0" encoding="utf-8"?>
<ds:datastoreItem xmlns:ds="http://schemas.openxmlformats.org/officeDocument/2006/customXml" ds:itemID="{8A796BF6-35B3-4900-ACE4-EDA62D81ED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adb6a-31a4-4f45-9d26-e54529ba17b1"/>
    <ds:schemaRef ds:uri="9a4bea7b-ef5b-494a-b74a-12f55fb60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11CFDEC4-653E-424D-81B1-F58AC6D98CC0}">
  <ds:schemaRefs>
    <ds:schemaRef ds:uri="http://www.joulesunlimited.com/juid"/>
  </ds:schemaRefs>
</ds:datastoreItem>
</file>

<file path=customXml/itemProps9.xml><?xml version="1.0" encoding="utf-8"?>
<ds:datastoreItem xmlns:ds="http://schemas.openxmlformats.org/officeDocument/2006/customXml" ds:itemID="{02B10460-7494-489E-93B8-4D49CE66F7B2}">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61</TotalTime>
  <Words>111</Words>
  <Application>Microsoft Office PowerPoint</Application>
  <PresentationFormat>Breedbeeld</PresentationFormat>
  <Paragraphs>26</Paragraphs>
  <Slides>2</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vt:i4>
      </vt:variant>
    </vt:vector>
  </HeadingPairs>
  <TitlesOfParts>
    <vt:vector size="9" baseType="lpstr">
      <vt:lpstr>Arial</vt:lpstr>
      <vt:lpstr>Open Sans</vt:lpstr>
      <vt:lpstr>Open Sans ExtraBold</vt:lpstr>
      <vt:lpstr>Open Sans Light</vt:lpstr>
      <vt:lpstr>Open Sans SemiBold</vt:lpstr>
      <vt:lpstr>Wingdings</vt:lpstr>
      <vt:lpstr>Corporate identity</vt:lpstr>
      <vt:lpstr>PowerPoint-presentatie</vt:lpstr>
      <vt:lpstr>PowerPoint-presentatie</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Brugmans, D. (Daan)</cp:lastModifiedBy>
  <cp:revision>26</cp:revision>
  <dcterms:created xsi:type="dcterms:W3CDTF">2020-08-27T08:53:08Z</dcterms:created>
  <dcterms:modified xsi:type="dcterms:W3CDTF">2024-06-04T16:10:56Z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0x010100B4C0EC3E7AE1624486703A8DE716B0A0</vt:lpwstr>
  </property>
</Properties>
</file>