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86" r:id="rId3"/>
    <p:sldId id="287" r:id="rId4"/>
    <p:sldId id="281" r:id="rId5"/>
    <p:sldId id="264" r:id="rId6"/>
    <p:sldId id="280" r:id="rId7"/>
    <p:sldId id="288" r:id="rId8"/>
    <p:sldId id="272" r:id="rId9"/>
    <p:sldId id="277" r:id="rId10"/>
    <p:sldId id="285" r:id="rId11"/>
    <p:sldId id="271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4"/>
    <p:restoredTop sz="94733"/>
  </p:normalViewPr>
  <p:slideViewPr>
    <p:cSldViewPr snapToGrid="0" snapToObjects="1">
      <p:cViewPr>
        <p:scale>
          <a:sx n="87" d="100"/>
          <a:sy n="87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FAD51-FE88-284E-AE2E-5D61942B8C97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C2769-7007-814C-8297-3B7C5DEB92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50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81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15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9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2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968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06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17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007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20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70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6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38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71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23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84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87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2769-7007-814C-8297-3B7C5DEB925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18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F7F7B-99B3-3C45-A009-50A03F11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2C572A-D625-8642-BA4D-4D21DCFBF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400F90-1397-A54D-AFA6-00B851E9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E3BD2-981A-7141-B98C-D67F09A4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54EEE-3DE6-7641-99E8-5048897E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4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2F870-DC96-B544-8149-88FC9022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3CCE2B0-5385-C945-A0C9-C1F8E6480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6F7794-371D-F247-9D03-5B61D43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3E210F-D40A-6549-A938-17582667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6924B7-0D78-3741-B0EE-5BF930D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59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CC135D-73F5-E04F-B1E9-1FECC9F8C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0C33C9-8FA0-DF48-B9EA-20B90F51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26A959-2D9A-9343-921B-CCDCFFCA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0247C3-E8AA-9B4B-AF50-2492AA50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F92771-1AFA-3443-97AC-A4480000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14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EEFE0-F164-F143-9B11-716B7316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8D223D-1525-D544-93BC-4097DA1F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E9AAE7-0260-BD44-9C82-CA88BC1A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1CB51C-0B33-4841-BDB0-FCD433FA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D7F8B2-CE15-C341-AED5-FD3C0B6F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551C3-4E92-2E4C-8CC0-3A31942F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BF3E25-A224-7D40-A236-1D8B49D0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C0EFFF-AF62-1E4A-949E-6755959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9A1D4E-72AF-4948-9C05-771FB444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0FB49B-4309-AA45-829C-399F948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04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3E75-C4DE-3948-BDF4-18AA386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4F9CD5-ACC2-0849-94F3-6C60FCC4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5E0A6E-A355-5C4D-9C7C-4816481D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C956EA-AA6F-854A-8295-64C09E86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F3B66A-7ABE-A140-866A-2D67B185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E7635A-8FBA-ED4B-886E-2D977466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5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6B029-D5F3-BB41-8AA8-7294406E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E46430-BAF1-2443-943A-DB2835EF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DCF66F-4687-F841-815A-F5F352586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B43AE9-C13A-D248-99C8-49277B041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579FB0-EE67-134A-B606-5B5E773D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591D959-9847-3243-9603-743B2D84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04E22E3-AF76-0B41-A042-1CDF60FA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5EB1FC6-BCD8-854F-A49A-4AB51F1C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312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BB3E3-F49A-0B4B-8358-E1F6CC23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995018-F6A1-D04F-9EA6-A31376E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267A92-5B40-C647-95E8-2EDEF62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E6F21C-D488-7549-A8A2-60CFC96F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3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10EC38-0CD9-734D-A6EC-99F7E86E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B0A2920-5A69-4A40-824E-0ECB85A5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32FCAD-CECD-254D-8B14-41E9F9E3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5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2E25D-3412-F94E-8B3C-224BA32C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FA111C-7975-2840-B2CF-9EB8A228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CF795F-92C4-E549-9CCE-759DCFA3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1DCBE2-D51D-1B4D-B737-4E01A1D2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A6F44D-F5D9-424B-9D39-5901B3AD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EAA5A6-5A67-9645-8121-351727E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3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EFC9D-5804-8140-BF4F-F84D270B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651E9B4-915E-0C4F-9BCE-76A7173D6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FCB176-6CE7-8043-B602-CADC5947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1B27A4-C74A-D94E-A3AC-E5C93A12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19D452-8508-0E43-8DB6-73D20B44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02BE15-8E7C-504D-A2B6-DA8BEDD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7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758A15C-532F-7047-B844-836DFB25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0288F6-4088-5245-AB3B-AA1BB18B4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5E2B30-10BB-1E48-A27A-FC23C3C63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0EDB-BE7D-C549-8A64-49841EDFA30D}" type="datetimeFigureOut">
              <a:rPr lang="nl-NL" smtClean="0"/>
              <a:t>14-12-2020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7E5737-4020-DF46-A7D2-2475E3A7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AC211E-3FD9-354F-BA4A-73BD43D24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1602-FE9D-A240-A9B0-1E61E8308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54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100A4B8-482B-1A4F-B53B-0365AF200826}"/>
              </a:ext>
            </a:extLst>
          </p:cNvPr>
          <p:cNvSpPr/>
          <p:nvPr/>
        </p:nvSpPr>
        <p:spPr>
          <a:xfrm>
            <a:off x="3407603" y="2254389"/>
            <a:ext cx="5323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treatment was </a:t>
            </a:r>
            <a:r>
              <a:rPr lang="nl-NL" sz="32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effective</a:t>
            </a:r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  <a:endParaRPr lang="nl-NL" sz="3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1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8A2A2EBF-C490-4448-83BB-88332CBC5704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Improvements</a:t>
            </a:r>
            <a:endParaRPr lang="nl-NL" b="1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0F908BE-614C-4C4E-A74A-D07EBA38C11C}"/>
              </a:ext>
            </a:extLst>
          </p:cNvPr>
          <p:cNvSpPr/>
          <p:nvPr/>
        </p:nvSpPr>
        <p:spPr>
          <a:xfrm>
            <a:off x="2838814" y="1409459"/>
            <a:ext cx="65143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Contextual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word </a:t>
            </a:r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embeddings</a:t>
            </a:r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Integrate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28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of </a:t>
            </a:r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negation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cues</a:t>
            </a: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Sample </a:t>
            </a:r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weights</a:t>
            </a:r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Optimize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hyperparameters</a:t>
            </a: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8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10C87483-BD21-144D-99D3-218915F135B7}"/>
              </a:ext>
            </a:extLst>
          </p:cNvPr>
          <p:cNvSpPr/>
          <p:nvPr/>
        </p:nvSpPr>
        <p:spPr>
          <a:xfrm>
            <a:off x="5147886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B03CDED5-BBE8-5B46-B00D-171910681E6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779221" y="1812758"/>
            <a:ext cx="1368665" cy="5372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hoek 54">
            <a:extLst>
              <a:ext uri="{FF2B5EF4-FFF2-40B4-BE49-F238E27FC236}">
                <a16:creationId xmlns:a16="http://schemas.microsoft.com/office/drawing/2014/main" id="{931B371F-7B47-AF44-97DF-7715400212DA}"/>
              </a:ext>
            </a:extLst>
          </p:cNvPr>
          <p:cNvSpPr/>
          <p:nvPr/>
        </p:nvSpPr>
        <p:spPr>
          <a:xfrm>
            <a:off x="8412780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42CBDA9-2AD2-ED4A-ABEC-5A23B33D2522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5746" y="2350054"/>
            <a:ext cx="18270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9657D737-AFF6-5B42-A6D8-DAB3AC34284B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>
            <a:off x="9131710" y="2580886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>
            <a:extLst>
              <a:ext uri="{FF2B5EF4-FFF2-40B4-BE49-F238E27FC236}">
                <a16:creationId xmlns:a16="http://schemas.microsoft.com/office/drawing/2014/main" id="{2FFBBA59-CA86-C949-B784-53675ABCECD4}"/>
              </a:ext>
            </a:extLst>
          </p:cNvPr>
          <p:cNvSpPr/>
          <p:nvPr/>
        </p:nvSpPr>
        <p:spPr>
          <a:xfrm>
            <a:off x="8412780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7FC14D5-67DE-EE40-9A8C-A36594912093}"/>
              </a:ext>
            </a:extLst>
          </p:cNvPr>
          <p:cNvSpPr/>
          <p:nvPr/>
        </p:nvSpPr>
        <p:spPr>
          <a:xfrm>
            <a:off x="8744424" y="3119239"/>
            <a:ext cx="77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1D144289-BBF0-2C44-AAB4-CFB93B541051}"/>
              </a:ext>
            </a:extLst>
          </p:cNvPr>
          <p:cNvCxnSpPr>
            <a:cxnSpLocks/>
            <a:stCxn id="77" idx="0"/>
            <a:endCxn id="30" idx="2"/>
          </p:cNvCxnSpPr>
          <p:nvPr/>
        </p:nvCxnSpPr>
        <p:spPr>
          <a:xfrm flipV="1">
            <a:off x="9131710" y="3580904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bogen verbindingslijn 43">
            <a:extLst>
              <a:ext uri="{FF2B5EF4-FFF2-40B4-BE49-F238E27FC236}">
                <a16:creationId xmlns:a16="http://schemas.microsoft.com/office/drawing/2014/main" id="{B151C721-B9F9-CB4C-A22D-B88EF9F80441}"/>
              </a:ext>
            </a:extLst>
          </p:cNvPr>
          <p:cNvCxnSpPr>
            <a:stCxn id="30" idx="1"/>
            <a:endCxn id="52" idx="2"/>
          </p:cNvCxnSpPr>
          <p:nvPr/>
        </p:nvCxnSpPr>
        <p:spPr>
          <a:xfrm rot="10800000">
            <a:off x="5866816" y="2580886"/>
            <a:ext cx="2877608" cy="7691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4359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" name="Rechthoek 19">
            <a:extLst>
              <a:ext uri="{FF2B5EF4-FFF2-40B4-BE49-F238E27FC236}">
                <a16:creationId xmlns:a16="http://schemas.microsoft.com/office/drawing/2014/main" id="{5580C05D-D367-D144-B977-FF98747A216B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191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10C87483-BD21-144D-99D3-218915F135B7}"/>
              </a:ext>
            </a:extLst>
          </p:cNvPr>
          <p:cNvSpPr/>
          <p:nvPr/>
        </p:nvSpPr>
        <p:spPr>
          <a:xfrm>
            <a:off x="5147886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B03CDED5-BBE8-5B46-B00D-171910681E6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779221" y="1812758"/>
            <a:ext cx="1368665" cy="5372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hoek 54">
            <a:extLst>
              <a:ext uri="{FF2B5EF4-FFF2-40B4-BE49-F238E27FC236}">
                <a16:creationId xmlns:a16="http://schemas.microsoft.com/office/drawing/2014/main" id="{931B371F-7B47-AF44-97DF-7715400212DA}"/>
              </a:ext>
            </a:extLst>
          </p:cNvPr>
          <p:cNvSpPr/>
          <p:nvPr/>
        </p:nvSpPr>
        <p:spPr>
          <a:xfrm>
            <a:off x="8412780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42CBDA9-2AD2-ED4A-ABEC-5A23B33D2522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5746" y="2350054"/>
            <a:ext cx="18270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9657D737-AFF6-5B42-A6D8-DAB3AC34284B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>
            <a:off x="9131710" y="2580886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>
            <a:extLst>
              <a:ext uri="{FF2B5EF4-FFF2-40B4-BE49-F238E27FC236}">
                <a16:creationId xmlns:a16="http://schemas.microsoft.com/office/drawing/2014/main" id="{2FFBBA59-CA86-C949-B784-53675ABCECD4}"/>
              </a:ext>
            </a:extLst>
          </p:cNvPr>
          <p:cNvSpPr/>
          <p:nvPr/>
        </p:nvSpPr>
        <p:spPr>
          <a:xfrm>
            <a:off x="8412780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7FC14D5-67DE-EE40-9A8C-A36594912093}"/>
              </a:ext>
            </a:extLst>
          </p:cNvPr>
          <p:cNvSpPr/>
          <p:nvPr/>
        </p:nvSpPr>
        <p:spPr>
          <a:xfrm>
            <a:off x="8744424" y="3119239"/>
            <a:ext cx="77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1D144289-BBF0-2C44-AAB4-CFB93B541051}"/>
              </a:ext>
            </a:extLst>
          </p:cNvPr>
          <p:cNvCxnSpPr>
            <a:cxnSpLocks/>
            <a:stCxn id="77" idx="0"/>
            <a:endCxn id="30" idx="2"/>
          </p:cNvCxnSpPr>
          <p:nvPr/>
        </p:nvCxnSpPr>
        <p:spPr>
          <a:xfrm flipV="1">
            <a:off x="9131710" y="3580904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bogen verbindingslijn 43">
            <a:extLst>
              <a:ext uri="{FF2B5EF4-FFF2-40B4-BE49-F238E27FC236}">
                <a16:creationId xmlns:a16="http://schemas.microsoft.com/office/drawing/2014/main" id="{B151C721-B9F9-CB4C-A22D-B88EF9F80441}"/>
              </a:ext>
            </a:extLst>
          </p:cNvPr>
          <p:cNvCxnSpPr>
            <a:stCxn id="30" idx="1"/>
            <a:endCxn id="52" idx="2"/>
          </p:cNvCxnSpPr>
          <p:nvPr/>
        </p:nvCxnSpPr>
        <p:spPr>
          <a:xfrm rot="10800000">
            <a:off x="5866816" y="2580886"/>
            <a:ext cx="2877608" cy="7691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4359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Rechthoek 35">
            <a:extLst>
              <a:ext uri="{FF2B5EF4-FFF2-40B4-BE49-F238E27FC236}">
                <a16:creationId xmlns:a16="http://schemas.microsoft.com/office/drawing/2014/main" id="{57713E98-A345-294E-813E-49C82DF0E9F1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40949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4359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E854FD61-555D-7741-AAE9-B537AC80B06A}"/>
              </a:ext>
            </a:extLst>
          </p:cNvPr>
          <p:cNvSpPr/>
          <p:nvPr/>
        </p:nvSpPr>
        <p:spPr>
          <a:xfrm>
            <a:off x="5147886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F50D08B8-EC33-DE47-94BA-7741CFDB060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79221" y="2119221"/>
            <a:ext cx="1368665" cy="2308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1CCAE296-7E45-F24C-BB90-F35843FD0F87}"/>
              </a:ext>
            </a:extLst>
          </p:cNvPr>
          <p:cNvSpPr/>
          <p:nvPr/>
        </p:nvSpPr>
        <p:spPr>
          <a:xfrm>
            <a:off x="8412780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4D522129-161A-F94C-94D1-80D641969B10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585746" y="2350054"/>
            <a:ext cx="18270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E186BB73-1BA9-AD4C-B8EA-E71AC54D216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9131710" y="2580886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6102C4EB-FE55-EB4A-A1FB-5B329FD768A9}"/>
              </a:ext>
            </a:extLst>
          </p:cNvPr>
          <p:cNvSpPr/>
          <p:nvPr/>
        </p:nvSpPr>
        <p:spPr>
          <a:xfrm>
            <a:off x="8412780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388E6AD3-DA8C-014B-8BA0-8FEDC3CA8B23}"/>
              </a:ext>
            </a:extLst>
          </p:cNvPr>
          <p:cNvSpPr/>
          <p:nvPr/>
        </p:nvSpPr>
        <p:spPr>
          <a:xfrm>
            <a:off x="8744424" y="3119239"/>
            <a:ext cx="77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3E4A1AF6-D8D9-BF49-8863-58C5BB94DFC2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9131710" y="3580904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bogen verbindingslijn 35">
            <a:extLst>
              <a:ext uri="{FF2B5EF4-FFF2-40B4-BE49-F238E27FC236}">
                <a16:creationId xmlns:a16="http://schemas.microsoft.com/office/drawing/2014/main" id="{066D799A-329D-D94C-BA26-58AC0B8D10A7}"/>
              </a:ext>
            </a:extLst>
          </p:cNvPr>
          <p:cNvCxnSpPr>
            <a:stCxn id="31" idx="1"/>
            <a:endCxn id="24" idx="2"/>
          </p:cNvCxnSpPr>
          <p:nvPr/>
        </p:nvCxnSpPr>
        <p:spPr>
          <a:xfrm rot="10800000">
            <a:off x="5866816" y="2580886"/>
            <a:ext cx="2877608" cy="7691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>
            <a:extLst>
              <a:ext uri="{FF2B5EF4-FFF2-40B4-BE49-F238E27FC236}">
                <a16:creationId xmlns:a16="http://schemas.microsoft.com/office/drawing/2014/main" id="{3268D48C-8DED-D941-9034-954FE88CD5D0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9146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3809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DCB86126-CC31-6348-B946-F620E1DD6134}"/>
              </a:ext>
            </a:extLst>
          </p:cNvPr>
          <p:cNvSpPr/>
          <p:nvPr/>
        </p:nvSpPr>
        <p:spPr>
          <a:xfrm>
            <a:off x="5147886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BD8CFC1C-D5F3-7A4B-878A-7713063F078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779221" y="2350054"/>
            <a:ext cx="1368665" cy="2308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4A5D77D6-1F4D-7046-B6CC-65E7FC747F22}"/>
              </a:ext>
            </a:extLst>
          </p:cNvPr>
          <p:cNvSpPr/>
          <p:nvPr/>
        </p:nvSpPr>
        <p:spPr>
          <a:xfrm>
            <a:off x="8412780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59CB6348-023D-3242-9468-4E9ABA94570A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585746" y="2350054"/>
            <a:ext cx="18270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AD9E58D6-5ED1-A24C-9EB7-16C67B9874B3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9131710" y="2580886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95F233E9-96EA-944B-A4A5-A391D690EFB9}"/>
              </a:ext>
            </a:extLst>
          </p:cNvPr>
          <p:cNvSpPr/>
          <p:nvPr/>
        </p:nvSpPr>
        <p:spPr>
          <a:xfrm>
            <a:off x="8412780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B6F89513-DBC2-DB46-B54E-E362E0B3A114}"/>
              </a:ext>
            </a:extLst>
          </p:cNvPr>
          <p:cNvSpPr/>
          <p:nvPr/>
        </p:nvSpPr>
        <p:spPr>
          <a:xfrm>
            <a:off x="8744424" y="3119239"/>
            <a:ext cx="77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B063ED2E-93F8-B64A-BD2C-0233F51FF4FB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9131710" y="3580904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bogen verbindingslijn 35">
            <a:extLst>
              <a:ext uri="{FF2B5EF4-FFF2-40B4-BE49-F238E27FC236}">
                <a16:creationId xmlns:a16="http://schemas.microsoft.com/office/drawing/2014/main" id="{6A033BDB-4923-5342-BF0D-4BA8F01FA2F2}"/>
              </a:ext>
            </a:extLst>
          </p:cNvPr>
          <p:cNvCxnSpPr>
            <a:stCxn id="31" idx="1"/>
            <a:endCxn id="24" idx="2"/>
          </p:cNvCxnSpPr>
          <p:nvPr/>
        </p:nvCxnSpPr>
        <p:spPr>
          <a:xfrm rot="10800000">
            <a:off x="5866816" y="2580886"/>
            <a:ext cx="2877608" cy="7691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>
            <a:extLst>
              <a:ext uri="{FF2B5EF4-FFF2-40B4-BE49-F238E27FC236}">
                <a16:creationId xmlns:a16="http://schemas.microsoft.com/office/drawing/2014/main" id="{6CA0C00D-20F3-104C-9348-A46210D7703C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6492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10C87483-BD21-144D-99D3-218915F135B7}"/>
              </a:ext>
            </a:extLst>
          </p:cNvPr>
          <p:cNvSpPr/>
          <p:nvPr/>
        </p:nvSpPr>
        <p:spPr>
          <a:xfrm>
            <a:off x="5146775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931B371F-7B47-AF44-97DF-7715400212DA}"/>
              </a:ext>
            </a:extLst>
          </p:cNvPr>
          <p:cNvSpPr/>
          <p:nvPr/>
        </p:nvSpPr>
        <p:spPr>
          <a:xfrm>
            <a:off x="8411669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42CBDA9-2AD2-ED4A-ABEC-5A23B33D2522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4635" y="2350054"/>
            <a:ext cx="18270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9657D737-AFF6-5B42-A6D8-DAB3AC34284B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>
            <a:off x="9130599" y="2580886"/>
            <a:ext cx="0" cy="5383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>
            <a:extLst>
              <a:ext uri="{FF2B5EF4-FFF2-40B4-BE49-F238E27FC236}">
                <a16:creationId xmlns:a16="http://schemas.microsoft.com/office/drawing/2014/main" id="{2FFBBA59-CA86-C949-B784-53675ABCECD4}"/>
              </a:ext>
            </a:extLst>
          </p:cNvPr>
          <p:cNvSpPr/>
          <p:nvPr/>
        </p:nvSpPr>
        <p:spPr>
          <a:xfrm>
            <a:off x="8411669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7FC14D5-67DE-EE40-9A8C-A36594912093}"/>
              </a:ext>
            </a:extLst>
          </p:cNvPr>
          <p:cNvSpPr/>
          <p:nvPr/>
        </p:nvSpPr>
        <p:spPr>
          <a:xfrm>
            <a:off x="8743313" y="3119239"/>
            <a:ext cx="77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1D144289-BBF0-2C44-AAB4-CFB93B541051}"/>
              </a:ext>
            </a:extLst>
          </p:cNvPr>
          <p:cNvCxnSpPr>
            <a:cxnSpLocks/>
            <a:stCxn id="77" idx="0"/>
            <a:endCxn id="30" idx="2"/>
          </p:cNvCxnSpPr>
          <p:nvPr/>
        </p:nvCxnSpPr>
        <p:spPr>
          <a:xfrm flipV="1">
            <a:off x="9130599" y="3580904"/>
            <a:ext cx="0" cy="5383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bogen verbindingslijn 43">
            <a:extLst>
              <a:ext uri="{FF2B5EF4-FFF2-40B4-BE49-F238E27FC236}">
                <a16:creationId xmlns:a16="http://schemas.microsoft.com/office/drawing/2014/main" id="{B151C721-B9F9-CB4C-A22D-B88EF9F80441}"/>
              </a:ext>
            </a:extLst>
          </p:cNvPr>
          <p:cNvCxnSpPr>
            <a:stCxn id="30" idx="1"/>
            <a:endCxn id="52" idx="2"/>
          </p:cNvCxnSpPr>
          <p:nvPr/>
        </p:nvCxnSpPr>
        <p:spPr>
          <a:xfrm rot="10800000">
            <a:off x="5865705" y="2580886"/>
            <a:ext cx="2877608" cy="76918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3809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3" name="Gebogen verbindingslijn 22">
            <a:extLst>
              <a:ext uri="{FF2B5EF4-FFF2-40B4-BE49-F238E27FC236}">
                <a16:creationId xmlns:a16="http://schemas.microsoft.com/office/drawing/2014/main" id="{8C94010C-B0FE-AB4C-9ABF-3A7CEE8890A6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3866148" y="2119222"/>
            <a:ext cx="4545521" cy="2230868"/>
          </a:xfrm>
          <a:prstGeom prst="bentConnector3">
            <a:avLst>
              <a:gd name="adj1" fmla="val 168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94B8ACF4-3F52-C049-A0E0-103F6A3CD1AC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91387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10C87483-BD21-144D-99D3-218915F135B7}"/>
              </a:ext>
            </a:extLst>
          </p:cNvPr>
          <p:cNvSpPr/>
          <p:nvPr/>
        </p:nvSpPr>
        <p:spPr>
          <a:xfrm>
            <a:off x="5146775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931B371F-7B47-AF44-97DF-7715400212DA}"/>
              </a:ext>
            </a:extLst>
          </p:cNvPr>
          <p:cNvSpPr/>
          <p:nvPr/>
        </p:nvSpPr>
        <p:spPr>
          <a:xfrm>
            <a:off x="8411669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42CBDA9-2AD2-ED4A-ABEC-5A23B33D2522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4635" y="2350054"/>
            <a:ext cx="18270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9657D737-AFF6-5B42-A6D8-DAB3AC34284B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>
            <a:off x="9130599" y="2580886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>
            <a:extLst>
              <a:ext uri="{FF2B5EF4-FFF2-40B4-BE49-F238E27FC236}">
                <a16:creationId xmlns:a16="http://schemas.microsoft.com/office/drawing/2014/main" id="{2FFBBA59-CA86-C949-B784-53675ABCECD4}"/>
              </a:ext>
            </a:extLst>
          </p:cNvPr>
          <p:cNvSpPr/>
          <p:nvPr/>
        </p:nvSpPr>
        <p:spPr>
          <a:xfrm>
            <a:off x="8411669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7FC14D5-67DE-EE40-9A8C-A36594912093}"/>
              </a:ext>
            </a:extLst>
          </p:cNvPr>
          <p:cNvSpPr/>
          <p:nvPr/>
        </p:nvSpPr>
        <p:spPr>
          <a:xfrm>
            <a:off x="8743313" y="3119239"/>
            <a:ext cx="77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1D144289-BBF0-2C44-AAB4-CFB93B541051}"/>
              </a:ext>
            </a:extLst>
          </p:cNvPr>
          <p:cNvCxnSpPr>
            <a:cxnSpLocks/>
            <a:stCxn id="77" idx="0"/>
            <a:endCxn id="30" idx="2"/>
          </p:cNvCxnSpPr>
          <p:nvPr/>
        </p:nvCxnSpPr>
        <p:spPr>
          <a:xfrm flipV="1">
            <a:off x="9130599" y="3580904"/>
            <a:ext cx="0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bogen verbindingslijn 43">
            <a:extLst>
              <a:ext uri="{FF2B5EF4-FFF2-40B4-BE49-F238E27FC236}">
                <a16:creationId xmlns:a16="http://schemas.microsoft.com/office/drawing/2014/main" id="{B151C721-B9F9-CB4C-A22D-B88EF9F80441}"/>
              </a:ext>
            </a:extLst>
          </p:cNvPr>
          <p:cNvCxnSpPr>
            <a:cxnSpLocks/>
            <a:stCxn id="30" idx="1"/>
            <a:endCxn id="52" idx="2"/>
          </p:cNvCxnSpPr>
          <p:nvPr/>
        </p:nvCxnSpPr>
        <p:spPr>
          <a:xfrm rot="10800000">
            <a:off x="5865705" y="2580886"/>
            <a:ext cx="2877608" cy="7691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3809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  <a:solidFill>
            <a:srgbClr val="FF0000"/>
          </a:solidFill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  <a:solidFill>
            <a:srgbClr val="FF0000"/>
          </a:solidFill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93520E5-37C4-0A4B-8CEE-BCA4BE0DFA9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448688" y="2350054"/>
            <a:ext cx="1698087" cy="916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7B086442-1080-1C4C-ADF7-B3BE90934072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09521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10C87483-BD21-144D-99D3-218915F135B7}"/>
              </a:ext>
            </a:extLst>
          </p:cNvPr>
          <p:cNvSpPr/>
          <p:nvPr/>
        </p:nvSpPr>
        <p:spPr>
          <a:xfrm>
            <a:off x="5146775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931B371F-7B47-AF44-97DF-7715400212DA}"/>
              </a:ext>
            </a:extLst>
          </p:cNvPr>
          <p:cNvSpPr/>
          <p:nvPr/>
        </p:nvSpPr>
        <p:spPr>
          <a:xfrm>
            <a:off x="8411669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42CBDA9-2AD2-ED4A-ABEC-5A23B33D2522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584635" y="2350054"/>
            <a:ext cx="18270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9657D737-AFF6-5B42-A6D8-DAB3AC34284B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>
            <a:off x="9130599" y="2580886"/>
            <a:ext cx="1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>
            <a:extLst>
              <a:ext uri="{FF2B5EF4-FFF2-40B4-BE49-F238E27FC236}">
                <a16:creationId xmlns:a16="http://schemas.microsoft.com/office/drawing/2014/main" id="{2FFBBA59-CA86-C949-B784-53675ABCECD4}"/>
              </a:ext>
            </a:extLst>
          </p:cNvPr>
          <p:cNvSpPr/>
          <p:nvPr/>
        </p:nvSpPr>
        <p:spPr>
          <a:xfrm>
            <a:off x="8411669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7FC14D5-67DE-EE40-9A8C-A36594912093}"/>
              </a:ext>
            </a:extLst>
          </p:cNvPr>
          <p:cNvSpPr/>
          <p:nvPr/>
        </p:nvSpPr>
        <p:spPr>
          <a:xfrm>
            <a:off x="8743314" y="3119239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Loss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1D144289-BBF0-2C44-AAB4-CFB93B541051}"/>
              </a:ext>
            </a:extLst>
          </p:cNvPr>
          <p:cNvCxnSpPr>
            <a:cxnSpLocks/>
            <a:stCxn id="77" idx="0"/>
            <a:endCxn id="30" idx="2"/>
          </p:cNvCxnSpPr>
          <p:nvPr/>
        </p:nvCxnSpPr>
        <p:spPr>
          <a:xfrm flipV="1">
            <a:off x="9130599" y="3580904"/>
            <a:ext cx="1" cy="538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bogen verbindingslijn 43">
            <a:extLst>
              <a:ext uri="{FF2B5EF4-FFF2-40B4-BE49-F238E27FC236}">
                <a16:creationId xmlns:a16="http://schemas.microsoft.com/office/drawing/2014/main" id="{B151C721-B9F9-CB4C-A22D-B88EF9F80441}"/>
              </a:ext>
            </a:extLst>
          </p:cNvPr>
          <p:cNvCxnSpPr>
            <a:cxnSpLocks/>
            <a:stCxn id="30" idx="1"/>
            <a:endCxn id="52" idx="2"/>
          </p:cNvCxnSpPr>
          <p:nvPr/>
        </p:nvCxnSpPr>
        <p:spPr>
          <a:xfrm rot="10800000">
            <a:off x="5865706" y="2580886"/>
            <a:ext cx="2877609" cy="7691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2EACEDDC-E135-FF46-9058-1080A840561B}"/>
              </a:ext>
            </a:extLst>
          </p:cNvPr>
          <p:cNvSpPr txBox="1"/>
          <p:nvPr/>
        </p:nvSpPr>
        <p:spPr>
          <a:xfrm>
            <a:off x="352478" y="1549249"/>
            <a:ext cx="3809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1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</a:t>
            </a: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298</a:t>
            </a:r>
          </a:p>
          <a:p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Batch 100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299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300</a:t>
            </a:r>
          </a:p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		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3552A131-AAA1-4C48-9A71-94950E6DA54A}"/>
              </a:ext>
            </a:extLst>
          </p:cNvPr>
          <p:cNvGrpSpPr/>
          <p:nvPr/>
        </p:nvGrpSpPr>
        <p:grpSpPr>
          <a:xfrm>
            <a:off x="930497" y="3045310"/>
            <a:ext cx="45719" cy="396237"/>
            <a:chOff x="5171607" y="4123450"/>
            <a:chExt cx="45719" cy="396237"/>
          </a:xfrm>
        </p:grpSpPr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4149B3D-5443-0840-98BD-4E352EEA5A42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80513352-4DAF-074B-8585-F3CD6DDE1925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60985997-DEF5-2443-97B1-5776161DEAC6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B3C1460C-90AD-3541-93E3-8C5194926DCD}"/>
              </a:ext>
            </a:extLst>
          </p:cNvPr>
          <p:cNvGrpSpPr/>
          <p:nvPr/>
        </p:nvGrpSpPr>
        <p:grpSpPr>
          <a:xfrm>
            <a:off x="3014573" y="3068169"/>
            <a:ext cx="45719" cy="396237"/>
            <a:chOff x="5171607" y="4123450"/>
            <a:chExt cx="45719" cy="396237"/>
          </a:xfrm>
        </p:grpSpPr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E865570B-D691-5F4E-969A-52CD486EE820}"/>
                </a:ext>
              </a:extLst>
            </p:cNvPr>
            <p:cNvSpPr/>
            <p:nvPr/>
          </p:nvSpPr>
          <p:spPr>
            <a:xfrm>
              <a:off x="5171607" y="4123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67C2589-CC24-054B-8804-7F2F65603512}"/>
                </a:ext>
              </a:extLst>
            </p:cNvPr>
            <p:cNvSpPr/>
            <p:nvPr/>
          </p:nvSpPr>
          <p:spPr>
            <a:xfrm>
              <a:off x="5171607" y="4298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C121A5DA-1733-7E4F-B0A5-71F5257BEF12}"/>
                </a:ext>
              </a:extLst>
            </p:cNvPr>
            <p:cNvSpPr/>
            <p:nvPr/>
          </p:nvSpPr>
          <p:spPr>
            <a:xfrm>
              <a:off x="5171607" y="4473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93520E5-37C4-0A4B-8CEE-BCA4BE0DFA9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161533" y="2350054"/>
            <a:ext cx="985242" cy="1927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E3ED4091-AE3D-3B41-8F47-99A05A5826E6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375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100A4B8-482B-1A4F-B53B-0365AF200826}"/>
              </a:ext>
            </a:extLst>
          </p:cNvPr>
          <p:cNvSpPr/>
          <p:nvPr/>
        </p:nvSpPr>
        <p:spPr>
          <a:xfrm>
            <a:off x="3407603" y="2254389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treatment was </a:t>
            </a:r>
            <a:r>
              <a:rPr lang="nl-NL" sz="32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</a:t>
            </a:r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32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effective</a:t>
            </a:r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  <a:endParaRPr lang="nl-NL" sz="3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3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100A4B8-482B-1A4F-B53B-0365AF200826}"/>
              </a:ext>
            </a:extLst>
          </p:cNvPr>
          <p:cNvSpPr/>
          <p:nvPr/>
        </p:nvSpPr>
        <p:spPr>
          <a:xfrm>
            <a:off x="3407603" y="2254389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treatment was </a:t>
            </a:r>
            <a:r>
              <a:rPr lang="nl-NL" sz="32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</a:t>
            </a:r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32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effective</a:t>
            </a:r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  <a:endParaRPr lang="nl-NL" sz="3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100A4B8-482B-1A4F-B53B-0365AF200826}"/>
              </a:ext>
            </a:extLst>
          </p:cNvPr>
          <p:cNvSpPr/>
          <p:nvPr/>
        </p:nvSpPr>
        <p:spPr>
          <a:xfrm>
            <a:off x="3407603" y="2254389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treatment was </a:t>
            </a:r>
            <a:r>
              <a:rPr lang="nl-NL" sz="32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</a:t>
            </a:r>
            <a:r>
              <a:rPr lang="nl-NL" sz="32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32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effective</a:t>
            </a:r>
            <a:r>
              <a:rPr lang="nl-NL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  <a:endParaRPr lang="nl-NL" sz="3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0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D6831B0-D998-DE42-9983-55EBE700B626}"/>
              </a:ext>
            </a:extLst>
          </p:cNvPr>
          <p:cNvSpPr txBox="1"/>
          <p:nvPr/>
        </p:nvSpPr>
        <p:spPr>
          <a:xfrm>
            <a:off x="419887" y="2207537"/>
            <a:ext cx="1722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</a:t>
            </a:r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treatment 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had 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 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effect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943A022-8A8F-DA4B-89C7-0FD10328053D}"/>
              </a:ext>
            </a:extLst>
          </p:cNvPr>
          <p:cNvSpPr/>
          <p:nvPr/>
        </p:nvSpPr>
        <p:spPr>
          <a:xfrm>
            <a:off x="2691900" y="990280"/>
            <a:ext cx="199944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Word </a:t>
            </a:r>
            <a:r>
              <a:rPr lang="nl-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Embedding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76" name="Rechte verbindingslijn met pijl 75">
            <a:extLst>
              <a:ext uri="{FF2B5EF4-FFF2-40B4-BE49-F238E27FC236}">
                <a16:creationId xmlns:a16="http://schemas.microsoft.com/office/drawing/2014/main" id="{92E9379A-1881-AF4D-B277-61D6F76DBE1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10022" y="1221111"/>
            <a:ext cx="781878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hoek 77">
            <a:extLst>
              <a:ext uri="{FF2B5EF4-FFF2-40B4-BE49-F238E27FC236}">
                <a16:creationId xmlns:a16="http://schemas.microsoft.com/office/drawing/2014/main" id="{5DD01EE3-0F19-7F48-BD80-B4D8E58A52EB}"/>
              </a:ext>
            </a:extLst>
          </p:cNvPr>
          <p:cNvSpPr/>
          <p:nvPr/>
        </p:nvSpPr>
        <p:spPr>
          <a:xfrm>
            <a:off x="823344" y="990279"/>
            <a:ext cx="108667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</a:t>
            </a:r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4120C501-2F48-4447-8CA4-9BF398548410}"/>
              </a:ext>
            </a:extLst>
          </p:cNvPr>
          <p:cNvSpPr/>
          <p:nvPr/>
        </p:nvSpPr>
        <p:spPr>
          <a:xfrm>
            <a:off x="5421848" y="993173"/>
            <a:ext cx="187202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Bi-LSTM</a:t>
            </a:r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A98D2D06-25AA-FC40-94F9-7AB108BD4B78}"/>
              </a:ext>
            </a:extLst>
          </p:cNvPr>
          <p:cNvSpPr/>
          <p:nvPr/>
        </p:nvSpPr>
        <p:spPr>
          <a:xfrm>
            <a:off x="8024371" y="990278"/>
            <a:ext cx="1364974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Dense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0F2FFC7A-C8AB-6A48-94E0-FA88CD8C96A1}"/>
              </a:ext>
            </a:extLst>
          </p:cNvPr>
          <p:cNvSpPr/>
          <p:nvPr/>
        </p:nvSpPr>
        <p:spPr>
          <a:xfrm>
            <a:off x="10119845" y="99027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D1B82756-20FC-0E43-8AFC-AE12B550C40D}"/>
              </a:ext>
            </a:extLst>
          </p:cNvPr>
          <p:cNvSpPr txBox="1"/>
          <p:nvPr/>
        </p:nvSpPr>
        <p:spPr>
          <a:xfrm>
            <a:off x="10436390" y="2207537"/>
            <a:ext cx="73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0.20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0.08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0.53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0.98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0.66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DAF5F5C5-1846-C343-92C6-486C4B9D8448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>
            <a:off x="4691348" y="1221113"/>
            <a:ext cx="730500" cy="28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276A62E3-F3F3-7D40-85DC-DF7081F6B882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7293871" y="1221111"/>
            <a:ext cx="730500" cy="28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4BD3E8D3-3B8E-1247-A966-A701165A7A16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9389345" y="1221110"/>
            <a:ext cx="7305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9435FB38-8A1C-3E48-8125-3AF4FC8180C6}"/>
              </a:ext>
            </a:extLst>
          </p:cNvPr>
          <p:cNvSpPr txBox="1"/>
          <p:nvPr/>
        </p:nvSpPr>
        <p:spPr>
          <a:xfrm>
            <a:off x="2190147" y="2207537"/>
            <a:ext cx="29839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(2.3, -1.0,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…, 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0.9)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(3.4, -2.1, …, 0.4)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(0.3, -5.5, …, -6.0)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(-0.5, .01, …, -1.9)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(7.2, 8.2, …, -2.7) </a:t>
            </a:r>
          </a:p>
          <a:p>
            <a:pPr algn="ctr"/>
            <a:endParaRPr lang="nl-NL" sz="2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FDB8CBC1-7E46-5042-A03D-797D60894357}"/>
              </a:ext>
            </a:extLst>
          </p:cNvPr>
          <p:cNvSpPr/>
          <p:nvPr/>
        </p:nvSpPr>
        <p:spPr>
          <a:xfrm>
            <a:off x="5668223" y="2272825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8E8025A3-4F2B-3846-B99D-994EFE342185}"/>
              </a:ext>
            </a:extLst>
          </p:cNvPr>
          <p:cNvCxnSpPr>
            <a:cxnSpLocks/>
            <a:stCxn id="21" idx="4"/>
            <a:endCxn id="57" idx="0"/>
          </p:cNvCxnSpPr>
          <p:nvPr/>
        </p:nvCxnSpPr>
        <p:spPr>
          <a:xfrm>
            <a:off x="5875841" y="2688060"/>
            <a:ext cx="0" cy="30708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al 56">
            <a:extLst>
              <a:ext uri="{FF2B5EF4-FFF2-40B4-BE49-F238E27FC236}">
                <a16:creationId xmlns:a16="http://schemas.microsoft.com/office/drawing/2014/main" id="{6E1DCED9-813E-C24C-86F1-1A6FB2A5D47D}"/>
              </a:ext>
            </a:extLst>
          </p:cNvPr>
          <p:cNvSpPr/>
          <p:nvPr/>
        </p:nvSpPr>
        <p:spPr>
          <a:xfrm>
            <a:off x="5668223" y="2995146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BC857087-EB96-1C4A-B944-F92EA3739258}"/>
              </a:ext>
            </a:extLst>
          </p:cNvPr>
          <p:cNvSpPr/>
          <p:nvPr/>
        </p:nvSpPr>
        <p:spPr>
          <a:xfrm>
            <a:off x="5668223" y="3723412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AF3028FF-78A4-E247-8C68-ED99F4214F77}"/>
              </a:ext>
            </a:extLst>
          </p:cNvPr>
          <p:cNvSpPr/>
          <p:nvPr/>
        </p:nvSpPr>
        <p:spPr>
          <a:xfrm>
            <a:off x="5668223" y="4451678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B2A7D02C-27C4-634D-A2AD-002DA11CE7F5}"/>
              </a:ext>
            </a:extLst>
          </p:cNvPr>
          <p:cNvSpPr/>
          <p:nvPr/>
        </p:nvSpPr>
        <p:spPr>
          <a:xfrm>
            <a:off x="5668223" y="5179944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2DB43F37-2AED-CF48-B6CC-F73E302C2B45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5875841" y="3410381"/>
            <a:ext cx="0" cy="31303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2B36A5D3-CEA9-6144-8093-82C0F40C1DD5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>
            <a:off x="5875841" y="4138647"/>
            <a:ext cx="0" cy="31303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99390718-DDD1-9B40-A3EF-89E2F7483329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5875841" y="4866913"/>
            <a:ext cx="0" cy="31303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al 74">
            <a:extLst>
              <a:ext uri="{FF2B5EF4-FFF2-40B4-BE49-F238E27FC236}">
                <a16:creationId xmlns:a16="http://schemas.microsoft.com/office/drawing/2014/main" id="{DF8D6619-F746-6C49-A94C-CE53E5969BB8}"/>
              </a:ext>
            </a:extLst>
          </p:cNvPr>
          <p:cNvSpPr/>
          <p:nvPr/>
        </p:nvSpPr>
        <p:spPr>
          <a:xfrm>
            <a:off x="6572575" y="2272825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2" name="Rechte verbindingslijn met pijl 81">
            <a:extLst>
              <a:ext uri="{FF2B5EF4-FFF2-40B4-BE49-F238E27FC236}">
                <a16:creationId xmlns:a16="http://schemas.microsoft.com/office/drawing/2014/main" id="{8D176857-C97A-7848-AA41-DA9BE2274243}"/>
              </a:ext>
            </a:extLst>
          </p:cNvPr>
          <p:cNvCxnSpPr>
            <a:cxnSpLocks/>
            <a:stCxn id="75" idx="4"/>
            <a:endCxn id="83" idx="0"/>
          </p:cNvCxnSpPr>
          <p:nvPr/>
        </p:nvCxnSpPr>
        <p:spPr>
          <a:xfrm>
            <a:off x="6780193" y="2688060"/>
            <a:ext cx="0" cy="307086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al 82">
            <a:extLst>
              <a:ext uri="{FF2B5EF4-FFF2-40B4-BE49-F238E27FC236}">
                <a16:creationId xmlns:a16="http://schemas.microsoft.com/office/drawing/2014/main" id="{DD51AB5F-B6BD-DD44-8805-8E7F2E5CABC9}"/>
              </a:ext>
            </a:extLst>
          </p:cNvPr>
          <p:cNvSpPr/>
          <p:nvPr/>
        </p:nvSpPr>
        <p:spPr>
          <a:xfrm>
            <a:off x="6572575" y="2995146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22BD31BE-4072-4441-9714-B3DBC7B70CF6}"/>
              </a:ext>
            </a:extLst>
          </p:cNvPr>
          <p:cNvSpPr/>
          <p:nvPr/>
        </p:nvSpPr>
        <p:spPr>
          <a:xfrm>
            <a:off x="6572575" y="3723412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C3F71F38-C5A1-CB42-88B6-353AE623247C}"/>
              </a:ext>
            </a:extLst>
          </p:cNvPr>
          <p:cNvSpPr/>
          <p:nvPr/>
        </p:nvSpPr>
        <p:spPr>
          <a:xfrm>
            <a:off x="6572575" y="4451678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9BD63752-9E88-5B4A-97FC-62204CDB9873}"/>
              </a:ext>
            </a:extLst>
          </p:cNvPr>
          <p:cNvSpPr/>
          <p:nvPr/>
        </p:nvSpPr>
        <p:spPr>
          <a:xfrm>
            <a:off x="6572575" y="5179944"/>
            <a:ext cx="415235" cy="415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A8362A1-5D29-E64F-A85B-88E0C8ED4908}"/>
              </a:ext>
            </a:extLst>
          </p:cNvPr>
          <p:cNvCxnSpPr>
            <a:cxnSpLocks/>
            <a:stCxn id="83" idx="4"/>
            <a:endCxn id="88" idx="0"/>
          </p:cNvCxnSpPr>
          <p:nvPr/>
        </p:nvCxnSpPr>
        <p:spPr>
          <a:xfrm>
            <a:off x="6780193" y="3410381"/>
            <a:ext cx="0" cy="313031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FD683B28-56C6-9944-B033-7B781A4E5F61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6780193" y="4138647"/>
            <a:ext cx="0" cy="313031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DDE9EF4D-EC56-474C-A492-4DFFEA4CB202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6780193" y="4866913"/>
            <a:ext cx="0" cy="313031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2A4FCA6B-140F-7142-A747-91FEB759134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351943" y="2480443"/>
            <a:ext cx="31628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E6CF1BA4-4E21-1D43-89F5-5703C0D6CF99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6987810" y="2480443"/>
            <a:ext cx="306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44BC0C81-37DC-0F4D-A138-08C07877B776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6987810" y="3202764"/>
            <a:ext cx="306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A5A5B66-418E-A346-9634-FF27F6BEA491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6987810" y="3931030"/>
            <a:ext cx="306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14289E67-BADB-C049-8895-821EF8990063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6987810" y="4659296"/>
            <a:ext cx="306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2FEFCD93-162A-D641-900E-4DFB496814F8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987810" y="5387562"/>
            <a:ext cx="306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B27E2174-975D-4942-8399-105377222215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5351943" y="3202764"/>
            <a:ext cx="31628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D355B81A-B107-9C48-AA69-E7F5147C2BFC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5351943" y="3931030"/>
            <a:ext cx="31628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08058F4-E05B-5F4B-92E1-ED8DCEC843B3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5351943" y="4659296"/>
            <a:ext cx="31628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1EFC4528-C01A-B04B-A50E-96D6E08B8B87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5351943" y="5387562"/>
            <a:ext cx="31628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ep 224">
            <a:extLst>
              <a:ext uri="{FF2B5EF4-FFF2-40B4-BE49-F238E27FC236}">
                <a16:creationId xmlns:a16="http://schemas.microsoft.com/office/drawing/2014/main" id="{6224B0BA-FB74-1F4B-88BF-5EDF72B2953C}"/>
              </a:ext>
            </a:extLst>
          </p:cNvPr>
          <p:cNvGrpSpPr/>
          <p:nvPr/>
        </p:nvGrpSpPr>
        <p:grpSpPr>
          <a:xfrm>
            <a:off x="7911664" y="2272825"/>
            <a:ext cx="1783742" cy="3322354"/>
            <a:chOff x="7764181" y="1786128"/>
            <a:chExt cx="1783742" cy="3322354"/>
          </a:xfrm>
        </p:grpSpPr>
        <p:sp>
          <p:nvSpPr>
            <p:cNvPr id="119" name="Ovaal 118">
              <a:extLst>
                <a:ext uri="{FF2B5EF4-FFF2-40B4-BE49-F238E27FC236}">
                  <a16:creationId xmlns:a16="http://schemas.microsoft.com/office/drawing/2014/main" id="{1491F158-0802-7347-870A-918AD07B939A}"/>
                </a:ext>
              </a:extLst>
            </p:cNvPr>
            <p:cNvSpPr/>
            <p:nvPr/>
          </p:nvSpPr>
          <p:spPr>
            <a:xfrm>
              <a:off x="8826627" y="1786128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Ovaal 120">
              <a:extLst>
                <a:ext uri="{FF2B5EF4-FFF2-40B4-BE49-F238E27FC236}">
                  <a16:creationId xmlns:a16="http://schemas.microsoft.com/office/drawing/2014/main" id="{1107DBC2-7A20-C84C-AE9A-679F25418826}"/>
                </a:ext>
              </a:extLst>
            </p:cNvPr>
            <p:cNvSpPr/>
            <p:nvPr/>
          </p:nvSpPr>
          <p:spPr>
            <a:xfrm>
              <a:off x="8826627" y="2508449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0893EFFE-AB1F-F74B-BD5A-CB4B24202A33}"/>
                </a:ext>
              </a:extLst>
            </p:cNvPr>
            <p:cNvSpPr/>
            <p:nvPr/>
          </p:nvSpPr>
          <p:spPr>
            <a:xfrm>
              <a:off x="8826627" y="3236715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BE43EEC0-451B-BD4F-86A5-AD7FF4FE1C09}"/>
                </a:ext>
              </a:extLst>
            </p:cNvPr>
            <p:cNvSpPr/>
            <p:nvPr/>
          </p:nvSpPr>
          <p:spPr>
            <a:xfrm>
              <a:off x="8826627" y="3964981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6F44593F-F70E-AB4B-A194-2DE76CCA5D0E}"/>
                </a:ext>
              </a:extLst>
            </p:cNvPr>
            <p:cNvSpPr/>
            <p:nvPr/>
          </p:nvSpPr>
          <p:spPr>
            <a:xfrm>
              <a:off x="8826627" y="4693247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E90BA83E-BFE5-4049-87D8-0487B81B8F24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241862" y="1993746"/>
              <a:ext cx="30606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Rechte verbindingslijn met pijl 128">
              <a:extLst>
                <a:ext uri="{FF2B5EF4-FFF2-40B4-BE49-F238E27FC236}">
                  <a16:creationId xmlns:a16="http://schemas.microsoft.com/office/drawing/2014/main" id="{72EAF878-AAFF-0C49-B288-996D2FE940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241862" y="2716067"/>
              <a:ext cx="30606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Rechte verbindingslijn met pijl 129">
              <a:extLst>
                <a:ext uri="{FF2B5EF4-FFF2-40B4-BE49-F238E27FC236}">
                  <a16:creationId xmlns:a16="http://schemas.microsoft.com/office/drawing/2014/main" id="{F933CB2C-CDA2-9940-8982-157B7F82792A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9241862" y="3444333"/>
              <a:ext cx="30606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echte verbindingslijn met pijl 130">
              <a:extLst>
                <a:ext uri="{FF2B5EF4-FFF2-40B4-BE49-F238E27FC236}">
                  <a16:creationId xmlns:a16="http://schemas.microsoft.com/office/drawing/2014/main" id="{814C16D6-3CE2-9B49-AF30-A8269E56139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>
              <a:off x="9241862" y="4172599"/>
              <a:ext cx="30606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echte verbindingslijn met pijl 131">
              <a:extLst>
                <a:ext uri="{FF2B5EF4-FFF2-40B4-BE49-F238E27FC236}">
                  <a16:creationId xmlns:a16="http://schemas.microsoft.com/office/drawing/2014/main" id="{5A7D8D59-3E0D-CB4C-97A3-0B8A2B57D3F3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>
              <a:off x="9241862" y="4900865"/>
              <a:ext cx="30606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D7A3F73A-2C5D-2D48-B45D-3AC7122EE938}"/>
                </a:ext>
              </a:extLst>
            </p:cNvPr>
            <p:cNvSpPr/>
            <p:nvPr/>
          </p:nvSpPr>
          <p:spPr>
            <a:xfrm>
              <a:off x="7764181" y="1786128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45FF0864-24F4-6745-8E8C-6BB523F50350}"/>
                </a:ext>
              </a:extLst>
            </p:cNvPr>
            <p:cNvSpPr/>
            <p:nvPr/>
          </p:nvSpPr>
          <p:spPr>
            <a:xfrm>
              <a:off x="7764181" y="2508449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5890C1AA-5B42-DC4E-8B18-620FE10A4E8A}"/>
                </a:ext>
              </a:extLst>
            </p:cNvPr>
            <p:cNvSpPr/>
            <p:nvPr/>
          </p:nvSpPr>
          <p:spPr>
            <a:xfrm>
              <a:off x="7764181" y="3236715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13734BD-9429-114F-A184-D820BA82A10F}"/>
                </a:ext>
              </a:extLst>
            </p:cNvPr>
            <p:cNvSpPr/>
            <p:nvPr/>
          </p:nvSpPr>
          <p:spPr>
            <a:xfrm>
              <a:off x="7764181" y="3964981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B53DD9A6-1BB2-7C41-8C0E-5B4B5E5B7C28}"/>
                </a:ext>
              </a:extLst>
            </p:cNvPr>
            <p:cNvSpPr/>
            <p:nvPr/>
          </p:nvSpPr>
          <p:spPr>
            <a:xfrm>
              <a:off x="7764181" y="4693247"/>
              <a:ext cx="415235" cy="4152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45BD3836-6AA5-C449-9D56-8DE7B494F28E}"/>
                </a:ext>
              </a:extLst>
            </p:cNvPr>
            <p:cNvCxnSpPr>
              <a:cxnSpLocks/>
              <a:stCxn id="140" idx="6"/>
              <a:endCxn id="119" idx="2"/>
            </p:cNvCxnSpPr>
            <p:nvPr/>
          </p:nvCxnSpPr>
          <p:spPr>
            <a:xfrm>
              <a:off x="8179416" y="1993746"/>
              <a:ext cx="64721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Rechte verbindingslijn met pijl 147">
              <a:extLst>
                <a:ext uri="{FF2B5EF4-FFF2-40B4-BE49-F238E27FC236}">
                  <a16:creationId xmlns:a16="http://schemas.microsoft.com/office/drawing/2014/main" id="{5EEA5A51-FCCC-BA4D-98DE-1C909C3645C2}"/>
                </a:ext>
              </a:extLst>
            </p:cNvPr>
            <p:cNvCxnSpPr>
              <a:cxnSpLocks/>
              <a:stCxn id="140" idx="6"/>
              <a:endCxn id="121" idx="2"/>
            </p:cNvCxnSpPr>
            <p:nvPr/>
          </p:nvCxnSpPr>
          <p:spPr>
            <a:xfrm>
              <a:off x="8179416" y="1993746"/>
              <a:ext cx="647211" cy="722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Rechte verbindingslijn met pijl 150">
              <a:extLst>
                <a:ext uri="{FF2B5EF4-FFF2-40B4-BE49-F238E27FC236}">
                  <a16:creationId xmlns:a16="http://schemas.microsoft.com/office/drawing/2014/main" id="{BAE8D788-EE96-DB40-89B1-D185124C1648}"/>
                </a:ext>
              </a:extLst>
            </p:cNvPr>
            <p:cNvCxnSpPr>
              <a:cxnSpLocks/>
              <a:stCxn id="140" idx="6"/>
              <a:endCxn id="122" idx="2"/>
            </p:cNvCxnSpPr>
            <p:nvPr/>
          </p:nvCxnSpPr>
          <p:spPr>
            <a:xfrm>
              <a:off x="8179416" y="1993746"/>
              <a:ext cx="647211" cy="1450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Rechte verbindingslijn met pijl 153">
              <a:extLst>
                <a:ext uri="{FF2B5EF4-FFF2-40B4-BE49-F238E27FC236}">
                  <a16:creationId xmlns:a16="http://schemas.microsoft.com/office/drawing/2014/main" id="{D991F339-09EC-3649-A8EC-C4AF4AA7284E}"/>
                </a:ext>
              </a:extLst>
            </p:cNvPr>
            <p:cNvCxnSpPr>
              <a:cxnSpLocks/>
              <a:stCxn id="140" idx="6"/>
              <a:endCxn id="123" idx="2"/>
            </p:cNvCxnSpPr>
            <p:nvPr/>
          </p:nvCxnSpPr>
          <p:spPr>
            <a:xfrm>
              <a:off x="8179416" y="1993746"/>
              <a:ext cx="647211" cy="21788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Rechte verbindingslijn met pijl 156">
              <a:extLst>
                <a:ext uri="{FF2B5EF4-FFF2-40B4-BE49-F238E27FC236}">
                  <a16:creationId xmlns:a16="http://schemas.microsoft.com/office/drawing/2014/main" id="{AB1D8440-D679-8F42-939A-3DF9E37324C3}"/>
                </a:ext>
              </a:extLst>
            </p:cNvPr>
            <p:cNvCxnSpPr>
              <a:cxnSpLocks/>
              <a:stCxn id="140" idx="6"/>
              <a:endCxn id="124" idx="2"/>
            </p:cNvCxnSpPr>
            <p:nvPr/>
          </p:nvCxnSpPr>
          <p:spPr>
            <a:xfrm>
              <a:off x="8179416" y="1993746"/>
              <a:ext cx="647211" cy="2907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Rechte verbindingslijn met pijl 159">
              <a:extLst>
                <a:ext uri="{FF2B5EF4-FFF2-40B4-BE49-F238E27FC236}">
                  <a16:creationId xmlns:a16="http://schemas.microsoft.com/office/drawing/2014/main" id="{FE691FA5-8E23-0840-A494-A03513F26568}"/>
                </a:ext>
              </a:extLst>
            </p:cNvPr>
            <p:cNvCxnSpPr>
              <a:cxnSpLocks/>
              <a:stCxn id="141" idx="6"/>
              <a:endCxn id="119" idx="2"/>
            </p:cNvCxnSpPr>
            <p:nvPr/>
          </p:nvCxnSpPr>
          <p:spPr>
            <a:xfrm flipV="1">
              <a:off x="8179416" y="1993746"/>
              <a:ext cx="647211" cy="722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Rechte verbindingslijn met pijl 162">
              <a:extLst>
                <a:ext uri="{FF2B5EF4-FFF2-40B4-BE49-F238E27FC236}">
                  <a16:creationId xmlns:a16="http://schemas.microsoft.com/office/drawing/2014/main" id="{5DEB3D1A-01F5-434B-A5D5-7A829C8E2DA1}"/>
                </a:ext>
              </a:extLst>
            </p:cNvPr>
            <p:cNvCxnSpPr>
              <a:cxnSpLocks/>
              <a:stCxn id="141" idx="6"/>
              <a:endCxn id="121" idx="2"/>
            </p:cNvCxnSpPr>
            <p:nvPr/>
          </p:nvCxnSpPr>
          <p:spPr>
            <a:xfrm>
              <a:off x="8179416" y="2716067"/>
              <a:ext cx="64721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Rechte verbindingslijn met pijl 165">
              <a:extLst>
                <a:ext uri="{FF2B5EF4-FFF2-40B4-BE49-F238E27FC236}">
                  <a16:creationId xmlns:a16="http://schemas.microsoft.com/office/drawing/2014/main" id="{13815AFF-47B7-9846-8A7B-9785AFB8042B}"/>
                </a:ext>
              </a:extLst>
            </p:cNvPr>
            <p:cNvCxnSpPr>
              <a:cxnSpLocks/>
              <a:stCxn id="141" idx="6"/>
              <a:endCxn id="122" idx="2"/>
            </p:cNvCxnSpPr>
            <p:nvPr/>
          </p:nvCxnSpPr>
          <p:spPr>
            <a:xfrm>
              <a:off x="8179416" y="2716067"/>
              <a:ext cx="647211" cy="7282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Rechte verbindingslijn met pijl 168">
              <a:extLst>
                <a:ext uri="{FF2B5EF4-FFF2-40B4-BE49-F238E27FC236}">
                  <a16:creationId xmlns:a16="http://schemas.microsoft.com/office/drawing/2014/main" id="{AC408947-CD8B-674F-8D6C-2861EB89B2B3}"/>
                </a:ext>
              </a:extLst>
            </p:cNvPr>
            <p:cNvCxnSpPr>
              <a:cxnSpLocks/>
              <a:stCxn id="141" idx="6"/>
              <a:endCxn id="123" idx="2"/>
            </p:cNvCxnSpPr>
            <p:nvPr/>
          </p:nvCxnSpPr>
          <p:spPr>
            <a:xfrm>
              <a:off x="8179416" y="2716067"/>
              <a:ext cx="647211" cy="14565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chte verbindingslijn met pijl 171">
              <a:extLst>
                <a:ext uri="{FF2B5EF4-FFF2-40B4-BE49-F238E27FC236}">
                  <a16:creationId xmlns:a16="http://schemas.microsoft.com/office/drawing/2014/main" id="{38832CBF-288B-264B-833A-805614765A34}"/>
                </a:ext>
              </a:extLst>
            </p:cNvPr>
            <p:cNvCxnSpPr>
              <a:cxnSpLocks/>
              <a:stCxn id="141" idx="6"/>
              <a:endCxn id="124" idx="2"/>
            </p:cNvCxnSpPr>
            <p:nvPr/>
          </p:nvCxnSpPr>
          <p:spPr>
            <a:xfrm>
              <a:off x="8179416" y="2716067"/>
              <a:ext cx="647211" cy="218479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Rechte verbindingslijn met pijl 174">
              <a:extLst>
                <a:ext uri="{FF2B5EF4-FFF2-40B4-BE49-F238E27FC236}">
                  <a16:creationId xmlns:a16="http://schemas.microsoft.com/office/drawing/2014/main" id="{0B04A238-5F3A-6A4E-A408-E8B838749F61}"/>
                </a:ext>
              </a:extLst>
            </p:cNvPr>
            <p:cNvCxnSpPr>
              <a:cxnSpLocks/>
              <a:stCxn id="142" idx="6"/>
              <a:endCxn id="119" idx="2"/>
            </p:cNvCxnSpPr>
            <p:nvPr/>
          </p:nvCxnSpPr>
          <p:spPr>
            <a:xfrm flipV="1">
              <a:off x="8179416" y="1993746"/>
              <a:ext cx="647211" cy="1450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Rechte verbindingslijn met pijl 177">
              <a:extLst>
                <a:ext uri="{FF2B5EF4-FFF2-40B4-BE49-F238E27FC236}">
                  <a16:creationId xmlns:a16="http://schemas.microsoft.com/office/drawing/2014/main" id="{A83DB63D-2827-B046-A78B-869D393A232F}"/>
                </a:ext>
              </a:extLst>
            </p:cNvPr>
            <p:cNvCxnSpPr>
              <a:cxnSpLocks/>
              <a:stCxn id="142" idx="6"/>
              <a:endCxn id="121" idx="2"/>
            </p:cNvCxnSpPr>
            <p:nvPr/>
          </p:nvCxnSpPr>
          <p:spPr>
            <a:xfrm flipV="1">
              <a:off x="8179416" y="2716067"/>
              <a:ext cx="647211" cy="7282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Rechte verbindingslijn met pijl 180">
              <a:extLst>
                <a:ext uri="{FF2B5EF4-FFF2-40B4-BE49-F238E27FC236}">
                  <a16:creationId xmlns:a16="http://schemas.microsoft.com/office/drawing/2014/main" id="{C43267A2-EFBA-6042-AFB4-CDD9BF284D86}"/>
                </a:ext>
              </a:extLst>
            </p:cNvPr>
            <p:cNvCxnSpPr>
              <a:cxnSpLocks/>
              <a:stCxn id="142" idx="6"/>
              <a:endCxn id="122" idx="2"/>
            </p:cNvCxnSpPr>
            <p:nvPr/>
          </p:nvCxnSpPr>
          <p:spPr>
            <a:xfrm>
              <a:off x="8179416" y="3444333"/>
              <a:ext cx="64721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Rechte verbindingslijn met pijl 183">
              <a:extLst>
                <a:ext uri="{FF2B5EF4-FFF2-40B4-BE49-F238E27FC236}">
                  <a16:creationId xmlns:a16="http://schemas.microsoft.com/office/drawing/2014/main" id="{7B44A18A-90AB-E842-A7E2-F94C485BC0F6}"/>
                </a:ext>
              </a:extLst>
            </p:cNvPr>
            <p:cNvCxnSpPr>
              <a:cxnSpLocks/>
              <a:stCxn id="142" idx="6"/>
              <a:endCxn id="123" idx="2"/>
            </p:cNvCxnSpPr>
            <p:nvPr/>
          </p:nvCxnSpPr>
          <p:spPr>
            <a:xfrm>
              <a:off x="8179416" y="3444333"/>
              <a:ext cx="647211" cy="7282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Rechte verbindingslijn met pijl 186">
              <a:extLst>
                <a:ext uri="{FF2B5EF4-FFF2-40B4-BE49-F238E27FC236}">
                  <a16:creationId xmlns:a16="http://schemas.microsoft.com/office/drawing/2014/main" id="{96DBE491-7431-E94A-9B72-69805ADB467B}"/>
                </a:ext>
              </a:extLst>
            </p:cNvPr>
            <p:cNvCxnSpPr>
              <a:cxnSpLocks/>
              <a:stCxn id="142" idx="6"/>
              <a:endCxn id="124" idx="2"/>
            </p:cNvCxnSpPr>
            <p:nvPr/>
          </p:nvCxnSpPr>
          <p:spPr>
            <a:xfrm>
              <a:off x="8179416" y="3444333"/>
              <a:ext cx="647211" cy="14565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met pijl 189">
              <a:extLst>
                <a:ext uri="{FF2B5EF4-FFF2-40B4-BE49-F238E27FC236}">
                  <a16:creationId xmlns:a16="http://schemas.microsoft.com/office/drawing/2014/main" id="{81B1AF72-797E-8C42-B052-CB55B71205AD}"/>
                </a:ext>
              </a:extLst>
            </p:cNvPr>
            <p:cNvCxnSpPr>
              <a:cxnSpLocks/>
              <a:stCxn id="143" idx="6"/>
              <a:endCxn id="119" idx="2"/>
            </p:cNvCxnSpPr>
            <p:nvPr/>
          </p:nvCxnSpPr>
          <p:spPr>
            <a:xfrm flipV="1">
              <a:off x="8179416" y="1993746"/>
              <a:ext cx="647211" cy="21788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Rechte verbindingslijn met pijl 194">
              <a:extLst>
                <a:ext uri="{FF2B5EF4-FFF2-40B4-BE49-F238E27FC236}">
                  <a16:creationId xmlns:a16="http://schemas.microsoft.com/office/drawing/2014/main" id="{2B398A75-B4DD-6A44-9E0A-71057A05428E}"/>
                </a:ext>
              </a:extLst>
            </p:cNvPr>
            <p:cNvCxnSpPr>
              <a:cxnSpLocks/>
              <a:stCxn id="143" idx="6"/>
              <a:endCxn id="119" idx="2"/>
            </p:cNvCxnSpPr>
            <p:nvPr/>
          </p:nvCxnSpPr>
          <p:spPr>
            <a:xfrm flipV="1">
              <a:off x="8179416" y="1993746"/>
              <a:ext cx="647211" cy="21788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Rechte verbindingslijn met pijl 197">
              <a:extLst>
                <a:ext uri="{FF2B5EF4-FFF2-40B4-BE49-F238E27FC236}">
                  <a16:creationId xmlns:a16="http://schemas.microsoft.com/office/drawing/2014/main" id="{324DA7F9-5BB6-B342-B633-1F81EA157161}"/>
                </a:ext>
              </a:extLst>
            </p:cNvPr>
            <p:cNvCxnSpPr>
              <a:cxnSpLocks/>
              <a:stCxn id="143" idx="6"/>
              <a:endCxn id="121" idx="2"/>
            </p:cNvCxnSpPr>
            <p:nvPr/>
          </p:nvCxnSpPr>
          <p:spPr>
            <a:xfrm flipV="1">
              <a:off x="8179416" y="2716067"/>
              <a:ext cx="647211" cy="14565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Rechte verbindingslijn met pijl 200">
              <a:extLst>
                <a:ext uri="{FF2B5EF4-FFF2-40B4-BE49-F238E27FC236}">
                  <a16:creationId xmlns:a16="http://schemas.microsoft.com/office/drawing/2014/main" id="{58C4ACC0-A76E-5C49-9867-C171E79C57EE}"/>
                </a:ext>
              </a:extLst>
            </p:cNvPr>
            <p:cNvCxnSpPr>
              <a:cxnSpLocks/>
              <a:stCxn id="143" idx="6"/>
              <a:endCxn id="122" idx="2"/>
            </p:cNvCxnSpPr>
            <p:nvPr/>
          </p:nvCxnSpPr>
          <p:spPr>
            <a:xfrm flipV="1">
              <a:off x="8179416" y="3444333"/>
              <a:ext cx="647211" cy="7282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Rechte verbindingslijn met pijl 203">
              <a:extLst>
                <a:ext uri="{FF2B5EF4-FFF2-40B4-BE49-F238E27FC236}">
                  <a16:creationId xmlns:a16="http://schemas.microsoft.com/office/drawing/2014/main" id="{C6EDA41C-5886-704A-9F44-D8D546DC047C}"/>
                </a:ext>
              </a:extLst>
            </p:cNvPr>
            <p:cNvCxnSpPr>
              <a:cxnSpLocks/>
              <a:stCxn id="143" idx="6"/>
              <a:endCxn id="123" idx="2"/>
            </p:cNvCxnSpPr>
            <p:nvPr/>
          </p:nvCxnSpPr>
          <p:spPr>
            <a:xfrm>
              <a:off x="8179416" y="4172599"/>
              <a:ext cx="64721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Rechte verbindingslijn met pijl 206">
              <a:extLst>
                <a:ext uri="{FF2B5EF4-FFF2-40B4-BE49-F238E27FC236}">
                  <a16:creationId xmlns:a16="http://schemas.microsoft.com/office/drawing/2014/main" id="{21CB9295-040B-0A42-A462-BCAE58850990}"/>
                </a:ext>
              </a:extLst>
            </p:cNvPr>
            <p:cNvCxnSpPr>
              <a:cxnSpLocks/>
              <a:stCxn id="143" idx="6"/>
              <a:endCxn id="124" idx="2"/>
            </p:cNvCxnSpPr>
            <p:nvPr/>
          </p:nvCxnSpPr>
          <p:spPr>
            <a:xfrm>
              <a:off x="8179416" y="4172599"/>
              <a:ext cx="647211" cy="7282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Rechte verbindingslijn met pijl 209">
              <a:extLst>
                <a:ext uri="{FF2B5EF4-FFF2-40B4-BE49-F238E27FC236}">
                  <a16:creationId xmlns:a16="http://schemas.microsoft.com/office/drawing/2014/main" id="{90597572-8BB4-564B-85C6-2A6A5B49E060}"/>
                </a:ext>
              </a:extLst>
            </p:cNvPr>
            <p:cNvCxnSpPr>
              <a:cxnSpLocks/>
              <a:stCxn id="144" idx="6"/>
              <a:endCxn id="119" idx="2"/>
            </p:cNvCxnSpPr>
            <p:nvPr/>
          </p:nvCxnSpPr>
          <p:spPr>
            <a:xfrm flipV="1">
              <a:off x="8179416" y="1993746"/>
              <a:ext cx="647211" cy="2907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Rechte verbindingslijn met pijl 212">
              <a:extLst>
                <a:ext uri="{FF2B5EF4-FFF2-40B4-BE49-F238E27FC236}">
                  <a16:creationId xmlns:a16="http://schemas.microsoft.com/office/drawing/2014/main" id="{921A1BD2-4F9B-2A48-9179-C608FF04BF5E}"/>
                </a:ext>
              </a:extLst>
            </p:cNvPr>
            <p:cNvCxnSpPr>
              <a:cxnSpLocks/>
              <a:stCxn id="144" idx="6"/>
              <a:endCxn id="121" idx="2"/>
            </p:cNvCxnSpPr>
            <p:nvPr/>
          </p:nvCxnSpPr>
          <p:spPr>
            <a:xfrm flipV="1">
              <a:off x="8179416" y="2716067"/>
              <a:ext cx="647211" cy="218479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Rechte verbindingslijn met pijl 215">
              <a:extLst>
                <a:ext uri="{FF2B5EF4-FFF2-40B4-BE49-F238E27FC236}">
                  <a16:creationId xmlns:a16="http://schemas.microsoft.com/office/drawing/2014/main" id="{14F48629-20B0-F94D-9E7D-E79CE5D34686}"/>
                </a:ext>
              </a:extLst>
            </p:cNvPr>
            <p:cNvCxnSpPr>
              <a:cxnSpLocks/>
              <a:stCxn id="144" idx="6"/>
              <a:endCxn id="122" idx="2"/>
            </p:cNvCxnSpPr>
            <p:nvPr/>
          </p:nvCxnSpPr>
          <p:spPr>
            <a:xfrm flipV="1">
              <a:off x="8179416" y="3444333"/>
              <a:ext cx="647211" cy="14565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Rechte verbindingslijn met pijl 218">
              <a:extLst>
                <a:ext uri="{FF2B5EF4-FFF2-40B4-BE49-F238E27FC236}">
                  <a16:creationId xmlns:a16="http://schemas.microsoft.com/office/drawing/2014/main" id="{23822E29-BBB0-8B4D-99E5-502CDDD497AF}"/>
                </a:ext>
              </a:extLst>
            </p:cNvPr>
            <p:cNvCxnSpPr>
              <a:cxnSpLocks/>
              <a:stCxn id="144" idx="6"/>
              <a:endCxn id="123" idx="2"/>
            </p:cNvCxnSpPr>
            <p:nvPr/>
          </p:nvCxnSpPr>
          <p:spPr>
            <a:xfrm flipV="1">
              <a:off x="8179416" y="4172599"/>
              <a:ext cx="647211" cy="7282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Rechte verbindingslijn met pijl 221">
              <a:extLst>
                <a:ext uri="{FF2B5EF4-FFF2-40B4-BE49-F238E27FC236}">
                  <a16:creationId xmlns:a16="http://schemas.microsoft.com/office/drawing/2014/main" id="{18479231-CC22-E544-AB5C-6599E09CFFC6}"/>
                </a:ext>
              </a:extLst>
            </p:cNvPr>
            <p:cNvCxnSpPr>
              <a:cxnSpLocks/>
              <a:stCxn id="144" idx="6"/>
              <a:endCxn id="124" idx="2"/>
            </p:cNvCxnSpPr>
            <p:nvPr/>
          </p:nvCxnSpPr>
          <p:spPr>
            <a:xfrm>
              <a:off x="8179416" y="4900865"/>
              <a:ext cx="64721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Rechthoek 226">
            <a:extLst>
              <a:ext uri="{FF2B5EF4-FFF2-40B4-BE49-F238E27FC236}">
                <a16:creationId xmlns:a16="http://schemas.microsoft.com/office/drawing/2014/main" id="{F59E58A3-B9AC-9A4D-8516-71A4861A21D1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18907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9" grpId="0" animBg="1"/>
      <p:bldP spid="84" grpId="0" animBg="1"/>
      <p:bldP spid="85" grpId="0" animBg="1"/>
      <p:bldP spid="87" grpId="0"/>
      <p:bldP spid="37" grpId="0"/>
      <p:bldP spid="21" grpId="0" animBg="1"/>
      <p:bldP spid="57" grpId="0" animBg="1"/>
      <p:bldP spid="60" grpId="0" animBg="1"/>
      <p:bldP spid="61" grpId="0" animBg="1"/>
      <p:bldP spid="62" grpId="0" animBg="1"/>
      <p:bldP spid="75" grpId="0" animBg="1"/>
      <p:bldP spid="83" grpId="0" animBg="1"/>
      <p:bldP spid="88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D6831B0-D998-DE42-9983-55EBE700B626}"/>
              </a:ext>
            </a:extLst>
          </p:cNvPr>
          <p:cNvSpPr txBox="1"/>
          <p:nvPr/>
        </p:nvSpPr>
        <p:spPr>
          <a:xfrm>
            <a:off x="816179" y="1301214"/>
            <a:ext cx="59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treatment was 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effective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943A022-8A8F-DA4B-89C7-0FD10328053D}"/>
              </a:ext>
            </a:extLst>
          </p:cNvPr>
          <p:cNvSpPr/>
          <p:nvPr/>
        </p:nvSpPr>
        <p:spPr>
          <a:xfrm>
            <a:off x="2777260" y="1976705"/>
            <a:ext cx="199944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Word </a:t>
            </a:r>
            <a:r>
              <a:rPr lang="nl-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Embedding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76" name="Rechte verbindingslijn met pijl 75">
            <a:extLst>
              <a:ext uri="{FF2B5EF4-FFF2-40B4-BE49-F238E27FC236}">
                <a16:creationId xmlns:a16="http://schemas.microsoft.com/office/drawing/2014/main" id="{92E9379A-1881-AF4D-B277-61D6F76DBE1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5382" y="2207536"/>
            <a:ext cx="781878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hoek 77">
            <a:extLst>
              <a:ext uri="{FF2B5EF4-FFF2-40B4-BE49-F238E27FC236}">
                <a16:creationId xmlns:a16="http://schemas.microsoft.com/office/drawing/2014/main" id="{5DD01EE3-0F19-7F48-BD80-B4D8E58A52EB}"/>
              </a:ext>
            </a:extLst>
          </p:cNvPr>
          <p:cNvSpPr/>
          <p:nvPr/>
        </p:nvSpPr>
        <p:spPr>
          <a:xfrm>
            <a:off x="908704" y="1976704"/>
            <a:ext cx="108667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</a:t>
            </a:r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4120C501-2F48-4447-8CA4-9BF398548410}"/>
              </a:ext>
            </a:extLst>
          </p:cNvPr>
          <p:cNvSpPr/>
          <p:nvPr/>
        </p:nvSpPr>
        <p:spPr>
          <a:xfrm>
            <a:off x="5507208" y="1979598"/>
            <a:ext cx="187202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Bi-LSTM</a:t>
            </a:r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A98D2D06-25AA-FC40-94F9-7AB108BD4B78}"/>
              </a:ext>
            </a:extLst>
          </p:cNvPr>
          <p:cNvSpPr/>
          <p:nvPr/>
        </p:nvSpPr>
        <p:spPr>
          <a:xfrm>
            <a:off x="8109731" y="3198168"/>
            <a:ext cx="1364974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Dense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0F2FFC7A-C8AB-6A48-94E0-FA88CD8C96A1}"/>
              </a:ext>
            </a:extLst>
          </p:cNvPr>
          <p:cNvSpPr/>
          <p:nvPr/>
        </p:nvSpPr>
        <p:spPr>
          <a:xfrm>
            <a:off x="10205205" y="319816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DAF5F5C5-1846-C343-92C6-486C4B9D8448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>
            <a:off x="4776708" y="2207538"/>
            <a:ext cx="730500" cy="28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276A62E3-F3F3-7D40-85DC-DF7081F6B882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>
            <a:off x="7379231" y="2210431"/>
            <a:ext cx="730500" cy="1218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4BD3E8D3-3B8E-1247-A966-A701165A7A16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9474705" y="3429000"/>
            <a:ext cx="7305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hoek 226">
            <a:extLst>
              <a:ext uri="{FF2B5EF4-FFF2-40B4-BE49-F238E27FC236}">
                <a16:creationId xmlns:a16="http://schemas.microsoft.com/office/drawing/2014/main" id="{F59E58A3-B9AC-9A4D-8516-71A4861A21D1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Two</a:t>
            </a:r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b="1" dirty="0" err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inputs</a:t>
            </a:r>
            <a:endParaRPr lang="nl-NL" b="1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0A974716-DCD1-8043-AA0D-A9AC86E26F8D}"/>
              </a:ext>
            </a:extLst>
          </p:cNvPr>
          <p:cNvSpPr/>
          <p:nvPr/>
        </p:nvSpPr>
        <p:spPr>
          <a:xfrm>
            <a:off x="2777260" y="4351195"/>
            <a:ext cx="199944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Cue </a:t>
            </a:r>
            <a:r>
              <a:rPr lang="nl-NL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Embedding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78666836-C1D2-5742-BEB2-EAC841976E55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995382" y="4582026"/>
            <a:ext cx="781878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hoek 99">
            <a:extLst>
              <a:ext uri="{FF2B5EF4-FFF2-40B4-BE49-F238E27FC236}">
                <a16:creationId xmlns:a16="http://schemas.microsoft.com/office/drawing/2014/main" id="{9164B044-9E07-D647-8354-D243E300E0C0}"/>
              </a:ext>
            </a:extLst>
          </p:cNvPr>
          <p:cNvSpPr/>
          <p:nvPr/>
        </p:nvSpPr>
        <p:spPr>
          <a:xfrm>
            <a:off x="908704" y="4351194"/>
            <a:ext cx="108667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</a:t>
            </a:r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A91539FC-EF72-2A4C-9C0E-519C48AA5FD2}"/>
              </a:ext>
            </a:extLst>
          </p:cNvPr>
          <p:cNvSpPr/>
          <p:nvPr/>
        </p:nvSpPr>
        <p:spPr>
          <a:xfrm>
            <a:off x="5507208" y="4354088"/>
            <a:ext cx="187202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Bi-LSTM</a:t>
            </a:r>
          </a:p>
        </p:txBody>
      </p: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5342CA09-E6E5-1D40-A6B6-DF87FE1A74FF}"/>
              </a:ext>
            </a:extLst>
          </p:cNvPr>
          <p:cNvCxnSpPr>
            <a:cxnSpLocks/>
            <a:stCxn id="86" idx="3"/>
            <a:endCxn id="102" idx="1"/>
          </p:cNvCxnSpPr>
          <p:nvPr/>
        </p:nvCxnSpPr>
        <p:spPr>
          <a:xfrm>
            <a:off x="4776708" y="4582028"/>
            <a:ext cx="730500" cy="28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2DF3F80E-536B-044D-8E5E-5CC551F2C89B}"/>
              </a:ext>
            </a:extLst>
          </p:cNvPr>
          <p:cNvCxnSpPr>
            <a:cxnSpLocks/>
            <a:stCxn id="102" idx="3"/>
            <a:endCxn id="84" idx="1"/>
          </p:cNvCxnSpPr>
          <p:nvPr/>
        </p:nvCxnSpPr>
        <p:spPr>
          <a:xfrm flipV="1">
            <a:off x="7379231" y="3429001"/>
            <a:ext cx="730500" cy="1155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D6F74D9B-867B-3742-B813-6A273CD5E99D}"/>
              </a:ext>
            </a:extLst>
          </p:cNvPr>
          <p:cNvSpPr txBox="1"/>
          <p:nvPr/>
        </p:nvSpPr>
        <p:spPr>
          <a:xfrm>
            <a:off x="-1508762" y="5112129"/>
            <a:ext cx="59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0 0 0 1 0</a:t>
            </a:r>
          </a:p>
        </p:txBody>
      </p:sp>
    </p:spTree>
    <p:extLst>
      <p:ext uri="{BB962C8B-B14F-4D97-AF65-F5344CB8AC3E}">
        <p14:creationId xmlns:p14="http://schemas.microsoft.com/office/powerpoint/2010/main" val="39391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9" grpId="0" animBg="1"/>
      <p:bldP spid="84" grpId="0" animBg="1"/>
      <p:bldP spid="85" grpId="0" animBg="1"/>
      <p:bldP spid="86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8A2A2EBF-C490-4448-83BB-88332CBC5704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EBCE1E4-39DE-2D44-8005-31029CF3FA22}"/>
              </a:ext>
            </a:extLst>
          </p:cNvPr>
          <p:cNvSpPr/>
          <p:nvPr/>
        </p:nvSpPr>
        <p:spPr>
          <a:xfrm>
            <a:off x="3841704" y="1483201"/>
            <a:ext cx="45085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BioScope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Corpus:</a:t>
            </a:r>
          </a:p>
          <a:p>
            <a:pPr algn="ctr"/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Abstracts </a:t>
            </a:r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full papers</a:t>
            </a: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﻿14462 </a:t>
            </a:r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sentences</a:t>
            </a:r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93520E5-37C4-0A4B-8CEE-BCA4BE0DFA93}"/>
              </a:ext>
            </a:extLst>
          </p:cNvPr>
          <p:cNvCxnSpPr>
            <a:cxnSpLocks/>
            <a:stCxn id="40" idx="3"/>
            <a:endCxn id="117" idx="1"/>
          </p:cNvCxnSpPr>
          <p:nvPr/>
        </p:nvCxnSpPr>
        <p:spPr>
          <a:xfrm>
            <a:off x="4358741" y="1737441"/>
            <a:ext cx="788034" cy="612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>
            <a:extLst>
              <a:ext uri="{FF2B5EF4-FFF2-40B4-BE49-F238E27FC236}">
                <a16:creationId xmlns:a16="http://schemas.microsoft.com/office/drawing/2014/main" id="{89AE1F40-943C-EB41-9CD7-F745EFBA4A0A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Testing</a:t>
            </a:r>
            <a:endParaRPr lang="nl-NL" b="1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231F4897-EECA-8947-94F7-87B3AC15370B}"/>
              </a:ext>
            </a:extLst>
          </p:cNvPr>
          <p:cNvCxnSpPr>
            <a:cxnSpLocks/>
            <a:stCxn id="76" idx="3"/>
            <a:endCxn id="122" idx="1"/>
          </p:cNvCxnSpPr>
          <p:nvPr/>
        </p:nvCxnSpPr>
        <p:spPr>
          <a:xfrm flipV="1">
            <a:off x="4358741" y="4350090"/>
            <a:ext cx="4052928" cy="21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 39">
            <a:extLst>
              <a:ext uri="{FF2B5EF4-FFF2-40B4-BE49-F238E27FC236}">
                <a16:creationId xmlns:a16="http://schemas.microsoft.com/office/drawing/2014/main" id="{CEC7F1D8-4C64-7A4A-B6F8-E4D1CC0D5436}"/>
              </a:ext>
            </a:extLst>
          </p:cNvPr>
          <p:cNvSpPr/>
          <p:nvPr/>
        </p:nvSpPr>
        <p:spPr>
          <a:xfrm>
            <a:off x="965611" y="1137276"/>
            <a:ext cx="3393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﻿ ﻿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This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element has 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activity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 T 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cells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of 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2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Jurkat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line.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4E0E2F2F-05D0-6D4E-B02F-2F3A95AB9D8A}"/>
              </a:ext>
            </a:extLst>
          </p:cNvPr>
          <p:cNvSpPr/>
          <p:nvPr/>
        </p:nvSpPr>
        <p:spPr>
          <a:xfrm>
            <a:off x="989734" y="2947099"/>
            <a:ext cx="3369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﻿(0 0 0 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0 0 0 0 0 0 0 0)</a:t>
            </a:r>
          </a:p>
        </p:txBody>
      </p: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90F8F9FD-530F-A542-AA49-349989EE2491}"/>
              </a:ext>
            </a:extLst>
          </p:cNvPr>
          <p:cNvCxnSpPr>
            <a:cxnSpLocks/>
            <a:stCxn id="63" idx="3"/>
            <a:endCxn id="117" idx="1"/>
          </p:cNvCxnSpPr>
          <p:nvPr/>
        </p:nvCxnSpPr>
        <p:spPr>
          <a:xfrm flipV="1">
            <a:off x="4358741" y="2350054"/>
            <a:ext cx="788034" cy="827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>
            <a:extLst>
              <a:ext uri="{FF2B5EF4-FFF2-40B4-BE49-F238E27FC236}">
                <a16:creationId xmlns:a16="http://schemas.microsoft.com/office/drawing/2014/main" id="{5AC96005-8087-754A-9FA6-EE8220AC7497}"/>
              </a:ext>
            </a:extLst>
          </p:cNvPr>
          <p:cNvSpPr/>
          <p:nvPr/>
        </p:nvSpPr>
        <p:spPr>
          <a:xfrm>
            <a:off x="989735" y="4140411"/>
            <a:ext cx="336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﻿(0 0 0 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1 1 1 1 1 1 1 1</a:t>
            </a:r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98" name="Rechthoek 97">
            <a:extLst>
              <a:ext uri="{FF2B5EF4-FFF2-40B4-BE49-F238E27FC236}">
                <a16:creationId xmlns:a16="http://schemas.microsoft.com/office/drawing/2014/main" id="{3A06FFA1-03E5-ED4E-8ADA-1827991A795A}"/>
              </a:ext>
            </a:extLst>
          </p:cNvPr>
          <p:cNvSpPr/>
          <p:nvPr/>
        </p:nvSpPr>
        <p:spPr>
          <a:xfrm>
            <a:off x="7424568" y="3688458"/>
            <a:ext cx="3565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﻿(0 0 0 1 1 1 1 1 1 1 1 1)</a:t>
            </a:r>
          </a:p>
        </p:txBody>
      </p:sp>
      <p:sp>
        <p:nvSpPr>
          <p:cNvPr id="101" name="Rechthoek 100">
            <a:extLst>
              <a:ext uri="{FF2B5EF4-FFF2-40B4-BE49-F238E27FC236}">
                <a16:creationId xmlns:a16="http://schemas.microsoft.com/office/drawing/2014/main" id="{9F428801-8325-2045-8C7D-19DBB06A502E}"/>
              </a:ext>
            </a:extLst>
          </p:cNvPr>
          <p:cNvSpPr/>
          <p:nvPr/>
        </p:nvSpPr>
        <p:spPr>
          <a:xfrm>
            <a:off x="7424568" y="2918592"/>
            <a:ext cx="341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﻿(0 0 1 1 1 1 0 0 1 1 1 1)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552F7E2A-F13F-6C42-A42E-679C250B8FB5}"/>
              </a:ext>
            </a:extLst>
          </p:cNvPr>
          <p:cNvSpPr/>
          <p:nvPr/>
        </p:nvSpPr>
        <p:spPr>
          <a:xfrm>
            <a:off x="5146775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56DED4EC-3C2E-1A41-BA9A-36F88DECAE91}"/>
              </a:ext>
            </a:extLst>
          </p:cNvPr>
          <p:cNvSpPr/>
          <p:nvPr/>
        </p:nvSpPr>
        <p:spPr>
          <a:xfrm>
            <a:off x="8411669" y="2119221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</a:p>
        </p:txBody>
      </p:sp>
      <p:cxnSp>
        <p:nvCxnSpPr>
          <p:cNvPr id="121" name="Rechte verbindingslijn met pijl 120">
            <a:extLst>
              <a:ext uri="{FF2B5EF4-FFF2-40B4-BE49-F238E27FC236}">
                <a16:creationId xmlns:a16="http://schemas.microsoft.com/office/drawing/2014/main" id="{67CABF68-9DE7-3F43-AA45-C7D7031CCA9C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6584635" y="2350054"/>
            <a:ext cx="18270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79AEBAE6-79F2-3048-BDCD-E602DC9BEF81}"/>
              </a:ext>
            </a:extLst>
          </p:cNvPr>
          <p:cNvSpPr/>
          <p:nvPr/>
        </p:nvSpPr>
        <p:spPr>
          <a:xfrm>
            <a:off x="8411669" y="4119257"/>
            <a:ext cx="14378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14550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8A2A2EBF-C490-4448-83BB-88332CBC5704}"/>
              </a:ext>
            </a:extLst>
          </p:cNvPr>
          <p:cNvSpPr/>
          <p:nvPr/>
        </p:nvSpPr>
        <p:spPr>
          <a:xfrm>
            <a:off x="-4066" y="0"/>
            <a:ext cx="1999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</a:t>
            </a:r>
            <a:endParaRPr lang="nl-NL" b="1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EBCE1E4-39DE-2D44-8005-31029CF3FA22}"/>
              </a:ext>
            </a:extLst>
          </p:cNvPr>
          <p:cNvSpPr/>
          <p:nvPr/>
        </p:nvSpPr>
        <p:spPr>
          <a:xfrm>
            <a:off x="4399435" y="1483201"/>
            <a:ext cx="3393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Precision: 85.7%</a:t>
            </a:r>
          </a:p>
          <a:p>
            <a:pPr algn="ctr"/>
            <a:endParaRPr lang="nl-NL" sz="2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nl-NL" sz="28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Recall</a:t>
            </a:r>
            <a:r>
              <a:rPr lang="nl-NL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: 77.0%</a:t>
            </a:r>
          </a:p>
        </p:txBody>
      </p:sp>
    </p:spTree>
    <p:extLst>
      <p:ext uri="{BB962C8B-B14F-4D97-AF65-F5344CB8AC3E}">
        <p14:creationId xmlns:p14="http://schemas.microsoft.com/office/powerpoint/2010/main" val="18044057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478</Words>
  <Application>Microsoft Macintosh PowerPoint</Application>
  <PresentationFormat>Breedbeeld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CMU Serif</vt:lpstr>
      <vt:lpstr>CMU Serif Roman</vt:lpstr>
      <vt:lpstr>CMU Serif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37</cp:revision>
  <dcterms:created xsi:type="dcterms:W3CDTF">2020-12-08T07:37:46Z</dcterms:created>
  <dcterms:modified xsi:type="dcterms:W3CDTF">2020-12-16T16:12:50Z</dcterms:modified>
</cp:coreProperties>
</file>