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1" r:id="rId4"/>
    <p:sldId id="263" r:id="rId5"/>
    <p:sldId id="259" r:id="rId6"/>
    <p:sldId id="258" r:id="rId7"/>
    <p:sldId id="264" r:id="rId8"/>
    <p:sldId id="260" r:id="rId9"/>
    <p:sldId id="257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966"/>
  </p:normalViewPr>
  <p:slideViewPr>
    <p:cSldViewPr snapToGrid="0">
      <p:cViewPr varScale="1">
        <p:scale>
          <a:sx n="121" d="100"/>
          <a:sy n="12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B2C67-107C-0C4E-AFFC-1EA95FB04966}" type="datetimeFigureOut">
              <a:rPr lang="nl-NL" smtClean="0"/>
              <a:t>06-09-2023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DB46B-D231-F045-B2B0-7E485BB632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32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B46B-D231-F045-B2B0-7E485BB6325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71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B46B-D231-F045-B2B0-7E485BB6325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10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B46B-D231-F045-B2B0-7E485BB6325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95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B46B-D231-F045-B2B0-7E485BB6325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02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B46B-D231-F045-B2B0-7E485BB6325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66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B46B-D231-F045-B2B0-7E485BB6325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797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B46B-D231-F045-B2B0-7E485BB6325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819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B46B-D231-F045-B2B0-7E485BB6325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472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DB46B-D231-F045-B2B0-7E485BB6325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762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AB264-070B-2801-4C91-35BBF67C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4CDEDD-0563-9705-B345-7BEB6E4CD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97EF3-DBCC-4913-76E2-4D772D2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CBE-39ED-8349-863E-52B0ACE268A2}" type="datetimeFigureOut">
              <a:rPr lang="nl-NL" smtClean="0"/>
              <a:t>06-09-2023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1981E7-59F3-4B97-2B1D-C459E7C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9A30FF-9813-2564-74A3-B69BFCA2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59AE-6383-3745-BA52-8C59E93DF8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44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9D942-A822-7CCE-1FE6-60D5CDCA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93B9E27-085D-435F-AF79-AEF7C38FB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09218E-CB37-A189-BE5E-A15ADCF8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CBE-39ED-8349-863E-52B0ACE268A2}" type="datetimeFigureOut">
              <a:rPr lang="nl-NL" smtClean="0"/>
              <a:t>06-09-2023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AD0D3B-9BBA-FEA1-C298-92EE2E1B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20AC55-CD56-1397-50C8-45AEB89E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59AE-6383-3745-BA52-8C59E93DF8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41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3DC9D19-3481-F3CE-492D-D652848C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4863CD9-1AC3-0571-FCEF-18BBFA14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19FDB7-C279-AA94-C09D-1646A66A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CBE-39ED-8349-863E-52B0ACE268A2}" type="datetimeFigureOut">
              <a:rPr lang="nl-NL" smtClean="0"/>
              <a:t>06-09-2023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C48814-CC2F-2C5E-905B-AA26DB69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287169-9648-492E-AD17-E65E0285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59AE-6383-3745-BA52-8C59E93DF8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45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5A7A1-E717-D777-8402-EFE39854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41F1A1-3CF1-CD0E-C444-B55161FDD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DD2582-7546-7F72-D4AD-299418DA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CBE-39ED-8349-863E-52B0ACE268A2}" type="datetimeFigureOut">
              <a:rPr lang="nl-NL" smtClean="0"/>
              <a:t>06-09-2023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EB3D61-C50D-56FC-DDD8-B303B01B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E0D849-B6FA-9A81-0E4C-D317D7B1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59AE-6383-3745-BA52-8C59E93DF8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13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F5F7A-F560-828C-9A98-43CB416D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5D3EE-81DB-EE60-A23D-4507D066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968108-B9F0-A632-682D-9D5FEF96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CBE-39ED-8349-863E-52B0ACE268A2}" type="datetimeFigureOut">
              <a:rPr lang="nl-NL" smtClean="0"/>
              <a:t>06-09-2023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1077A4-63C7-D460-DB07-2A6FD580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21B3DC-7842-F689-C1A5-20E83E22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59AE-6383-3745-BA52-8C59E93DF8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99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20260-327D-1068-6B0A-085ECE41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DA44F8-754A-7C15-ABFD-9085AE26C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5F8647F-748B-2B33-4F9C-D5878810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7628C7-CAEC-232B-147E-D4BFF108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CBE-39ED-8349-863E-52B0ACE268A2}" type="datetimeFigureOut">
              <a:rPr lang="nl-NL" smtClean="0"/>
              <a:t>06-09-2023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6308E4-3A2B-D6FA-0C44-4019E622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6F8938-BBB2-4FAB-9255-1A46C3EF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59AE-6383-3745-BA52-8C59E93DF8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91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A2F47-640D-2436-7250-EC22C4BB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4DF9382-0FFD-1956-A69D-AA19BDBB5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030D339-DAC5-A825-0F52-AF82084F0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2CF3D8D-ACD3-0107-2861-AC1E09FB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C303375-9B48-470E-9966-EFC56390D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7394B99-49AD-692C-89F7-E49A578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CBE-39ED-8349-863E-52B0ACE268A2}" type="datetimeFigureOut">
              <a:rPr lang="nl-NL" smtClean="0"/>
              <a:t>06-09-2023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E79931E-7FF7-21D1-C089-E404C1D6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07075B-2D96-9A32-9B5B-9D7FF1E9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59AE-6383-3745-BA52-8C59E93DF8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2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7074B-D0A6-AEDA-0B3C-1072BA5B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3D0436-D185-5072-761F-1B69242A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CBE-39ED-8349-863E-52B0ACE268A2}" type="datetimeFigureOut">
              <a:rPr lang="nl-NL" smtClean="0"/>
              <a:t>06-09-2023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1E5CAB3-E8D2-E93E-B975-5DFE064C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B797960-A239-3625-1C7D-38E062F9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59AE-6383-3745-BA52-8C59E93DF8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05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3AF5252-F9C8-9237-ACFB-8C482EF9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CBE-39ED-8349-863E-52B0ACE268A2}" type="datetimeFigureOut">
              <a:rPr lang="nl-NL" smtClean="0"/>
              <a:t>06-09-2023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3FB1E54-767D-7579-79E8-D1DA31A7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785BF0-7E53-7471-5F1B-B2E90D66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59AE-6383-3745-BA52-8C59E93DF8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231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1014E-279F-7A3F-F58E-41F974FD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3BDA22-74D9-EF73-D7B5-0605AA9B9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CC6B5E-03E9-2C20-F50C-D15193083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E934025-C4F9-E56D-C645-1DF1D9A3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CBE-39ED-8349-863E-52B0ACE268A2}" type="datetimeFigureOut">
              <a:rPr lang="nl-NL" smtClean="0"/>
              <a:t>06-09-2023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C5465F-DD76-F2F8-0EFE-154C8EC7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202096-E630-C949-3DE0-36F386C8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59AE-6383-3745-BA52-8C59E93DF8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63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1EF1E-93C4-82FE-BCA5-F73CF0D8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2009332-BF92-5474-CFBD-4CE5C740B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A320404-0840-C35F-E5EA-24D22B30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4B466A9-ED79-06BE-86D2-C7751B70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7CBE-39ED-8349-863E-52B0ACE268A2}" type="datetimeFigureOut">
              <a:rPr lang="nl-NL" smtClean="0"/>
              <a:t>06-09-2023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81A9F97-0991-8281-0A91-34DA6389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91AA63-AFB7-06B3-DE2B-33A170B4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59AE-6383-3745-BA52-8C59E93DF8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28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43DE29E-07D4-283B-2D6A-187CE17F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554C95-C4F4-BBAE-5B06-B5E84CF6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1E4AF9-EB1F-D45C-D2A7-096452EC2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7CBE-39ED-8349-863E-52B0ACE268A2}" type="datetimeFigureOut">
              <a:rPr lang="nl-NL" smtClean="0"/>
              <a:t>06-09-2023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CD18FD-4809-1E5E-EA54-4A7EE2B73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06FE94-B9BE-1A54-C1EE-5A7368E18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59AE-6383-3745-BA52-8C59E93DF88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96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F2D3CAB-AFD1-2BB0-21CB-3BF16DA94B9E}"/>
              </a:ext>
            </a:extLst>
          </p:cNvPr>
          <p:cNvCxnSpPr/>
          <p:nvPr/>
        </p:nvCxnSpPr>
        <p:spPr>
          <a:xfrm>
            <a:off x="4409565" y="4227460"/>
            <a:ext cx="28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05A5F216-C4B8-D57A-5AA0-FD05DB8A3731}"/>
              </a:ext>
            </a:extLst>
          </p:cNvPr>
          <p:cNvCxnSpPr>
            <a:cxnSpLocks/>
          </p:cNvCxnSpPr>
          <p:nvPr/>
        </p:nvCxnSpPr>
        <p:spPr>
          <a:xfrm flipV="1">
            <a:off x="4409565" y="2435975"/>
            <a:ext cx="0" cy="1800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50DD60E-1DF5-BB45-5FD6-B162B06984BC}"/>
              </a:ext>
            </a:extLst>
          </p:cNvPr>
          <p:cNvCxnSpPr>
            <a:cxnSpLocks/>
          </p:cNvCxnSpPr>
          <p:nvPr/>
        </p:nvCxnSpPr>
        <p:spPr>
          <a:xfrm>
            <a:off x="4335149" y="3877234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2601B47-CA13-98C2-9D23-546FC9320533}"/>
              </a:ext>
            </a:extLst>
          </p:cNvPr>
          <p:cNvCxnSpPr>
            <a:cxnSpLocks/>
          </p:cNvCxnSpPr>
          <p:nvPr/>
        </p:nvCxnSpPr>
        <p:spPr>
          <a:xfrm>
            <a:off x="4335149" y="2792217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0179743-D8A1-5034-2717-FEBC1697E3E7}"/>
              </a:ext>
            </a:extLst>
          </p:cNvPr>
          <p:cNvCxnSpPr>
            <a:cxnSpLocks/>
          </p:cNvCxnSpPr>
          <p:nvPr/>
        </p:nvCxnSpPr>
        <p:spPr>
          <a:xfrm flipV="1">
            <a:off x="5128890" y="4155460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CBD949C-C291-B5A1-428C-EE9C1EE66C23}"/>
              </a:ext>
            </a:extLst>
          </p:cNvPr>
          <p:cNvCxnSpPr>
            <a:cxnSpLocks/>
          </p:cNvCxnSpPr>
          <p:nvPr/>
        </p:nvCxnSpPr>
        <p:spPr>
          <a:xfrm flipV="1">
            <a:off x="6570240" y="4155460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9B86BABC-9EEF-95DD-F3BA-99E40EDDD648}"/>
              </a:ext>
            </a:extLst>
          </p:cNvPr>
          <p:cNvCxnSpPr>
            <a:cxnSpLocks/>
          </p:cNvCxnSpPr>
          <p:nvPr/>
        </p:nvCxnSpPr>
        <p:spPr>
          <a:xfrm>
            <a:off x="4409565" y="3877234"/>
            <a:ext cx="146323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5F2AD83-3959-FD9D-B110-72B59A2A72B7}"/>
              </a:ext>
            </a:extLst>
          </p:cNvPr>
          <p:cNvCxnSpPr>
            <a:cxnSpLocks/>
          </p:cNvCxnSpPr>
          <p:nvPr/>
        </p:nvCxnSpPr>
        <p:spPr>
          <a:xfrm>
            <a:off x="5777920" y="2790954"/>
            <a:ext cx="151164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3CE17F4A-EA5A-55C6-5754-E0ABCABC6575}"/>
              </a:ext>
            </a:extLst>
          </p:cNvPr>
          <p:cNvCxnSpPr>
            <a:cxnSpLocks/>
          </p:cNvCxnSpPr>
          <p:nvPr/>
        </p:nvCxnSpPr>
        <p:spPr>
          <a:xfrm flipV="1">
            <a:off x="6570240" y="2790954"/>
            <a:ext cx="0" cy="10862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3494A630-670C-652C-5E1E-B87A382E05EB}"/>
              </a:ext>
            </a:extLst>
          </p:cNvPr>
          <p:cNvCxnSpPr>
            <a:cxnSpLocks/>
          </p:cNvCxnSpPr>
          <p:nvPr/>
        </p:nvCxnSpPr>
        <p:spPr>
          <a:xfrm flipV="1">
            <a:off x="5140201" y="2790954"/>
            <a:ext cx="0" cy="10862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80E886F-02A6-D4AA-0094-1FE907A10EBE}"/>
              </a:ext>
            </a:extLst>
          </p:cNvPr>
          <p:cNvSpPr txBox="1"/>
          <p:nvPr/>
        </p:nvSpPr>
        <p:spPr>
          <a:xfrm>
            <a:off x="4027808" y="2606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4756F600-29CC-706F-02B3-53A2C6D8E6DA}"/>
              </a:ext>
            </a:extLst>
          </p:cNvPr>
          <p:cNvSpPr txBox="1"/>
          <p:nvPr/>
        </p:nvSpPr>
        <p:spPr>
          <a:xfrm>
            <a:off x="4026621" y="369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10D72F8-1EE5-5626-A690-EE247D778B98}"/>
              </a:ext>
            </a:extLst>
          </p:cNvPr>
          <p:cNvSpPr txBox="1"/>
          <p:nvPr/>
        </p:nvSpPr>
        <p:spPr>
          <a:xfrm>
            <a:off x="4986741" y="42754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</a:t>
            </a:r>
            <a:r>
              <a:rPr lang="nl-NL" baseline="-25000" dirty="0"/>
              <a:t>0</a:t>
            </a:r>
            <a:endParaRPr lang="nl-NL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8FAD1ABD-3BBA-8305-1D1B-E88D5D0D64C8}"/>
              </a:ext>
            </a:extLst>
          </p:cNvPr>
          <p:cNvSpPr txBox="1"/>
          <p:nvPr/>
        </p:nvSpPr>
        <p:spPr>
          <a:xfrm>
            <a:off x="6415491" y="42754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</a:t>
            </a:r>
            <a:r>
              <a:rPr lang="nl-NL" baseline="-25000" dirty="0"/>
              <a:t>1</a:t>
            </a:r>
            <a:endParaRPr lang="nl-NL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AD756C55-533E-FA2F-D4E8-664BDD34805E}"/>
              </a:ext>
            </a:extLst>
          </p:cNvPr>
          <p:cNvSpPr txBox="1"/>
          <p:nvPr/>
        </p:nvSpPr>
        <p:spPr>
          <a:xfrm rot="16200000">
            <a:off x="3479155" y="3149428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state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05915E0B-A988-F08F-7092-3ED98BAB2E0C}"/>
              </a:ext>
            </a:extLst>
          </p:cNvPr>
          <p:cNvSpPr txBox="1"/>
          <p:nvPr/>
        </p:nvSpPr>
        <p:spPr>
          <a:xfrm>
            <a:off x="5057684" y="4577685"/>
            <a:ext cx="170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control </a:t>
            </a:r>
            <a:r>
              <a:rPr lang="nl-NL" dirty="0" err="1"/>
              <a:t>variable</a:t>
            </a:r>
            <a:endParaRPr lang="nl-NL" dirty="0"/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3488647A-92D3-00E5-F9EC-5440A4BF40D6}"/>
              </a:ext>
            </a:extLst>
          </p:cNvPr>
          <p:cNvCxnSpPr>
            <a:cxnSpLocks/>
          </p:cNvCxnSpPr>
          <p:nvPr/>
        </p:nvCxnSpPr>
        <p:spPr>
          <a:xfrm>
            <a:off x="5777920" y="3877234"/>
            <a:ext cx="801163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4BDE0A55-1F36-883A-0389-70BA2AE19086}"/>
              </a:ext>
            </a:extLst>
          </p:cNvPr>
          <p:cNvCxnSpPr>
            <a:cxnSpLocks/>
          </p:cNvCxnSpPr>
          <p:nvPr/>
        </p:nvCxnSpPr>
        <p:spPr>
          <a:xfrm>
            <a:off x="5125624" y="2790954"/>
            <a:ext cx="801163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66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F2D3CAB-AFD1-2BB0-21CB-3BF16DA94B9E}"/>
              </a:ext>
            </a:extLst>
          </p:cNvPr>
          <p:cNvCxnSpPr/>
          <p:nvPr/>
        </p:nvCxnSpPr>
        <p:spPr>
          <a:xfrm>
            <a:off x="4409565" y="4227460"/>
            <a:ext cx="28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05A5F216-C4B8-D57A-5AA0-FD05DB8A3731}"/>
              </a:ext>
            </a:extLst>
          </p:cNvPr>
          <p:cNvCxnSpPr>
            <a:cxnSpLocks/>
          </p:cNvCxnSpPr>
          <p:nvPr/>
        </p:nvCxnSpPr>
        <p:spPr>
          <a:xfrm flipV="1">
            <a:off x="4409565" y="2435975"/>
            <a:ext cx="0" cy="1800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50DD60E-1DF5-BB45-5FD6-B162B06984BC}"/>
              </a:ext>
            </a:extLst>
          </p:cNvPr>
          <p:cNvCxnSpPr>
            <a:cxnSpLocks/>
          </p:cNvCxnSpPr>
          <p:nvPr/>
        </p:nvCxnSpPr>
        <p:spPr>
          <a:xfrm>
            <a:off x="4335149" y="3877234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2601B47-CA13-98C2-9D23-546FC9320533}"/>
              </a:ext>
            </a:extLst>
          </p:cNvPr>
          <p:cNvCxnSpPr>
            <a:cxnSpLocks/>
          </p:cNvCxnSpPr>
          <p:nvPr/>
        </p:nvCxnSpPr>
        <p:spPr>
          <a:xfrm>
            <a:off x="4335149" y="2792217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0179743-D8A1-5034-2717-FEBC1697E3E7}"/>
              </a:ext>
            </a:extLst>
          </p:cNvPr>
          <p:cNvCxnSpPr>
            <a:cxnSpLocks/>
          </p:cNvCxnSpPr>
          <p:nvPr/>
        </p:nvCxnSpPr>
        <p:spPr>
          <a:xfrm flipV="1">
            <a:off x="5128890" y="4155460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CBD949C-C291-B5A1-428C-EE9C1EE66C23}"/>
              </a:ext>
            </a:extLst>
          </p:cNvPr>
          <p:cNvCxnSpPr>
            <a:cxnSpLocks/>
          </p:cNvCxnSpPr>
          <p:nvPr/>
        </p:nvCxnSpPr>
        <p:spPr>
          <a:xfrm flipV="1">
            <a:off x="6570240" y="4155460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5F2AD83-3959-FD9D-B110-72B59A2A72B7}"/>
              </a:ext>
            </a:extLst>
          </p:cNvPr>
          <p:cNvCxnSpPr>
            <a:cxnSpLocks/>
          </p:cNvCxnSpPr>
          <p:nvPr/>
        </p:nvCxnSpPr>
        <p:spPr>
          <a:xfrm>
            <a:off x="5128890" y="2790954"/>
            <a:ext cx="216067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3CE17F4A-EA5A-55C6-5754-E0ABCABC6575}"/>
              </a:ext>
            </a:extLst>
          </p:cNvPr>
          <p:cNvCxnSpPr>
            <a:cxnSpLocks/>
          </p:cNvCxnSpPr>
          <p:nvPr/>
        </p:nvCxnSpPr>
        <p:spPr>
          <a:xfrm flipV="1">
            <a:off x="6570240" y="2790954"/>
            <a:ext cx="0" cy="10862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3494A630-670C-652C-5E1E-B87A382E05EB}"/>
              </a:ext>
            </a:extLst>
          </p:cNvPr>
          <p:cNvCxnSpPr>
            <a:cxnSpLocks/>
          </p:cNvCxnSpPr>
          <p:nvPr/>
        </p:nvCxnSpPr>
        <p:spPr>
          <a:xfrm flipV="1">
            <a:off x="5140201" y="2790954"/>
            <a:ext cx="0" cy="10862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80E886F-02A6-D4AA-0094-1FE907A10EBE}"/>
              </a:ext>
            </a:extLst>
          </p:cNvPr>
          <p:cNvSpPr txBox="1"/>
          <p:nvPr/>
        </p:nvSpPr>
        <p:spPr>
          <a:xfrm>
            <a:off x="4027808" y="2606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4756F600-29CC-706F-02B3-53A2C6D8E6DA}"/>
              </a:ext>
            </a:extLst>
          </p:cNvPr>
          <p:cNvSpPr txBox="1"/>
          <p:nvPr/>
        </p:nvSpPr>
        <p:spPr>
          <a:xfrm>
            <a:off x="4026621" y="369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10D72F8-1EE5-5626-A690-EE247D778B98}"/>
              </a:ext>
            </a:extLst>
          </p:cNvPr>
          <p:cNvSpPr txBox="1"/>
          <p:nvPr/>
        </p:nvSpPr>
        <p:spPr>
          <a:xfrm>
            <a:off x="4609500" y="4275498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threshold</a:t>
            </a:r>
            <a:r>
              <a:rPr lang="nl-NL" baseline="-25000" dirty="0"/>
              <a:t>0</a:t>
            </a:r>
            <a:endParaRPr lang="nl-NL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8FAD1ABD-3BBA-8305-1D1B-E88D5D0D64C8}"/>
              </a:ext>
            </a:extLst>
          </p:cNvPr>
          <p:cNvSpPr txBox="1"/>
          <p:nvPr/>
        </p:nvSpPr>
        <p:spPr>
          <a:xfrm>
            <a:off x="6053633" y="4275498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threshold</a:t>
            </a:r>
            <a:r>
              <a:rPr lang="nl-NL" baseline="-25000" dirty="0"/>
              <a:t>1</a:t>
            </a:r>
            <a:endParaRPr lang="nl-NL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AD756C55-533E-FA2F-D4E8-664BDD34805E}"/>
              </a:ext>
            </a:extLst>
          </p:cNvPr>
          <p:cNvSpPr txBox="1"/>
          <p:nvPr/>
        </p:nvSpPr>
        <p:spPr>
          <a:xfrm rot="16200000">
            <a:off x="3381884" y="3149428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regime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05915E0B-A988-F08F-7092-3ED98BAB2E0C}"/>
              </a:ext>
            </a:extLst>
          </p:cNvPr>
          <p:cNvSpPr txBox="1"/>
          <p:nvPr/>
        </p:nvSpPr>
        <p:spPr>
          <a:xfrm>
            <a:off x="5048662" y="4644830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control </a:t>
            </a:r>
            <a:r>
              <a:rPr lang="nl-NL" dirty="0" err="1"/>
              <a:t>variable</a:t>
            </a:r>
            <a:endParaRPr lang="nl-NL" dirty="0"/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3488647A-92D3-00E5-F9EC-5440A4BF40D6}"/>
              </a:ext>
            </a:extLst>
          </p:cNvPr>
          <p:cNvCxnSpPr>
            <a:cxnSpLocks/>
          </p:cNvCxnSpPr>
          <p:nvPr/>
        </p:nvCxnSpPr>
        <p:spPr>
          <a:xfrm>
            <a:off x="4409565" y="3877234"/>
            <a:ext cx="216951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88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F2D3CAB-AFD1-2BB0-21CB-3BF16DA94B9E}"/>
              </a:ext>
            </a:extLst>
          </p:cNvPr>
          <p:cNvCxnSpPr/>
          <p:nvPr/>
        </p:nvCxnSpPr>
        <p:spPr>
          <a:xfrm>
            <a:off x="4409565" y="4227460"/>
            <a:ext cx="28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05A5F216-C4B8-D57A-5AA0-FD05DB8A3731}"/>
              </a:ext>
            </a:extLst>
          </p:cNvPr>
          <p:cNvCxnSpPr>
            <a:cxnSpLocks/>
          </p:cNvCxnSpPr>
          <p:nvPr/>
        </p:nvCxnSpPr>
        <p:spPr>
          <a:xfrm flipV="1">
            <a:off x="4409565" y="2435975"/>
            <a:ext cx="0" cy="1800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50DD60E-1DF5-BB45-5FD6-B162B06984BC}"/>
              </a:ext>
            </a:extLst>
          </p:cNvPr>
          <p:cNvCxnSpPr>
            <a:cxnSpLocks/>
          </p:cNvCxnSpPr>
          <p:nvPr/>
        </p:nvCxnSpPr>
        <p:spPr>
          <a:xfrm>
            <a:off x="4335149" y="3877234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2601B47-CA13-98C2-9D23-546FC9320533}"/>
              </a:ext>
            </a:extLst>
          </p:cNvPr>
          <p:cNvCxnSpPr>
            <a:cxnSpLocks/>
          </p:cNvCxnSpPr>
          <p:nvPr/>
        </p:nvCxnSpPr>
        <p:spPr>
          <a:xfrm>
            <a:off x="4335149" y="2792217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0179743-D8A1-5034-2717-FEBC1697E3E7}"/>
              </a:ext>
            </a:extLst>
          </p:cNvPr>
          <p:cNvCxnSpPr>
            <a:cxnSpLocks/>
          </p:cNvCxnSpPr>
          <p:nvPr/>
        </p:nvCxnSpPr>
        <p:spPr>
          <a:xfrm flipV="1">
            <a:off x="5831344" y="4155460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9B86BABC-9EEF-95DD-F3BA-99E40EDDD648}"/>
              </a:ext>
            </a:extLst>
          </p:cNvPr>
          <p:cNvCxnSpPr>
            <a:cxnSpLocks/>
          </p:cNvCxnSpPr>
          <p:nvPr/>
        </p:nvCxnSpPr>
        <p:spPr>
          <a:xfrm>
            <a:off x="4409565" y="3877234"/>
            <a:ext cx="1403720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5F2AD83-3959-FD9D-B110-72B59A2A72B7}"/>
              </a:ext>
            </a:extLst>
          </p:cNvPr>
          <p:cNvCxnSpPr>
            <a:cxnSpLocks/>
          </p:cNvCxnSpPr>
          <p:nvPr/>
        </p:nvCxnSpPr>
        <p:spPr>
          <a:xfrm>
            <a:off x="5813285" y="2790954"/>
            <a:ext cx="14762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3CE17F4A-EA5A-55C6-5754-E0ABCABC6575}"/>
              </a:ext>
            </a:extLst>
          </p:cNvPr>
          <p:cNvCxnSpPr>
            <a:cxnSpLocks/>
          </p:cNvCxnSpPr>
          <p:nvPr/>
        </p:nvCxnSpPr>
        <p:spPr>
          <a:xfrm flipV="1">
            <a:off x="5813285" y="2790954"/>
            <a:ext cx="0" cy="10862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80E886F-02A6-D4AA-0094-1FE907A10EBE}"/>
              </a:ext>
            </a:extLst>
          </p:cNvPr>
          <p:cNvSpPr txBox="1"/>
          <p:nvPr/>
        </p:nvSpPr>
        <p:spPr>
          <a:xfrm>
            <a:off x="4027808" y="2606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4756F600-29CC-706F-02B3-53A2C6D8E6DA}"/>
              </a:ext>
            </a:extLst>
          </p:cNvPr>
          <p:cNvSpPr txBox="1"/>
          <p:nvPr/>
        </p:nvSpPr>
        <p:spPr>
          <a:xfrm>
            <a:off x="4026621" y="369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10D72F8-1EE5-5626-A690-EE247D778B98}"/>
              </a:ext>
            </a:extLst>
          </p:cNvPr>
          <p:cNvSpPr txBox="1"/>
          <p:nvPr/>
        </p:nvSpPr>
        <p:spPr>
          <a:xfrm>
            <a:off x="5689195" y="427549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AD756C55-533E-FA2F-D4E8-664BDD34805E}"/>
              </a:ext>
            </a:extLst>
          </p:cNvPr>
          <p:cNvSpPr txBox="1"/>
          <p:nvPr/>
        </p:nvSpPr>
        <p:spPr>
          <a:xfrm rot="16200000">
            <a:off x="3381884" y="3149428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regime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05915E0B-A988-F08F-7092-3ED98BAB2E0C}"/>
              </a:ext>
            </a:extLst>
          </p:cNvPr>
          <p:cNvSpPr txBox="1"/>
          <p:nvPr/>
        </p:nvSpPr>
        <p:spPr>
          <a:xfrm>
            <a:off x="5129875" y="4626578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control </a:t>
            </a:r>
            <a:r>
              <a:rPr lang="nl-NL" dirty="0" err="1"/>
              <a:t>variable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64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F2D3CAB-AFD1-2BB0-21CB-3BF16DA94B9E}"/>
              </a:ext>
            </a:extLst>
          </p:cNvPr>
          <p:cNvCxnSpPr/>
          <p:nvPr/>
        </p:nvCxnSpPr>
        <p:spPr>
          <a:xfrm>
            <a:off x="4409565" y="4227460"/>
            <a:ext cx="28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05A5F216-C4B8-D57A-5AA0-FD05DB8A3731}"/>
              </a:ext>
            </a:extLst>
          </p:cNvPr>
          <p:cNvCxnSpPr>
            <a:cxnSpLocks/>
          </p:cNvCxnSpPr>
          <p:nvPr/>
        </p:nvCxnSpPr>
        <p:spPr>
          <a:xfrm flipV="1">
            <a:off x="4409565" y="2435975"/>
            <a:ext cx="0" cy="1800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50DD60E-1DF5-BB45-5FD6-B162B06984BC}"/>
              </a:ext>
            </a:extLst>
          </p:cNvPr>
          <p:cNvCxnSpPr>
            <a:cxnSpLocks/>
          </p:cNvCxnSpPr>
          <p:nvPr/>
        </p:nvCxnSpPr>
        <p:spPr>
          <a:xfrm>
            <a:off x="4335149" y="3877234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2601B47-CA13-98C2-9D23-546FC9320533}"/>
              </a:ext>
            </a:extLst>
          </p:cNvPr>
          <p:cNvCxnSpPr>
            <a:cxnSpLocks/>
          </p:cNvCxnSpPr>
          <p:nvPr/>
        </p:nvCxnSpPr>
        <p:spPr>
          <a:xfrm>
            <a:off x="4335149" y="2792217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0179743-D8A1-5034-2717-FEBC1697E3E7}"/>
              </a:ext>
            </a:extLst>
          </p:cNvPr>
          <p:cNvCxnSpPr>
            <a:cxnSpLocks/>
          </p:cNvCxnSpPr>
          <p:nvPr/>
        </p:nvCxnSpPr>
        <p:spPr>
          <a:xfrm flipV="1">
            <a:off x="5831344" y="4155460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9B86BABC-9EEF-95DD-F3BA-99E40EDDD648}"/>
              </a:ext>
            </a:extLst>
          </p:cNvPr>
          <p:cNvCxnSpPr>
            <a:cxnSpLocks/>
          </p:cNvCxnSpPr>
          <p:nvPr/>
        </p:nvCxnSpPr>
        <p:spPr>
          <a:xfrm>
            <a:off x="4409565" y="3877234"/>
            <a:ext cx="1403720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5F2AD83-3959-FD9D-B110-72B59A2A72B7}"/>
              </a:ext>
            </a:extLst>
          </p:cNvPr>
          <p:cNvCxnSpPr>
            <a:cxnSpLocks/>
          </p:cNvCxnSpPr>
          <p:nvPr/>
        </p:nvCxnSpPr>
        <p:spPr>
          <a:xfrm>
            <a:off x="5813285" y="2790954"/>
            <a:ext cx="14762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3CE17F4A-EA5A-55C6-5754-E0ABCABC6575}"/>
              </a:ext>
            </a:extLst>
          </p:cNvPr>
          <p:cNvCxnSpPr>
            <a:cxnSpLocks/>
          </p:cNvCxnSpPr>
          <p:nvPr/>
        </p:nvCxnSpPr>
        <p:spPr>
          <a:xfrm flipV="1">
            <a:off x="5813285" y="2790954"/>
            <a:ext cx="0" cy="10862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80E886F-02A6-D4AA-0094-1FE907A10EBE}"/>
              </a:ext>
            </a:extLst>
          </p:cNvPr>
          <p:cNvSpPr txBox="1"/>
          <p:nvPr/>
        </p:nvSpPr>
        <p:spPr>
          <a:xfrm>
            <a:off x="4027808" y="2606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4756F600-29CC-706F-02B3-53A2C6D8E6DA}"/>
              </a:ext>
            </a:extLst>
          </p:cNvPr>
          <p:cNvSpPr txBox="1"/>
          <p:nvPr/>
        </p:nvSpPr>
        <p:spPr>
          <a:xfrm>
            <a:off x="4026621" y="369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10D72F8-1EE5-5626-A690-EE247D778B98}"/>
              </a:ext>
            </a:extLst>
          </p:cNvPr>
          <p:cNvSpPr txBox="1"/>
          <p:nvPr/>
        </p:nvSpPr>
        <p:spPr>
          <a:xfrm>
            <a:off x="5307493" y="4216374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threshold</a:t>
            </a:r>
            <a:endParaRPr lang="nl-NL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AD756C55-533E-FA2F-D4E8-664BDD34805E}"/>
              </a:ext>
            </a:extLst>
          </p:cNvPr>
          <p:cNvSpPr txBox="1"/>
          <p:nvPr/>
        </p:nvSpPr>
        <p:spPr>
          <a:xfrm rot="16200000">
            <a:off x="3381884" y="3149428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regime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05915E0B-A988-F08F-7092-3ED98BAB2E0C}"/>
              </a:ext>
            </a:extLst>
          </p:cNvPr>
          <p:cNvSpPr txBox="1"/>
          <p:nvPr/>
        </p:nvSpPr>
        <p:spPr>
          <a:xfrm>
            <a:off x="5111425" y="4649685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control </a:t>
            </a:r>
            <a:r>
              <a:rPr lang="nl-NL" dirty="0" err="1"/>
              <a:t>variable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029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F2D3CAB-AFD1-2BB0-21CB-3BF16DA94B9E}"/>
              </a:ext>
            </a:extLst>
          </p:cNvPr>
          <p:cNvCxnSpPr/>
          <p:nvPr/>
        </p:nvCxnSpPr>
        <p:spPr>
          <a:xfrm>
            <a:off x="4409565" y="4227460"/>
            <a:ext cx="28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05A5F216-C4B8-D57A-5AA0-FD05DB8A3731}"/>
              </a:ext>
            </a:extLst>
          </p:cNvPr>
          <p:cNvCxnSpPr>
            <a:cxnSpLocks/>
          </p:cNvCxnSpPr>
          <p:nvPr/>
        </p:nvCxnSpPr>
        <p:spPr>
          <a:xfrm flipV="1">
            <a:off x="4409565" y="2435975"/>
            <a:ext cx="0" cy="1800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50DD60E-1DF5-BB45-5FD6-B162B06984BC}"/>
              </a:ext>
            </a:extLst>
          </p:cNvPr>
          <p:cNvCxnSpPr>
            <a:cxnSpLocks/>
          </p:cNvCxnSpPr>
          <p:nvPr/>
        </p:nvCxnSpPr>
        <p:spPr>
          <a:xfrm>
            <a:off x="4335149" y="3877234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2601B47-CA13-98C2-9D23-546FC9320533}"/>
              </a:ext>
            </a:extLst>
          </p:cNvPr>
          <p:cNvCxnSpPr>
            <a:cxnSpLocks/>
          </p:cNvCxnSpPr>
          <p:nvPr/>
        </p:nvCxnSpPr>
        <p:spPr>
          <a:xfrm>
            <a:off x="4335149" y="2792217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0179743-D8A1-5034-2717-FEBC1697E3E7}"/>
              </a:ext>
            </a:extLst>
          </p:cNvPr>
          <p:cNvCxnSpPr>
            <a:cxnSpLocks/>
          </p:cNvCxnSpPr>
          <p:nvPr/>
        </p:nvCxnSpPr>
        <p:spPr>
          <a:xfrm flipV="1">
            <a:off x="5481805" y="4155460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CBD949C-C291-B5A1-428C-EE9C1EE66C23}"/>
              </a:ext>
            </a:extLst>
          </p:cNvPr>
          <p:cNvCxnSpPr>
            <a:cxnSpLocks/>
          </p:cNvCxnSpPr>
          <p:nvPr/>
        </p:nvCxnSpPr>
        <p:spPr>
          <a:xfrm flipV="1">
            <a:off x="6188655" y="4155460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3CE17F4A-EA5A-55C6-5754-E0ABCABC6575}"/>
              </a:ext>
            </a:extLst>
          </p:cNvPr>
          <p:cNvCxnSpPr>
            <a:cxnSpLocks/>
          </p:cNvCxnSpPr>
          <p:nvPr/>
        </p:nvCxnSpPr>
        <p:spPr>
          <a:xfrm flipV="1">
            <a:off x="6188655" y="2790954"/>
            <a:ext cx="0" cy="10862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3494A630-670C-652C-5E1E-B87A382E05EB}"/>
              </a:ext>
            </a:extLst>
          </p:cNvPr>
          <p:cNvCxnSpPr>
            <a:cxnSpLocks/>
          </p:cNvCxnSpPr>
          <p:nvPr/>
        </p:nvCxnSpPr>
        <p:spPr>
          <a:xfrm flipV="1">
            <a:off x="5493116" y="2790954"/>
            <a:ext cx="0" cy="10862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80E886F-02A6-D4AA-0094-1FE907A10EBE}"/>
              </a:ext>
            </a:extLst>
          </p:cNvPr>
          <p:cNvSpPr txBox="1"/>
          <p:nvPr/>
        </p:nvSpPr>
        <p:spPr>
          <a:xfrm>
            <a:off x="3457150" y="2604984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warning</a:t>
            </a:r>
            <a:endParaRPr lang="nl-NL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4756F600-29CC-706F-02B3-53A2C6D8E6DA}"/>
              </a:ext>
            </a:extLst>
          </p:cNvPr>
          <p:cNvSpPr txBox="1"/>
          <p:nvPr/>
        </p:nvSpPr>
        <p:spPr>
          <a:xfrm>
            <a:off x="3146482" y="3692568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no </a:t>
            </a:r>
            <a:r>
              <a:rPr lang="nl-NL" dirty="0" err="1"/>
              <a:t>warning</a:t>
            </a:r>
            <a:endParaRPr lang="nl-NL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10D72F8-1EE5-5626-A690-EE247D778B98}"/>
              </a:ext>
            </a:extLst>
          </p:cNvPr>
          <p:cNvSpPr txBox="1"/>
          <p:nvPr/>
        </p:nvSpPr>
        <p:spPr>
          <a:xfrm>
            <a:off x="5298503" y="4286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20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8FAD1ABD-3BBA-8305-1D1B-E88D5D0D64C8}"/>
              </a:ext>
            </a:extLst>
          </p:cNvPr>
          <p:cNvSpPr txBox="1"/>
          <p:nvPr/>
        </p:nvSpPr>
        <p:spPr>
          <a:xfrm>
            <a:off x="5988146" y="4286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40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05915E0B-A988-F08F-7092-3ED98BAB2E0C}"/>
              </a:ext>
            </a:extLst>
          </p:cNvPr>
          <p:cNvSpPr txBox="1"/>
          <p:nvPr/>
        </p:nvSpPr>
        <p:spPr>
          <a:xfrm>
            <a:off x="4894004" y="457768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wind speed (km/h)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3488647A-92D3-00E5-F9EC-5440A4BF40D6}"/>
              </a:ext>
            </a:extLst>
          </p:cNvPr>
          <p:cNvCxnSpPr>
            <a:cxnSpLocks/>
          </p:cNvCxnSpPr>
          <p:nvPr/>
        </p:nvCxnSpPr>
        <p:spPr>
          <a:xfrm>
            <a:off x="4407149" y="3877234"/>
            <a:ext cx="178150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4BDE0A55-1F36-883A-0389-70BA2AE19086}"/>
              </a:ext>
            </a:extLst>
          </p:cNvPr>
          <p:cNvCxnSpPr>
            <a:cxnSpLocks/>
          </p:cNvCxnSpPr>
          <p:nvPr/>
        </p:nvCxnSpPr>
        <p:spPr>
          <a:xfrm>
            <a:off x="5481805" y="2790954"/>
            <a:ext cx="180776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7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F2D3CAB-AFD1-2BB0-21CB-3BF16DA94B9E}"/>
              </a:ext>
            </a:extLst>
          </p:cNvPr>
          <p:cNvCxnSpPr/>
          <p:nvPr/>
        </p:nvCxnSpPr>
        <p:spPr>
          <a:xfrm>
            <a:off x="4409565" y="4227460"/>
            <a:ext cx="28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05A5F216-C4B8-D57A-5AA0-FD05DB8A3731}"/>
              </a:ext>
            </a:extLst>
          </p:cNvPr>
          <p:cNvCxnSpPr>
            <a:cxnSpLocks/>
          </p:cNvCxnSpPr>
          <p:nvPr/>
        </p:nvCxnSpPr>
        <p:spPr>
          <a:xfrm flipV="1">
            <a:off x="4409565" y="2435975"/>
            <a:ext cx="0" cy="1800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50DD60E-1DF5-BB45-5FD6-B162B06984BC}"/>
              </a:ext>
            </a:extLst>
          </p:cNvPr>
          <p:cNvCxnSpPr>
            <a:cxnSpLocks/>
          </p:cNvCxnSpPr>
          <p:nvPr/>
        </p:nvCxnSpPr>
        <p:spPr>
          <a:xfrm>
            <a:off x="4335149" y="3877234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2601B47-CA13-98C2-9D23-546FC9320533}"/>
              </a:ext>
            </a:extLst>
          </p:cNvPr>
          <p:cNvCxnSpPr>
            <a:cxnSpLocks/>
          </p:cNvCxnSpPr>
          <p:nvPr/>
        </p:nvCxnSpPr>
        <p:spPr>
          <a:xfrm>
            <a:off x="4335149" y="2792217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0179743-D8A1-5034-2717-FEBC1697E3E7}"/>
              </a:ext>
            </a:extLst>
          </p:cNvPr>
          <p:cNvCxnSpPr>
            <a:cxnSpLocks/>
          </p:cNvCxnSpPr>
          <p:nvPr/>
        </p:nvCxnSpPr>
        <p:spPr>
          <a:xfrm flipV="1">
            <a:off x="5128890" y="4155460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CBD949C-C291-B5A1-428C-EE9C1EE66C23}"/>
              </a:ext>
            </a:extLst>
          </p:cNvPr>
          <p:cNvCxnSpPr>
            <a:cxnSpLocks/>
          </p:cNvCxnSpPr>
          <p:nvPr/>
        </p:nvCxnSpPr>
        <p:spPr>
          <a:xfrm flipV="1">
            <a:off x="6570240" y="4155460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80E886F-02A6-D4AA-0094-1FE907A10EBE}"/>
              </a:ext>
            </a:extLst>
          </p:cNvPr>
          <p:cNvSpPr txBox="1"/>
          <p:nvPr/>
        </p:nvSpPr>
        <p:spPr>
          <a:xfrm>
            <a:off x="4027808" y="2606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4756F600-29CC-706F-02B3-53A2C6D8E6DA}"/>
              </a:ext>
            </a:extLst>
          </p:cNvPr>
          <p:cNvSpPr txBox="1"/>
          <p:nvPr/>
        </p:nvSpPr>
        <p:spPr>
          <a:xfrm>
            <a:off x="4026621" y="369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10D72F8-1EE5-5626-A690-EE247D778B98}"/>
              </a:ext>
            </a:extLst>
          </p:cNvPr>
          <p:cNvSpPr txBox="1"/>
          <p:nvPr/>
        </p:nvSpPr>
        <p:spPr>
          <a:xfrm>
            <a:off x="4986741" y="42754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</a:t>
            </a:r>
            <a:r>
              <a:rPr lang="nl-NL" baseline="-25000" dirty="0"/>
              <a:t>0</a:t>
            </a:r>
            <a:endParaRPr lang="nl-NL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8FAD1ABD-3BBA-8305-1D1B-E88D5D0D64C8}"/>
              </a:ext>
            </a:extLst>
          </p:cNvPr>
          <p:cNvSpPr txBox="1"/>
          <p:nvPr/>
        </p:nvSpPr>
        <p:spPr>
          <a:xfrm>
            <a:off x="6415491" y="42754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</a:t>
            </a:r>
            <a:r>
              <a:rPr lang="nl-NL" baseline="-25000" dirty="0"/>
              <a:t>1</a:t>
            </a:r>
            <a:endParaRPr lang="nl-NL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AD756C55-533E-FA2F-D4E8-664BDD34805E}"/>
              </a:ext>
            </a:extLst>
          </p:cNvPr>
          <p:cNvSpPr txBox="1"/>
          <p:nvPr/>
        </p:nvSpPr>
        <p:spPr>
          <a:xfrm rot="16200000">
            <a:off x="3479155" y="3149428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state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05915E0B-A988-F08F-7092-3ED98BAB2E0C}"/>
              </a:ext>
            </a:extLst>
          </p:cNvPr>
          <p:cNvSpPr txBox="1"/>
          <p:nvPr/>
        </p:nvSpPr>
        <p:spPr>
          <a:xfrm>
            <a:off x="5048662" y="4559709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control </a:t>
            </a:r>
            <a:r>
              <a:rPr lang="nl-NL" dirty="0" err="1"/>
              <a:t>variable</a:t>
            </a:r>
            <a:endParaRPr lang="nl-NL" dirty="0"/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3488647A-92D3-00E5-F9EC-5440A4BF40D6}"/>
              </a:ext>
            </a:extLst>
          </p:cNvPr>
          <p:cNvCxnSpPr>
            <a:cxnSpLocks/>
          </p:cNvCxnSpPr>
          <p:nvPr/>
        </p:nvCxnSpPr>
        <p:spPr>
          <a:xfrm>
            <a:off x="4409565" y="3877234"/>
            <a:ext cx="216951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4BDE0A55-1F36-883A-0389-70BA2AE19086}"/>
              </a:ext>
            </a:extLst>
          </p:cNvPr>
          <p:cNvCxnSpPr>
            <a:cxnSpLocks/>
          </p:cNvCxnSpPr>
          <p:nvPr/>
        </p:nvCxnSpPr>
        <p:spPr>
          <a:xfrm>
            <a:off x="5125624" y="2790954"/>
            <a:ext cx="206539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7FC076D8-23BD-735B-0170-BDD1CF1A87B0}"/>
              </a:ext>
            </a:extLst>
          </p:cNvPr>
          <p:cNvCxnSpPr>
            <a:cxnSpLocks/>
          </p:cNvCxnSpPr>
          <p:nvPr/>
        </p:nvCxnSpPr>
        <p:spPr>
          <a:xfrm flipV="1">
            <a:off x="6579083" y="2790954"/>
            <a:ext cx="0" cy="108628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09C19CB4-00A1-7298-05F7-34FA1E51726F}"/>
              </a:ext>
            </a:extLst>
          </p:cNvPr>
          <p:cNvCxnSpPr>
            <a:cxnSpLocks/>
          </p:cNvCxnSpPr>
          <p:nvPr/>
        </p:nvCxnSpPr>
        <p:spPr>
          <a:xfrm flipV="1">
            <a:off x="5125624" y="2790954"/>
            <a:ext cx="0" cy="108628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458C4920-315F-D8E1-B292-CEAE3396EF0C}"/>
              </a:ext>
            </a:extLst>
          </p:cNvPr>
          <p:cNvSpPr/>
          <p:nvPr/>
        </p:nvSpPr>
        <p:spPr>
          <a:xfrm>
            <a:off x="2401756" y="1234877"/>
            <a:ext cx="8080714" cy="3350375"/>
          </a:xfrm>
          <a:prstGeom prst="roundRect">
            <a:avLst/>
          </a:prstGeom>
          <a:solidFill>
            <a:schemeClr val="tx1">
              <a:alpha val="700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F2D3CAB-AFD1-2BB0-21CB-3BF16DA94B9E}"/>
              </a:ext>
            </a:extLst>
          </p:cNvPr>
          <p:cNvCxnSpPr/>
          <p:nvPr/>
        </p:nvCxnSpPr>
        <p:spPr>
          <a:xfrm>
            <a:off x="7333387" y="3640437"/>
            <a:ext cx="28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05A5F216-C4B8-D57A-5AA0-FD05DB8A3731}"/>
              </a:ext>
            </a:extLst>
          </p:cNvPr>
          <p:cNvCxnSpPr>
            <a:cxnSpLocks/>
          </p:cNvCxnSpPr>
          <p:nvPr/>
        </p:nvCxnSpPr>
        <p:spPr>
          <a:xfrm flipV="1">
            <a:off x="7333387" y="1848952"/>
            <a:ext cx="0" cy="1800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50DD60E-1DF5-BB45-5FD6-B162B06984BC}"/>
              </a:ext>
            </a:extLst>
          </p:cNvPr>
          <p:cNvCxnSpPr>
            <a:cxnSpLocks/>
          </p:cNvCxnSpPr>
          <p:nvPr/>
        </p:nvCxnSpPr>
        <p:spPr>
          <a:xfrm>
            <a:off x="7258971" y="3290211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2601B47-CA13-98C2-9D23-546FC9320533}"/>
              </a:ext>
            </a:extLst>
          </p:cNvPr>
          <p:cNvCxnSpPr>
            <a:cxnSpLocks/>
          </p:cNvCxnSpPr>
          <p:nvPr/>
        </p:nvCxnSpPr>
        <p:spPr>
          <a:xfrm>
            <a:off x="7258971" y="2205194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0179743-D8A1-5034-2717-FEBC1697E3E7}"/>
              </a:ext>
            </a:extLst>
          </p:cNvPr>
          <p:cNvCxnSpPr>
            <a:cxnSpLocks/>
          </p:cNvCxnSpPr>
          <p:nvPr/>
        </p:nvCxnSpPr>
        <p:spPr>
          <a:xfrm flipV="1">
            <a:off x="8052712" y="3568437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CBD949C-C291-B5A1-428C-EE9C1EE66C23}"/>
              </a:ext>
            </a:extLst>
          </p:cNvPr>
          <p:cNvCxnSpPr>
            <a:cxnSpLocks/>
          </p:cNvCxnSpPr>
          <p:nvPr/>
        </p:nvCxnSpPr>
        <p:spPr>
          <a:xfrm flipV="1">
            <a:off x="9494062" y="3568437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810D72F8-1EE5-5626-A690-EE247D778B98}"/>
              </a:ext>
            </a:extLst>
          </p:cNvPr>
          <p:cNvSpPr txBox="1"/>
          <p:nvPr/>
        </p:nvSpPr>
        <p:spPr>
          <a:xfrm>
            <a:off x="7903768" y="357995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r</a:t>
            </a:r>
            <a:r>
              <a:rPr lang="nl-NL" sz="2400" baseline="-25000" dirty="0"/>
              <a:t>0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8FAD1ABD-3BBA-8305-1D1B-E88D5D0D64C8}"/>
              </a:ext>
            </a:extLst>
          </p:cNvPr>
          <p:cNvSpPr txBox="1"/>
          <p:nvPr/>
        </p:nvSpPr>
        <p:spPr>
          <a:xfrm>
            <a:off x="9333309" y="358731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r</a:t>
            </a:r>
            <a:r>
              <a:rPr lang="nl-NL" sz="2400" baseline="-25000" dirty="0"/>
              <a:t>1</a:t>
            </a:r>
            <a:endParaRPr lang="nl-NL" sz="2400" dirty="0"/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3488647A-92D3-00E5-F9EC-5440A4BF40D6}"/>
              </a:ext>
            </a:extLst>
          </p:cNvPr>
          <p:cNvCxnSpPr>
            <a:cxnSpLocks/>
          </p:cNvCxnSpPr>
          <p:nvPr/>
        </p:nvCxnSpPr>
        <p:spPr>
          <a:xfrm>
            <a:off x="7333387" y="3290211"/>
            <a:ext cx="216951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4BDE0A55-1F36-883A-0389-70BA2AE19086}"/>
              </a:ext>
            </a:extLst>
          </p:cNvPr>
          <p:cNvCxnSpPr>
            <a:cxnSpLocks/>
          </p:cNvCxnSpPr>
          <p:nvPr/>
        </p:nvCxnSpPr>
        <p:spPr>
          <a:xfrm>
            <a:off x="8049446" y="2203931"/>
            <a:ext cx="206539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7FC076D8-23BD-735B-0170-BDD1CF1A87B0}"/>
              </a:ext>
            </a:extLst>
          </p:cNvPr>
          <p:cNvCxnSpPr>
            <a:cxnSpLocks/>
          </p:cNvCxnSpPr>
          <p:nvPr/>
        </p:nvCxnSpPr>
        <p:spPr>
          <a:xfrm flipV="1">
            <a:off x="9494062" y="2203931"/>
            <a:ext cx="0" cy="1077766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09C19CB4-00A1-7298-05F7-34FA1E51726F}"/>
              </a:ext>
            </a:extLst>
          </p:cNvPr>
          <p:cNvCxnSpPr>
            <a:cxnSpLocks/>
          </p:cNvCxnSpPr>
          <p:nvPr/>
        </p:nvCxnSpPr>
        <p:spPr>
          <a:xfrm flipV="1">
            <a:off x="8054145" y="2203931"/>
            <a:ext cx="0" cy="1054375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D06173BD-E4A1-DCC9-86D7-4EDB47EFE5D1}"/>
              </a:ext>
            </a:extLst>
          </p:cNvPr>
          <p:cNvCxnSpPr/>
          <p:nvPr/>
        </p:nvCxnSpPr>
        <p:spPr>
          <a:xfrm>
            <a:off x="3955731" y="3640437"/>
            <a:ext cx="28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EC8DDC8D-C989-A16C-026F-C16554FFFE15}"/>
              </a:ext>
            </a:extLst>
          </p:cNvPr>
          <p:cNvCxnSpPr>
            <a:cxnSpLocks/>
          </p:cNvCxnSpPr>
          <p:nvPr/>
        </p:nvCxnSpPr>
        <p:spPr>
          <a:xfrm flipV="1">
            <a:off x="3955731" y="1848952"/>
            <a:ext cx="0" cy="1800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85CC408-DAD1-5AE9-0EB1-E495E736295D}"/>
              </a:ext>
            </a:extLst>
          </p:cNvPr>
          <p:cNvCxnSpPr>
            <a:cxnSpLocks/>
          </p:cNvCxnSpPr>
          <p:nvPr/>
        </p:nvCxnSpPr>
        <p:spPr>
          <a:xfrm>
            <a:off x="3881315" y="3290211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1D38A54-E022-BEC9-EF7E-84668A386E2C}"/>
              </a:ext>
            </a:extLst>
          </p:cNvPr>
          <p:cNvCxnSpPr>
            <a:cxnSpLocks/>
          </p:cNvCxnSpPr>
          <p:nvPr/>
        </p:nvCxnSpPr>
        <p:spPr>
          <a:xfrm>
            <a:off x="3881315" y="2205194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5FD8D41C-F6BE-93C3-78A8-AD10027851C8}"/>
              </a:ext>
            </a:extLst>
          </p:cNvPr>
          <p:cNvCxnSpPr>
            <a:cxnSpLocks/>
          </p:cNvCxnSpPr>
          <p:nvPr/>
        </p:nvCxnSpPr>
        <p:spPr>
          <a:xfrm flipV="1">
            <a:off x="5395731" y="3568437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17D8A8D-79D1-E510-6EFD-2955724C170F}"/>
              </a:ext>
            </a:extLst>
          </p:cNvPr>
          <p:cNvSpPr txBox="1"/>
          <p:nvPr/>
        </p:nvSpPr>
        <p:spPr>
          <a:xfrm>
            <a:off x="3503949" y="19730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1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FDAD63DF-140C-929C-A49A-0BCA2381523D}"/>
              </a:ext>
            </a:extLst>
          </p:cNvPr>
          <p:cNvSpPr txBox="1"/>
          <p:nvPr/>
        </p:nvSpPr>
        <p:spPr>
          <a:xfrm>
            <a:off x="3495716" y="30508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0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E20156EE-0257-C7C1-D744-670CC5A83E03}"/>
              </a:ext>
            </a:extLst>
          </p:cNvPr>
          <p:cNvSpPr txBox="1"/>
          <p:nvPr/>
        </p:nvSpPr>
        <p:spPr>
          <a:xfrm>
            <a:off x="5254747" y="3578914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r</a:t>
            </a:r>
            <a:endParaRPr lang="nl-NL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28FB1310-BB23-7326-825B-894642EEB649}"/>
              </a:ext>
            </a:extLst>
          </p:cNvPr>
          <p:cNvSpPr txBox="1"/>
          <p:nvPr/>
        </p:nvSpPr>
        <p:spPr>
          <a:xfrm>
            <a:off x="5750066" y="3997656"/>
            <a:ext cx="2679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control </a:t>
            </a:r>
            <a:r>
              <a:rPr lang="nl-NL" sz="2800" dirty="0" err="1"/>
              <a:t>variable</a:t>
            </a:r>
            <a:r>
              <a:rPr lang="nl-NL" sz="2800" dirty="0"/>
              <a:t> </a:t>
            </a:r>
            <a:r>
              <a:rPr lang="nl-NL" sz="2800" i="1" dirty="0" err="1"/>
              <a:t>z</a:t>
            </a:r>
            <a:endParaRPr lang="nl-NL" dirty="0"/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3052947-234E-97D2-DEFA-7F3446696A6A}"/>
              </a:ext>
            </a:extLst>
          </p:cNvPr>
          <p:cNvCxnSpPr>
            <a:cxnSpLocks/>
          </p:cNvCxnSpPr>
          <p:nvPr/>
        </p:nvCxnSpPr>
        <p:spPr>
          <a:xfrm>
            <a:off x="3955731" y="3290211"/>
            <a:ext cx="1440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D4D20705-ED9E-5A1A-1955-28A78E9026DC}"/>
              </a:ext>
            </a:extLst>
          </p:cNvPr>
          <p:cNvCxnSpPr>
            <a:cxnSpLocks/>
          </p:cNvCxnSpPr>
          <p:nvPr/>
        </p:nvCxnSpPr>
        <p:spPr>
          <a:xfrm>
            <a:off x="5395731" y="2203931"/>
            <a:ext cx="134145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36C23A74-90FE-F9F2-4D3A-7C50E703DEF1}"/>
              </a:ext>
            </a:extLst>
          </p:cNvPr>
          <p:cNvCxnSpPr>
            <a:cxnSpLocks/>
          </p:cNvCxnSpPr>
          <p:nvPr/>
        </p:nvCxnSpPr>
        <p:spPr>
          <a:xfrm flipV="1">
            <a:off x="5395648" y="2203931"/>
            <a:ext cx="83" cy="1077766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7CE1D4FB-861F-0D63-3398-6A00CC362E11}"/>
              </a:ext>
            </a:extLst>
          </p:cNvPr>
          <p:cNvSpPr txBox="1"/>
          <p:nvPr/>
        </p:nvSpPr>
        <p:spPr>
          <a:xfrm>
            <a:off x="2432316" y="2434763"/>
            <a:ext cx="1197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regime</a:t>
            </a:r>
            <a:endParaRPr lang="nl-NL" dirty="0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07B92EDC-7B2E-6D34-F22C-1C256AE3AC63}"/>
              </a:ext>
            </a:extLst>
          </p:cNvPr>
          <p:cNvSpPr txBox="1"/>
          <p:nvPr/>
        </p:nvSpPr>
        <p:spPr>
          <a:xfrm>
            <a:off x="4696491" y="1269834"/>
            <a:ext cx="921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i="1" dirty="0"/>
              <a:t>TAR</a:t>
            </a:r>
            <a:endParaRPr lang="nl-NL" sz="1200" b="1" i="1" dirty="0"/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F5422463-2AF9-26A6-DD62-5F0D061C19FB}"/>
              </a:ext>
            </a:extLst>
          </p:cNvPr>
          <p:cNvSpPr txBox="1"/>
          <p:nvPr/>
        </p:nvSpPr>
        <p:spPr>
          <a:xfrm>
            <a:off x="7689733" y="1271492"/>
            <a:ext cx="161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i="1" dirty="0" err="1"/>
              <a:t>HysTAR</a:t>
            </a:r>
            <a:endParaRPr lang="nl-NL" sz="1200" b="1" i="1" dirty="0"/>
          </a:p>
        </p:txBody>
      </p:sp>
    </p:spTree>
    <p:extLst>
      <p:ext uri="{BB962C8B-B14F-4D97-AF65-F5344CB8AC3E}">
        <p14:creationId xmlns:p14="http://schemas.microsoft.com/office/powerpoint/2010/main" val="282604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458C4920-315F-D8E1-B292-CEAE3396EF0C}"/>
              </a:ext>
            </a:extLst>
          </p:cNvPr>
          <p:cNvSpPr/>
          <p:nvPr/>
        </p:nvSpPr>
        <p:spPr>
          <a:xfrm>
            <a:off x="1844649" y="1234877"/>
            <a:ext cx="8637821" cy="3166339"/>
          </a:xfrm>
          <a:prstGeom prst="roundRect">
            <a:avLst/>
          </a:prstGeom>
          <a:solidFill>
            <a:schemeClr val="tx1">
              <a:alpha val="700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F2D3CAB-AFD1-2BB0-21CB-3BF16DA94B9E}"/>
              </a:ext>
            </a:extLst>
          </p:cNvPr>
          <p:cNvCxnSpPr/>
          <p:nvPr/>
        </p:nvCxnSpPr>
        <p:spPr>
          <a:xfrm>
            <a:off x="7333387" y="3640437"/>
            <a:ext cx="28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05A5F216-C4B8-D57A-5AA0-FD05DB8A3731}"/>
              </a:ext>
            </a:extLst>
          </p:cNvPr>
          <p:cNvCxnSpPr>
            <a:cxnSpLocks/>
          </p:cNvCxnSpPr>
          <p:nvPr/>
        </p:nvCxnSpPr>
        <p:spPr>
          <a:xfrm flipV="1">
            <a:off x="7333387" y="1848952"/>
            <a:ext cx="0" cy="1800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50DD60E-1DF5-BB45-5FD6-B162B06984BC}"/>
              </a:ext>
            </a:extLst>
          </p:cNvPr>
          <p:cNvCxnSpPr>
            <a:cxnSpLocks/>
          </p:cNvCxnSpPr>
          <p:nvPr/>
        </p:nvCxnSpPr>
        <p:spPr>
          <a:xfrm>
            <a:off x="7258971" y="3290211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2601B47-CA13-98C2-9D23-546FC9320533}"/>
              </a:ext>
            </a:extLst>
          </p:cNvPr>
          <p:cNvCxnSpPr>
            <a:cxnSpLocks/>
          </p:cNvCxnSpPr>
          <p:nvPr/>
        </p:nvCxnSpPr>
        <p:spPr>
          <a:xfrm>
            <a:off x="7258971" y="2205194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0179743-D8A1-5034-2717-FEBC1697E3E7}"/>
              </a:ext>
            </a:extLst>
          </p:cNvPr>
          <p:cNvCxnSpPr>
            <a:cxnSpLocks/>
          </p:cNvCxnSpPr>
          <p:nvPr/>
        </p:nvCxnSpPr>
        <p:spPr>
          <a:xfrm flipV="1">
            <a:off x="8052712" y="3568437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CBD949C-C291-B5A1-428C-EE9C1EE66C23}"/>
              </a:ext>
            </a:extLst>
          </p:cNvPr>
          <p:cNvCxnSpPr>
            <a:cxnSpLocks/>
          </p:cNvCxnSpPr>
          <p:nvPr/>
        </p:nvCxnSpPr>
        <p:spPr>
          <a:xfrm flipV="1">
            <a:off x="9494062" y="3568437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810D72F8-1EE5-5626-A690-EE247D778B98}"/>
              </a:ext>
            </a:extLst>
          </p:cNvPr>
          <p:cNvSpPr txBox="1"/>
          <p:nvPr/>
        </p:nvSpPr>
        <p:spPr>
          <a:xfrm>
            <a:off x="7903768" y="368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5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8FAD1ABD-3BBA-8305-1D1B-E88D5D0D64C8}"/>
              </a:ext>
            </a:extLst>
          </p:cNvPr>
          <p:cNvSpPr txBox="1"/>
          <p:nvPr/>
        </p:nvSpPr>
        <p:spPr>
          <a:xfrm>
            <a:off x="9293553" y="36933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3488647A-92D3-00E5-F9EC-5440A4BF40D6}"/>
              </a:ext>
            </a:extLst>
          </p:cNvPr>
          <p:cNvCxnSpPr>
            <a:cxnSpLocks/>
          </p:cNvCxnSpPr>
          <p:nvPr/>
        </p:nvCxnSpPr>
        <p:spPr>
          <a:xfrm>
            <a:off x="7333387" y="3290211"/>
            <a:ext cx="216951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4BDE0A55-1F36-883A-0389-70BA2AE19086}"/>
              </a:ext>
            </a:extLst>
          </p:cNvPr>
          <p:cNvCxnSpPr>
            <a:cxnSpLocks/>
          </p:cNvCxnSpPr>
          <p:nvPr/>
        </p:nvCxnSpPr>
        <p:spPr>
          <a:xfrm>
            <a:off x="8049446" y="2203931"/>
            <a:ext cx="206539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7FC076D8-23BD-735B-0170-BDD1CF1A87B0}"/>
              </a:ext>
            </a:extLst>
          </p:cNvPr>
          <p:cNvCxnSpPr>
            <a:cxnSpLocks/>
          </p:cNvCxnSpPr>
          <p:nvPr/>
        </p:nvCxnSpPr>
        <p:spPr>
          <a:xfrm flipV="1">
            <a:off x="9494062" y="2203931"/>
            <a:ext cx="0" cy="1077766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09C19CB4-00A1-7298-05F7-34FA1E51726F}"/>
              </a:ext>
            </a:extLst>
          </p:cNvPr>
          <p:cNvCxnSpPr>
            <a:cxnSpLocks/>
          </p:cNvCxnSpPr>
          <p:nvPr/>
        </p:nvCxnSpPr>
        <p:spPr>
          <a:xfrm flipV="1">
            <a:off x="8054145" y="2203931"/>
            <a:ext cx="0" cy="1054375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D06173BD-E4A1-DCC9-86D7-4EDB47EFE5D1}"/>
              </a:ext>
            </a:extLst>
          </p:cNvPr>
          <p:cNvCxnSpPr/>
          <p:nvPr/>
        </p:nvCxnSpPr>
        <p:spPr>
          <a:xfrm>
            <a:off x="3955731" y="3640437"/>
            <a:ext cx="28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EC8DDC8D-C989-A16C-026F-C16554FFFE15}"/>
              </a:ext>
            </a:extLst>
          </p:cNvPr>
          <p:cNvCxnSpPr>
            <a:cxnSpLocks/>
          </p:cNvCxnSpPr>
          <p:nvPr/>
        </p:nvCxnSpPr>
        <p:spPr>
          <a:xfrm flipV="1">
            <a:off x="3955731" y="1848952"/>
            <a:ext cx="0" cy="1800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85CC408-DAD1-5AE9-0EB1-E495E736295D}"/>
              </a:ext>
            </a:extLst>
          </p:cNvPr>
          <p:cNvCxnSpPr>
            <a:cxnSpLocks/>
          </p:cNvCxnSpPr>
          <p:nvPr/>
        </p:nvCxnSpPr>
        <p:spPr>
          <a:xfrm>
            <a:off x="3881315" y="3290211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1D38A54-E022-BEC9-EF7E-84668A386E2C}"/>
              </a:ext>
            </a:extLst>
          </p:cNvPr>
          <p:cNvCxnSpPr>
            <a:cxnSpLocks/>
          </p:cNvCxnSpPr>
          <p:nvPr/>
        </p:nvCxnSpPr>
        <p:spPr>
          <a:xfrm>
            <a:off x="3881315" y="2205194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5FD8D41C-F6BE-93C3-78A8-AD10027851C8}"/>
              </a:ext>
            </a:extLst>
          </p:cNvPr>
          <p:cNvCxnSpPr>
            <a:cxnSpLocks/>
          </p:cNvCxnSpPr>
          <p:nvPr/>
        </p:nvCxnSpPr>
        <p:spPr>
          <a:xfrm flipV="1">
            <a:off x="5395731" y="3568437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17D8A8D-79D1-E510-6EFD-2955724C170F}"/>
              </a:ext>
            </a:extLst>
          </p:cNvPr>
          <p:cNvSpPr txBox="1"/>
          <p:nvPr/>
        </p:nvSpPr>
        <p:spPr>
          <a:xfrm>
            <a:off x="2757944" y="2019265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depressed</a:t>
            </a:r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FDAD63DF-140C-929C-A49A-0BCA2381523D}"/>
              </a:ext>
            </a:extLst>
          </p:cNvPr>
          <p:cNvSpPr txBox="1"/>
          <p:nvPr/>
        </p:nvSpPr>
        <p:spPr>
          <a:xfrm>
            <a:off x="2997227" y="3073640"/>
            <a:ext cx="8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healthy</a:t>
            </a:r>
            <a:endParaRPr lang="nl-NL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E20156EE-0257-C7C1-D744-670CC5A83E03}"/>
              </a:ext>
            </a:extLst>
          </p:cNvPr>
          <p:cNvSpPr txBox="1"/>
          <p:nvPr/>
        </p:nvSpPr>
        <p:spPr>
          <a:xfrm>
            <a:off x="5244888" y="37124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7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28FB1310-BB23-7326-825B-894642EEB649}"/>
              </a:ext>
            </a:extLst>
          </p:cNvPr>
          <p:cNvSpPr txBox="1"/>
          <p:nvPr/>
        </p:nvSpPr>
        <p:spPr>
          <a:xfrm>
            <a:off x="6526533" y="3877996"/>
            <a:ext cx="102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stress</a:t>
            </a:r>
            <a:endParaRPr lang="nl-NL" dirty="0"/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3052947-234E-97D2-DEFA-7F3446696A6A}"/>
              </a:ext>
            </a:extLst>
          </p:cNvPr>
          <p:cNvCxnSpPr>
            <a:cxnSpLocks/>
          </p:cNvCxnSpPr>
          <p:nvPr/>
        </p:nvCxnSpPr>
        <p:spPr>
          <a:xfrm>
            <a:off x="3955731" y="3290211"/>
            <a:ext cx="1440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D4D20705-ED9E-5A1A-1955-28A78E9026DC}"/>
              </a:ext>
            </a:extLst>
          </p:cNvPr>
          <p:cNvCxnSpPr>
            <a:cxnSpLocks/>
          </p:cNvCxnSpPr>
          <p:nvPr/>
        </p:nvCxnSpPr>
        <p:spPr>
          <a:xfrm>
            <a:off x="5395731" y="2203931"/>
            <a:ext cx="134145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36C23A74-90FE-F9F2-4D3A-7C50E703DEF1}"/>
              </a:ext>
            </a:extLst>
          </p:cNvPr>
          <p:cNvCxnSpPr>
            <a:cxnSpLocks/>
          </p:cNvCxnSpPr>
          <p:nvPr/>
        </p:nvCxnSpPr>
        <p:spPr>
          <a:xfrm flipV="1">
            <a:off x="5395648" y="2203931"/>
            <a:ext cx="83" cy="1077766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7CE1D4FB-861F-0D63-3398-6A00CC362E11}"/>
              </a:ext>
            </a:extLst>
          </p:cNvPr>
          <p:cNvSpPr txBox="1"/>
          <p:nvPr/>
        </p:nvSpPr>
        <p:spPr>
          <a:xfrm>
            <a:off x="1844649" y="2388597"/>
            <a:ext cx="1197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regime</a:t>
            </a:r>
            <a:endParaRPr lang="nl-NL" dirty="0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07B92EDC-7B2E-6D34-F22C-1C256AE3AC63}"/>
              </a:ext>
            </a:extLst>
          </p:cNvPr>
          <p:cNvSpPr txBox="1"/>
          <p:nvPr/>
        </p:nvSpPr>
        <p:spPr>
          <a:xfrm>
            <a:off x="4696491" y="1269834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i="1" dirty="0"/>
              <a:t>Simple</a:t>
            </a:r>
            <a:endParaRPr lang="nl-NL" sz="1200" b="1" i="1" dirty="0"/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F5422463-2AF9-26A6-DD62-5F0D061C19FB}"/>
              </a:ext>
            </a:extLst>
          </p:cNvPr>
          <p:cNvSpPr txBox="1"/>
          <p:nvPr/>
        </p:nvSpPr>
        <p:spPr>
          <a:xfrm>
            <a:off x="7689733" y="1271492"/>
            <a:ext cx="210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i="1" dirty="0" err="1"/>
              <a:t>Hysteretic</a:t>
            </a:r>
            <a:endParaRPr lang="nl-NL" sz="1200" b="1" i="1" dirty="0"/>
          </a:p>
        </p:txBody>
      </p:sp>
    </p:spTree>
    <p:extLst>
      <p:ext uri="{BB962C8B-B14F-4D97-AF65-F5344CB8AC3E}">
        <p14:creationId xmlns:p14="http://schemas.microsoft.com/office/powerpoint/2010/main" val="246489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F2D3CAB-AFD1-2BB0-21CB-3BF16DA94B9E}"/>
              </a:ext>
            </a:extLst>
          </p:cNvPr>
          <p:cNvCxnSpPr/>
          <p:nvPr/>
        </p:nvCxnSpPr>
        <p:spPr>
          <a:xfrm>
            <a:off x="4409565" y="4227460"/>
            <a:ext cx="28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05A5F216-C4B8-D57A-5AA0-FD05DB8A3731}"/>
              </a:ext>
            </a:extLst>
          </p:cNvPr>
          <p:cNvCxnSpPr>
            <a:cxnSpLocks/>
          </p:cNvCxnSpPr>
          <p:nvPr/>
        </p:nvCxnSpPr>
        <p:spPr>
          <a:xfrm flipV="1">
            <a:off x="4409565" y="2435975"/>
            <a:ext cx="0" cy="1800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50DD60E-1DF5-BB45-5FD6-B162B06984BC}"/>
              </a:ext>
            </a:extLst>
          </p:cNvPr>
          <p:cNvCxnSpPr>
            <a:cxnSpLocks/>
          </p:cNvCxnSpPr>
          <p:nvPr/>
        </p:nvCxnSpPr>
        <p:spPr>
          <a:xfrm>
            <a:off x="4335149" y="3877234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2601B47-CA13-98C2-9D23-546FC9320533}"/>
              </a:ext>
            </a:extLst>
          </p:cNvPr>
          <p:cNvCxnSpPr>
            <a:cxnSpLocks/>
          </p:cNvCxnSpPr>
          <p:nvPr/>
        </p:nvCxnSpPr>
        <p:spPr>
          <a:xfrm>
            <a:off x="4335149" y="2792217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0179743-D8A1-5034-2717-FEBC1697E3E7}"/>
              </a:ext>
            </a:extLst>
          </p:cNvPr>
          <p:cNvCxnSpPr>
            <a:cxnSpLocks/>
          </p:cNvCxnSpPr>
          <p:nvPr/>
        </p:nvCxnSpPr>
        <p:spPr>
          <a:xfrm flipV="1">
            <a:off x="5831344" y="4155460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9B86BABC-9EEF-95DD-F3BA-99E40EDDD648}"/>
              </a:ext>
            </a:extLst>
          </p:cNvPr>
          <p:cNvCxnSpPr>
            <a:cxnSpLocks/>
          </p:cNvCxnSpPr>
          <p:nvPr/>
        </p:nvCxnSpPr>
        <p:spPr>
          <a:xfrm>
            <a:off x="4409565" y="3877234"/>
            <a:ext cx="1403720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5F2AD83-3959-FD9D-B110-72B59A2A72B7}"/>
              </a:ext>
            </a:extLst>
          </p:cNvPr>
          <p:cNvCxnSpPr>
            <a:cxnSpLocks/>
          </p:cNvCxnSpPr>
          <p:nvPr/>
        </p:nvCxnSpPr>
        <p:spPr>
          <a:xfrm>
            <a:off x="5813285" y="2790954"/>
            <a:ext cx="14762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3CE17F4A-EA5A-55C6-5754-E0ABCABC6575}"/>
              </a:ext>
            </a:extLst>
          </p:cNvPr>
          <p:cNvCxnSpPr>
            <a:cxnSpLocks/>
          </p:cNvCxnSpPr>
          <p:nvPr/>
        </p:nvCxnSpPr>
        <p:spPr>
          <a:xfrm flipV="1">
            <a:off x="5813285" y="2790954"/>
            <a:ext cx="0" cy="10862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80E886F-02A6-D4AA-0094-1FE907A10EBE}"/>
              </a:ext>
            </a:extLst>
          </p:cNvPr>
          <p:cNvSpPr txBox="1"/>
          <p:nvPr/>
        </p:nvSpPr>
        <p:spPr>
          <a:xfrm>
            <a:off x="4027808" y="2606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4756F600-29CC-706F-02B3-53A2C6D8E6DA}"/>
              </a:ext>
            </a:extLst>
          </p:cNvPr>
          <p:cNvSpPr txBox="1"/>
          <p:nvPr/>
        </p:nvSpPr>
        <p:spPr>
          <a:xfrm>
            <a:off x="4026621" y="369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10D72F8-1EE5-5626-A690-EE247D778B98}"/>
              </a:ext>
            </a:extLst>
          </p:cNvPr>
          <p:cNvSpPr txBox="1"/>
          <p:nvPr/>
        </p:nvSpPr>
        <p:spPr>
          <a:xfrm>
            <a:off x="5689195" y="427549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AD756C55-533E-FA2F-D4E8-664BDD34805E}"/>
              </a:ext>
            </a:extLst>
          </p:cNvPr>
          <p:cNvSpPr txBox="1"/>
          <p:nvPr/>
        </p:nvSpPr>
        <p:spPr>
          <a:xfrm rot="16200000">
            <a:off x="3381884" y="3149428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regime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05915E0B-A988-F08F-7092-3ED98BAB2E0C}"/>
              </a:ext>
            </a:extLst>
          </p:cNvPr>
          <p:cNvSpPr txBox="1"/>
          <p:nvPr/>
        </p:nvSpPr>
        <p:spPr>
          <a:xfrm>
            <a:off x="5726764" y="455480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354849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79</Words>
  <Application>Microsoft Macintosh PowerPoint</Application>
  <PresentationFormat>Breedbeeld</PresentationFormat>
  <Paragraphs>65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Daan de Jong</dc:creator>
  <cp:lastModifiedBy>Daan de Jong</cp:lastModifiedBy>
  <cp:revision>14</cp:revision>
  <dcterms:created xsi:type="dcterms:W3CDTF">2022-10-23T15:29:46Z</dcterms:created>
  <dcterms:modified xsi:type="dcterms:W3CDTF">2023-09-06T09:02:58Z</dcterms:modified>
</cp:coreProperties>
</file>