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6"/>
    <p:restoredTop sz="94648"/>
  </p:normalViewPr>
  <p:slideViewPr>
    <p:cSldViewPr snapToGrid="0">
      <p:cViewPr varScale="1">
        <p:scale>
          <a:sx n="85" d="100"/>
          <a:sy n="85" d="100"/>
        </p:scale>
        <p:origin x="20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37563-1C09-6CD0-F8CE-F5FF6B834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70D27BA-79B2-E8CF-7CAD-882A0FD7E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BED5F9-150D-8E37-AC85-BCD6F575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349-47BD-F44C-84A0-34D7F37065BB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B8A99D-C677-51EE-5CDA-8AEE9471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242ECE-C4D6-B408-ABFE-BCC975E3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6BDB-C527-404C-931C-07BA7D54DD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413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8A759-F1DA-5165-6176-0A71510A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C8D0D4F-B0B1-DDF9-E6F5-61C43D813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DD13C0-61A6-3FAE-B4AC-3786B979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349-47BD-F44C-84A0-34D7F37065BB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7676D9-797C-9A9F-7DC0-98FE532E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A95B89-95D1-9373-6803-5E960FF7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6BDB-C527-404C-931C-07BA7D54DD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0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4F1B427-1196-6F2D-08CB-1E90FD632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FA5EB1B-18C8-B7E0-5805-849AB501A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4BF9EC2-2268-7012-14C3-361034DD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349-47BD-F44C-84A0-34D7F37065BB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DD8F13-DFAC-B08A-44DD-47F80D03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3F5E6F-66E7-71DF-6531-8EDC7051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6BDB-C527-404C-931C-07BA7D54DD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18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ED1D0-CB55-8811-443F-AC62A93E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5BA874-49A2-4951-5FC7-20F373772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02EEF6-8B24-FB13-FAAE-126DFE27D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349-47BD-F44C-84A0-34D7F37065BB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F9865B-E512-FCB4-E888-B07300E9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EE3720-1FE8-64FE-D3C4-79FD894E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6BDB-C527-404C-931C-07BA7D54DD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16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4206C-2E60-2AC7-B6E3-4D468CCD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B0D368-CE95-5EFA-3C7D-B42140E42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E7C4AD-1D66-1574-EDF5-AE65515A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349-47BD-F44C-84A0-34D7F37065BB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62AB90-4881-7821-A9C7-C55FA13B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F53B9F-E001-5B83-6D63-9A744AD2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6BDB-C527-404C-931C-07BA7D54DD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679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175A0-ABED-B2ED-2FF1-3AD3F812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A6B93F-9162-1F73-32C0-F30E20A58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72E38D-245F-1506-834D-4FA8922E1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B4B72B9-9E8E-930F-3F05-714BD460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349-47BD-F44C-84A0-34D7F37065BB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ACCCE35-53DD-5348-3C89-AF9E169C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26B01CA-A82C-76C1-E3F1-79938857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6BDB-C527-404C-931C-07BA7D54DD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79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4075-5FE7-9FF3-934D-1723544F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23F893-2B5F-0D79-4FDD-57F26BAFD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536981E-F5F1-846F-019D-C3E2E394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6E13A38-0AE3-8BEC-CB52-DA60877C9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5AEFD99-3E41-BDC4-2959-2B52C6569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A806847-60BA-3EDE-B7E9-93DDE756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349-47BD-F44C-84A0-34D7F37065BB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9A9D38F-D222-451F-1DD3-F3EC1AF3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771CB17-EB60-59B1-52E3-9FCDF30F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6BDB-C527-404C-931C-07BA7D54DD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099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89837-C0D3-C099-57B1-F502A760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6CFC64E-52CD-BE9A-C00C-4DD6BDD9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349-47BD-F44C-84A0-34D7F37065BB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4A4A332-8A3D-0FEE-62C4-3E06B16B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40C9C75-560E-BCD7-AD67-18D29C88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6BDB-C527-404C-931C-07BA7D54DD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059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5935F2-0376-BA82-33BA-905B6191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349-47BD-F44C-84A0-34D7F37065BB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3B50C62-F440-C1FB-7428-B5516BB4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1C1AB98-62C3-2932-0BF5-E7815C02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6BDB-C527-404C-931C-07BA7D54DD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B8D1F-89C2-CB0F-B41D-65D2FE6D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01BDDF-42EE-9836-C2B5-DCA5AB303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100256F-1100-FD20-EE58-EBDBCE286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E1E223-C659-CF7C-E1B5-E01783D5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349-47BD-F44C-84A0-34D7F37065BB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381A52-0DF7-6377-18BC-10D48533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D9A4584-44F2-E3D4-2116-09D94D76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6BDB-C527-404C-931C-07BA7D54DD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8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BF8A9-10E9-9E2D-EB63-97F54E6F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0DDBB3E-B7AF-10C8-F75C-902B534ED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9BD3472-D184-D5C0-9520-F7EB2D791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7D872BE-74B9-48CC-CA3D-9AB5E488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349-47BD-F44C-84A0-34D7F37065BB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C509362-4E00-ABBB-9A0D-582C92B7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294D7D7-2A0A-95A9-694F-3D97ECEF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6BDB-C527-404C-931C-07BA7D54DD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827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E896455-711D-ECBB-C9C6-C595FE16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A0A8024-7128-8E04-3625-3C0573716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4092FF-5585-6638-48D2-044251170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5B349-47BD-F44C-84A0-34D7F37065BB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FB6762-E734-417D-A154-392C985CF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14B0CBD-4254-5BBB-F6B0-DA56603CE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E6BDB-C527-404C-931C-07BA7D54DD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728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ep 56">
            <a:extLst>
              <a:ext uri="{FF2B5EF4-FFF2-40B4-BE49-F238E27FC236}">
                <a16:creationId xmlns:a16="http://schemas.microsoft.com/office/drawing/2014/main" id="{D6511947-9217-76DD-5202-87D3AEAD6931}"/>
              </a:ext>
            </a:extLst>
          </p:cNvPr>
          <p:cNvGrpSpPr/>
          <p:nvPr/>
        </p:nvGrpSpPr>
        <p:grpSpPr>
          <a:xfrm>
            <a:off x="1731481" y="717659"/>
            <a:ext cx="10460519" cy="5235873"/>
            <a:chOff x="1265103" y="779443"/>
            <a:chExt cx="10460519" cy="5235873"/>
          </a:xfrm>
          <a:noFill/>
          <a:effectLst>
            <a:glow>
              <a:schemeClr val="accent1">
                <a:alpha val="40000"/>
              </a:schemeClr>
            </a:glow>
          </a:effectLst>
        </p:grpSpPr>
        <p:pic>
          <p:nvPicPr>
            <p:cNvPr id="41" name="Afbeelding 40">
              <a:extLst>
                <a:ext uri="{FF2B5EF4-FFF2-40B4-BE49-F238E27FC236}">
                  <a16:creationId xmlns:a16="http://schemas.microsoft.com/office/drawing/2014/main" id="{F4A9F2CA-E371-52E4-1D80-2B55284AD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5103" y="779443"/>
              <a:ext cx="2999342" cy="2999342"/>
            </a:xfrm>
            <a:prstGeom prst="rect">
              <a:avLst/>
            </a:prstGeom>
            <a:grpFill/>
          </p:spPr>
        </p:pic>
        <p:pic>
          <p:nvPicPr>
            <p:cNvPr id="43" name="Afbeelding 42">
              <a:extLst>
                <a:ext uri="{FF2B5EF4-FFF2-40B4-BE49-F238E27FC236}">
                  <a16:creationId xmlns:a16="http://schemas.microsoft.com/office/drawing/2014/main" id="{71477A33-AF15-0DA9-3CF0-E9215C496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162" y="779443"/>
              <a:ext cx="2999342" cy="2999342"/>
            </a:xfrm>
            <a:prstGeom prst="rect">
              <a:avLst/>
            </a:prstGeom>
            <a:grpFill/>
          </p:spPr>
        </p:pic>
        <p:pic>
          <p:nvPicPr>
            <p:cNvPr id="45" name="Afbeelding 44">
              <a:extLst>
                <a:ext uri="{FF2B5EF4-FFF2-40B4-BE49-F238E27FC236}">
                  <a16:creationId xmlns:a16="http://schemas.microsoft.com/office/drawing/2014/main" id="{FE0359BA-39CE-43B4-BCB6-6AB75B6F9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9221" y="779443"/>
              <a:ext cx="2999342" cy="2999342"/>
            </a:xfrm>
            <a:prstGeom prst="rect">
              <a:avLst/>
            </a:prstGeom>
            <a:grpFill/>
          </p:spPr>
        </p:pic>
        <p:pic>
          <p:nvPicPr>
            <p:cNvPr id="47" name="Afbeelding 46">
              <a:extLst>
                <a:ext uri="{FF2B5EF4-FFF2-40B4-BE49-F238E27FC236}">
                  <a16:creationId xmlns:a16="http://schemas.microsoft.com/office/drawing/2014/main" id="{43D08161-4E1D-5C9E-40C6-C5CA8A336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26280" y="779443"/>
              <a:ext cx="2999342" cy="2999342"/>
            </a:xfrm>
            <a:prstGeom prst="rect">
              <a:avLst/>
            </a:prstGeom>
            <a:grpFill/>
          </p:spPr>
        </p:pic>
        <p:pic>
          <p:nvPicPr>
            <p:cNvPr id="49" name="Afbeelding 48">
              <a:extLst>
                <a:ext uri="{FF2B5EF4-FFF2-40B4-BE49-F238E27FC236}">
                  <a16:creationId xmlns:a16="http://schemas.microsoft.com/office/drawing/2014/main" id="{2F44BDCC-A1E4-E216-9B7C-9338C39BB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5103" y="3015974"/>
              <a:ext cx="2999342" cy="2999342"/>
            </a:xfrm>
            <a:prstGeom prst="rect">
              <a:avLst/>
            </a:prstGeom>
            <a:grpFill/>
          </p:spPr>
        </p:pic>
        <p:pic>
          <p:nvPicPr>
            <p:cNvPr id="51" name="Afbeelding 50">
              <a:extLst>
                <a:ext uri="{FF2B5EF4-FFF2-40B4-BE49-F238E27FC236}">
                  <a16:creationId xmlns:a16="http://schemas.microsoft.com/office/drawing/2014/main" id="{602A2AC9-8089-9C87-7480-D8C83AEB5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52162" y="3015974"/>
              <a:ext cx="2999342" cy="2999342"/>
            </a:xfrm>
            <a:prstGeom prst="rect">
              <a:avLst/>
            </a:prstGeom>
            <a:grpFill/>
          </p:spPr>
        </p:pic>
        <p:pic>
          <p:nvPicPr>
            <p:cNvPr id="53" name="Afbeelding 52">
              <a:extLst>
                <a:ext uri="{FF2B5EF4-FFF2-40B4-BE49-F238E27FC236}">
                  <a16:creationId xmlns:a16="http://schemas.microsoft.com/office/drawing/2014/main" id="{D5FDF59E-CECA-1D8B-3EB3-12A3E20C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39221" y="3015974"/>
              <a:ext cx="2999342" cy="2999342"/>
            </a:xfrm>
            <a:prstGeom prst="rect">
              <a:avLst/>
            </a:prstGeom>
            <a:grpFill/>
          </p:spPr>
        </p:pic>
        <p:pic>
          <p:nvPicPr>
            <p:cNvPr id="55" name="Afbeelding 54">
              <a:extLst>
                <a:ext uri="{FF2B5EF4-FFF2-40B4-BE49-F238E27FC236}">
                  <a16:creationId xmlns:a16="http://schemas.microsoft.com/office/drawing/2014/main" id="{93FB8B5E-24CF-527C-F827-ED59AB417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26280" y="3015974"/>
              <a:ext cx="2999342" cy="2999342"/>
            </a:xfrm>
            <a:prstGeom prst="rect">
              <a:avLst/>
            </a:prstGeom>
            <a:grpFill/>
          </p:spPr>
        </p:pic>
      </p:grpSp>
      <p:sp>
        <p:nvSpPr>
          <p:cNvPr id="56" name="Tekstvak 55">
            <a:extLst>
              <a:ext uri="{FF2B5EF4-FFF2-40B4-BE49-F238E27FC236}">
                <a16:creationId xmlns:a16="http://schemas.microsoft.com/office/drawing/2014/main" id="{73A416BC-4DA9-2C5E-7D82-CA01C6F88844}"/>
              </a:ext>
            </a:extLst>
          </p:cNvPr>
          <p:cNvSpPr txBox="1"/>
          <p:nvPr/>
        </p:nvSpPr>
        <p:spPr>
          <a:xfrm>
            <a:off x="2105876" y="550067"/>
            <a:ext cx="2250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Part. F, </a:t>
            </a:r>
            <a:r>
              <a:rPr lang="nl-NL" sz="2400" dirty="0" err="1"/>
              <a:t>Session</a:t>
            </a:r>
            <a:r>
              <a:rPr lang="nl-NL" sz="2400" dirty="0"/>
              <a:t> 0</a:t>
            </a: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9EE3AF76-D5A2-24FD-7EEA-BA6E5648BE82}"/>
              </a:ext>
            </a:extLst>
          </p:cNvPr>
          <p:cNvSpPr txBox="1"/>
          <p:nvPr/>
        </p:nvSpPr>
        <p:spPr>
          <a:xfrm>
            <a:off x="4695773" y="550066"/>
            <a:ext cx="2250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Part. F, </a:t>
            </a:r>
            <a:r>
              <a:rPr lang="nl-NL" sz="2400" dirty="0" err="1"/>
              <a:t>Session</a:t>
            </a:r>
            <a:r>
              <a:rPr lang="nl-NL" sz="2400" dirty="0"/>
              <a:t> 1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F37EF1F7-3692-7F18-C31C-1DAAFC811DD8}"/>
              </a:ext>
            </a:extLst>
          </p:cNvPr>
          <p:cNvSpPr txBox="1"/>
          <p:nvPr/>
        </p:nvSpPr>
        <p:spPr>
          <a:xfrm>
            <a:off x="7191838" y="550066"/>
            <a:ext cx="221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Part. I, </a:t>
            </a:r>
            <a:r>
              <a:rPr lang="nl-NL" sz="2400" dirty="0" err="1"/>
              <a:t>Session</a:t>
            </a:r>
            <a:r>
              <a:rPr lang="nl-NL" sz="2400" dirty="0"/>
              <a:t> 0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1027205F-4589-033E-5DB8-05F162046F7E}"/>
              </a:ext>
            </a:extLst>
          </p:cNvPr>
          <p:cNvSpPr txBox="1"/>
          <p:nvPr/>
        </p:nvSpPr>
        <p:spPr>
          <a:xfrm>
            <a:off x="9663189" y="550066"/>
            <a:ext cx="221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Part. I, </a:t>
            </a:r>
            <a:r>
              <a:rPr lang="nl-NL" sz="2400" dirty="0" err="1"/>
              <a:t>Session</a:t>
            </a:r>
            <a:r>
              <a:rPr lang="nl-NL" sz="2400" dirty="0"/>
              <a:t> 1</a:t>
            </a:r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46498DB1-F56A-9688-AB88-1EA6CBD042D3}"/>
              </a:ext>
            </a:extLst>
          </p:cNvPr>
          <p:cNvSpPr txBox="1"/>
          <p:nvPr/>
        </p:nvSpPr>
        <p:spPr>
          <a:xfrm>
            <a:off x="3044989" y="5659459"/>
            <a:ext cx="64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lag</a:t>
            </a:r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A7A4E895-CB33-4EB4-BFC5-51843C354A66}"/>
              </a:ext>
            </a:extLst>
          </p:cNvPr>
          <p:cNvSpPr txBox="1"/>
          <p:nvPr/>
        </p:nvSpPr>
        <p:spPr>
          <a:xfrm>
            <a:off x="5565767" y="5659459"/>
            <a:ext cx="64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lag</a:t>
            </a:r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7E5A96C8-A63F-254F-F081-54AEEE31B585}"/>
              </a:ext>
            </a:extLst>
          </p:cNvPr>
          <p:cNvSpPr txBox="1"/>
          <p:nvPr/>
        </p:nvSpPr>
        <p:spPr>
          <a:xfrm>
            <a:off x="8000048" y="5659459"/>
            <a:ext cx="64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lag</a:t>
            </a:r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26225FD0-944D-2049-914C-1F21DA10DAFA}"/>
              </a:ext>
            </a:extLst>
          </p:cNvPr>
          <p:cNvSpPr txBox="1"/>
          <p:nvPr/>
        </p:nvSpPr>
        <p:spPr>
          <a:xfrm>
            <a:off x="10496113" y="5659459"/>
            <a:ext cx="64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lag</a:t>
            </a: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C28E03D5-F041-378B-3476-41374A612700}"/>
              </a:ext>
            </a:extLst>
          </p:cNvPr>
          <p:cNvSpPr txBox="1"/>
          <p:nvPr/>
        </p:nvSpPr>
        <p:spPr>
          <a:xfrm>
            <a:off x="273384" y="4223028"/>
            <a:ext cx="1458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400" dirty="0" err="1"/>
              <a:t>HysTAR</a:t>
            </a:r>
            <a:endParaRPr lang="nl-NL" sz="2400" dirty="0"/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C770DE60-7F32-8E24-8A86-1188EA3C5B93}"/>
              </a:ext>
            </a:extLst>
          </p:cNvPr>
          <p:cNvSpPr txBox="1"/>
          <p:nvPr/>
        </p:nvSpPr>
        <p:spPr>
          <a:xfrm>
            <a:off x="273384" y="1776390"/>
            <a:ext cx="1458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400" dirty="0"/>
              <a:t>TAR</a:t>
            </a:r>
          </a:p>
        </p:txBody>
      </p:sp>
    </p:spTree>
    <p:extLst>
      <p:ext uri="{BB962C8B-B14F-4D97-AF65-F5344CB8AC3E}">
        <p14:creationId xmlns:p14="http://schemas.microsoft.com/office/powerpoint/2010/main" val="44299844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30</Words>
  <Application>Microsoft Macintosh PowerPoint</Application>
  <PresentationFormat>Breedbeeld</PresentationFormat>
  <Paragraphs>10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Daan de Jong</dc:creator>
  <cp:lastModifiedBy>Daan de Jong</cp:lastModifiedBy>
  <cp:revision>2</cp:revision>
  <dcterms:created xsi:type="dcterms:W3CDTF">2023-05-16T09:18:46Z</dcterms:created>
  <dcterms:modified xsi:type="dcterms:W3CDTF">2023-06-20T12:01:31Z</dcterms:modified>
</cp:coreProperties>
</file>