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8"/>
  </p:normalViewPr>
  <p:slideViewPr>
    <p:cSldViewPr snapToGrid="0">
      <p:cViewPr varScale="1">
        <p:scale>
          <a:sx n="116" d="100"/>
          <a:sy n="116" d="100"/>
        </p:scale>
        <p:origin x="2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A4930-9A38-E036-C34F-91215C910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8C208A-6A47-2A6C-4F4A-2A04A6579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83CD38-2759-4F7A-73FC-DC3FC7D4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D993-6D72-E94B-98B7-E01AB6140EB5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043208-E3FE-C919-60B5-8FF99CCC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4C03DF-391C-0EED-A5F9-C100D743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32FA-C6B8-F440-96FE-A3A7E23919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204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E8395-236D-DE94-DCD1-274AE97C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7D90D45-B7DF-505E-44DB-206180FFD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C4F566-739D-E037-E937-77F8787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D993-6D72-E94B-98B7-E01AB6140EB5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A84771-B669-2E9B-A93F-DE6990BB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E90B4B-BF9E-2170-DD23-1F4F4AC9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32FA-C6B8-F440-96FE-A3A7E23919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99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FEB5F33-991D-1DD5-C24B-E67CD96A3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9D4541-792F-CE8E-0DB0-31F90D081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A02D60-29B3-D04B-F87D-5DCBDEA2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D993-6D72-E94B-98B7-E01AB6140EB5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A39516-5F39-77A2-CA1F-460F4368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50E00B-DEBA-45D5-8196-DD340B3B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32FA-C6B8-F440-96FE-A3A7E23919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39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8FDE2-1D26-FAE8-C3E4-06AA0BCB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7AE40C-F960-B56E-817E-DAE9911F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8EADE9-78ED-75CA-69C1-A0F523FF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D993-6D72-E94B-98B7-E01AB6140EB5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DB281E-AA5B-AF6D-87AD-36537C09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F6197F-41EE-4E1E-CFAD-4032083A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32FA-C6B8-F440-96FE-A3A7E23919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058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BBEB8-EB95-DAD7-4165-B96B3AF9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5479493-C8BD-411A-8A76-B803F8447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C203CA-745C-3887-796E-4C79A1F0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D993-6D72-E94B-98B7-E01AB6140EB5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C69242-6597-C08B-6A41-9D5B0B45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2DBB18F-D698-9462-F5E0-F3B7BFA8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32FA-C6B8-F440-96FE-A3A7E23919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35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74B28-933D-BA56-E9A4-A4C48CC8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FAACA8-8311-7AF8-322D-F67D5C6B4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E95989E-C389-B815-EA91-FECF7B0BA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535702-1446-B338-FEAA-6B4AC172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D993-6D72-E94B-98B7-E01AB6140EB5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06C28F-834C-9C89-7D5C-9BD07F3B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FC6895-D444-1BB8-1769-F03B568B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32FA-C6B8-F440-96FE-A3A7E23919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71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E30B6-B6D6-C97A-0B1C-1ADAE8FE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91BA30-5AC4-849D-839F-5E982CF70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AD82F0-AC12-084B-7F90-5F283420B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0A646A9-2186-E6CF-DFA1-C85D7B2D7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58B55CE-6862-54F5-D465-41E31B77D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928CC28-9821-F878-F6AD-788A7CE8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D993-6D72-E94B-98B7-E01AB6140EB5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BCDE47E-BF4E-F14D-4283-FC74E288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0BF035A-D5E1-BB35-5904-21B968A2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32FA-C6B8-F440-96FE-A3A7E23919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543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82DDF-44E3-BBBE-D2FA-C004AC70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34EE896-277F-F459-B3AC-D27BFA36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D993-6D72-E94B-98B7-E01AB6140EB5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8FFCA92-250C-3EEC-2D89-AF4BC4FF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1483419-094F-03D1-5B06-F2FD10E0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32FA-C6B8-F440-96FE-A3A7E23919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048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19A751A-5EB3-A28A-FF88-D9E1F5E4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D993-6D72-E94B-98B7-E01AB6140EB5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F4DBA40-8FD5-CE46-1FC6-87081BA2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945F70-69CA-F198-88B4-51F405BC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32FA-C6B8-F440-96FE-A3A7E23919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737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1FB6D-BB94-A02B-E33C-51AD7F28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EF82F2-19E9-70E9-9615-1A2C38CA2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58E2396-71C8-2623-0380-9843B09E1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6E9786-710C-92AE-4A0F-09E1D1C4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D993-6D72-E94B-98B7-E01AB6140EB5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5343F47-035D-0439-568C-3C641FF8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8808D9-F017-C774-FA83-678ADAA9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32FA-C6B8-F440-96FE-A3A7E23919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6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2B9C5-BFB5-CF40-9D45-F57547B9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5195F6D-53AB-7D36-63B1-5C6752C9F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ADFE642-45AE-187B-EE18-533230350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1598A0F-ADE5-5FD2-62E9-1CEAD01B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D993-6D72-E94B-98B7-E01AB6140EB5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67A9B65-847A-6536-1E66-318317F4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EB87D0-CD23-5A89-B8DF-BE3F6E2B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32FA-C6B8-F440-96FE-A3A7E23919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758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6F3A10C-B0CE-3712-4F4C-91AC081C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EB6721-4AFF-0280-8DE2-3DDA403A2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D337E7-7E51-B2AE-49BD-613AA53A6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D993-6D72-E94B-98B7-E01AB6140EB5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6CE99B-BCC5-3C76-B12E-2FB96C0CA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1526BB-4B4E-F706-F5E5-F021DA2E6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432FA-C6B8-F440-96FE-A3A7E23919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27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4359B43D-9EE5-1825-6AB3-75E6E1B85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-1131984"/>
            <a:ext cx="5210062" cy="312603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FA10416-69EF-F3DF-DA7D-42B5E75F3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452744"/>
            <a:ext cx="5210062" cy="312603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5D753BD-F220-AA51-FEB0-73CC33944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1" y="4037472"/>
            <a:ext cx="5210062" cy="312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99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Daan de Jong</dc:creator>
  <cp:lastModifiedBy>Daan de Jong</cp:lastModifiedBy>
  <cp:revision>1</cp:revision>
  <dcterms:created xsi:type="dcterms:W3CDTF">2023-12-15T10:59:07Z</dcterms:created>
  <dcterms:modified xsi:type="dcterms:W3CDTF">2023-12-15T11:00:55Z</dcterms:modified>
</cp:coreProperties>
</file>