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718"/>
  </p:normalViewPr>
  <p:slideViewPr>
    <p:cSldViewPr snapToGrid="0">
      <p:cViewPr varScale="1">
        <p:scale>
          <a:sx n="116" d="100"/>
          <a:sy n="116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34AF7-5E66-2641-E844-9A9442987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FB21D69-4FF1-9539-BF49-A9F16C536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E4EA47-E2B8-39B5-462D-97B2D9F2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BE7E-E5E5-6147-AE81-F650F3D8C427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A8250A-2322-0272-B064-C729488A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0F2E3A-5645-4F3C-8C3A-AEBAA7A5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072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2F3D9-94F8-72AB-5065-95ACA6E7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5C82F5E-E149-80DA-F0C6-593B351B7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5A5C85-5D04-1B31-3968-C0489D9B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BE7E-E5E5-6147-AE81-F650F3D8C427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8BEEAF-0349-9EAB-E94C-492B9BD8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50F4E7-A82F-135D-7B38-53A20558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864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941B474-8F86-5CB2-B1A2-E84FE96C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850E11A-D91A-16E6-C40D-C5C2D7A55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95A8AF-8912-0C63-4D98-F318C629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BE7E-E5E5-6147-AE81-F650F3D8C427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3EB1BD0-BCE5-289C-A27B-6EBA3788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756572-EA05-BB9E-AF90-B535CB28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253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D9758-7763-46A3-905F-DD4421EA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F6B155-ED9A-E4BC-AA04-517526E0A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B12B03C-6337-211D-7ED3-5571C2E5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BE7E-E5E5-6147-AE81-F650F3D8C427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B43699-2873-8CB0-5225-3073995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27F1AC-5BFE-6A5F-A729-DE571E07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99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6EA64-FE93-3D66-CC81-8199CB7C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9B46263-EA61-5B13-4916-F4B048BDB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3B5AD4-FC5C-8849-0384-F01B7C24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BE7E-E5E5-6147-AE81-F650F3D8C427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CC8813-0CBE-B765-A96F-3B534161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692F10-F316-BE00-9443-95A11E83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96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DA210-47F1-9A21-B5C5-D05FB5E0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E41A1B-6877-B587-22E4-80101DE4B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B53A791-6C9A-E660-34CA-66D491F05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29117BA-F652-3F9E-72C5-66D111EB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BE7E-E5E5-6147-AE81-F650F3D8C427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32B662B-7AE6-FD8E-3F39-5CEF71DE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002C6D-58C0-FF61-BA45-25740DA2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94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062B6-6DFA-669B-9DC5-03EC4599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7297CF-5326-8926-8B15-3934BD395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2023221-2DB1-F699-5D53-E43EEA36B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CF348C9-8927-EC2C-DED5-68A3FD004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680AED6-0604-DA01-D0D8-C766E178B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8FDDDA7-81A9-BA8F-EC51-DA92CBCB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BE7E-E5E5-6147-AE81-F650F3D8C427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0588A3C-6BF5-E078-09FC-24D6344D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5A1B0B4-9ADF-6B21-4E04-D560DA21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41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E4B82-C449-DBCC-C5F1-C0CC8391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F11B77A-8FBF-291B-0F1A-1B9B8D98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BE7E-E5E5-6147-AE81-F650F3D8C427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DBDD279-F74B-413E-B908-ECA8ECB9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5062D06-4E32-7786-54D8-761228D6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858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ABDA1B7-8E9E-3581-9B46-7DCCEB41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BE7E-E5E5-6147-AE81-F650F3D8C427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3FF0F1-CAB1-3437-E3DA-801AE7F0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6A932E-EADF-1C19-915E-01397ADA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005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F47AC-E430-E04B-2DFF-FA5DEC57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892311-DDF8-9EF1-4D90-82F9F209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1994634-1142-53EC-0FE1-DF518FF61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FF8DC26-3943-9CFD-D495-1878FD85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BE7E-E5E5-6147-AE81-F650F3D8C427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75EC321-2055-8255-42E9-78BF35E9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0C11D64-49CC-182E-4DE1-D36D68A4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830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307A1-F0B2-3A9B-9336-F53307DF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2D2C67A-9D28-4EDC-5A01-0AF471EAA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5789C16-6BE2-E5F0-246D-01435DA4B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9018300-AB82-5917-A48B-C8AABB29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BE7E-E5E5-6147-AE81-F650F3D8C427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201B828-5578-691C-4781-FCDA8AF8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9B67205-66B0-4AA8-7993-86CA76DA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219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5AB5478-3BE6-4FFF-D1C7-57C5CE87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E43309-8C94-FFB6-848C-7FD22271B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A97936-43D5-2BB9-D8C0-ADBD7106A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BE7E-E5E5-6147-AE81-F650F3D8C427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F5FFE7-E767-6E59-EF90-6D977E753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311826-229E-4302-3C4D-B51E21DD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40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2A95EE2-FE55-A740-5A04-7861A251B306}"/>
              </a:ext>
            </a:extLst>
          </p:cNvPr>
          <p:cNvCxnSpPr>
            <a:cxnSpLocks/>
          </p:cNvCxnSpPr>
          <p:nvPr/>
        </p:nvCxnSpPr>
        <p:spPr>
          <a:xfrm>
            <a:off x="2024743" y="2188029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7BB93F3-8137-A7DE-B17E-2D701C5D9330}"/>
              </a:ext>
            </a:extLst>
          </p:cNvPr>
          <p:cNvCxnSpPr>
            <a:cxnSpLocks/>
          </p:cNvCxnSpPr>
          <p:nvPr/>
        </p:nvCxnSpPr>
        <p:spPr>
          <a:xfrm>
            <a:off x="2024743" y="2544490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33270F-1F5F-CFDC-2F89-19D4E5533EF3}"/>
              </a:ext>
            </a:extLst>
          </p:cNvPr>
          <p:cNvCxnSpPr>
            <a:cxnSpLocks/>
          </p:cNvCxnSpPr>
          <p:nvPr/>
        </p:nvCxnSpPr>
        <p:spPr>
          <a:xfrm flipV="1">
            <a:off x="2278251" y="2035572"/>
            <a:ext cx="468892" cy="335669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8AC44BEA-4869-1C7F-84BF-153DD46DA785}"/>
              </a:ext>
            </a:extLst>
          </p:cNvPr>
          <p:cNvCxnSpPr>
            <a:cxnSpLocks/>
          </p:cNvCxnSpPr>
          <p:nvPr/>
        </p:nvCxnSpPr>
        <p:spPr>
          <a:xfrm>
            <a:off x="2747166" y="2043321"/>
            <a:ext cx="50369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1CFBECAA-2709-3847-9AE4-2EB846F12787}"/>
              </a:ext>
            </a:extLst>
          </p:cNvPr>
          <p:cNvSpPr txBox="1"/>
          <p:nvPr/>
        </p:nvSpPr>
        <p:spPr>
          <a:xfrm>
            <a:off x="1925592" y="304334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 - d</a:t>
            </a:r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09A818C1-31C8-498D-D447-9545B9C6F322}"/>
              </a:ext>
            </a:extLst>
          </p:cNvPr>
          <p:cNvCxnSpPr>
            <a:cxnSpLocks/>
          </p:cNvCxnSpPr>
          <p:nvPr/>
        </p:nvCxnSpPr>
        <p:spPr>
          <a:xfrm flipV="1">
            <a:off x="2024743" y="1928156"/>
            <a:ext cx="0" cy="84604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155B414F-2E27-DFE3-DC00-3D6C9306DD34}"/>
              </a:ext>
            </a:extLst>
          </p:cNvPr>
          <p:cNvCxnSpPr>
            <a:cxnSpLocks/>
          </p:cNvCxnSpPr>
          <p:nvPr/>
        </p:nvCxnSpPr>
        <p:spPr>
          <a:xfrm flipH="1">
            <a:off x="2024743" y="2774197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39">
            <a:extLst>
              <a:ext uri="{FF2B5EF4-FFF2-40B4-BE49-F238E27FC236}">
                <a16:creationId xmlns:a16="http://schemas.microsoft.com/office/drawing/2014/main" id="{0A47C239-8559-4E9D-F1F5-F1A969A19539}"/>
              </a:ext>
            </a:extLst>
          </p:cNvPr>
          <p:cNvSpPr txBox="1"/>
          <p:nvPr/>
        </p:nvSpPr>
        <p:spPr>
          <a:xfrm>
            <a:off x="3138983" y="305265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</a:t>
            </a:r>
            <a:r>
              <a:rPr lang="nl-NL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</p:txBody>
      </p: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BA0633FE-336B-30AB-CA81-5ECC01BDF74A}"/>
              </a:ext>
            </a:extLst>
          </p:cNvPr>
          <p:cNvCxnSpPr>
            <a:cxnSpLocks/>
          </p:cNvCxnSpPr>
          <p:nvPr/>
        </p:nvCxnSpPr>
        <p:spPr>
          <a:xfrm flipV="1">
            <a:off x="2278251" y="2734759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B05E35AB-7DC1-61BD-7520-680FE5159885}"/>
              </a:ext>
            </a:extLst>
          </p:cNvPr>
          <p:cNvCxnSpPr>
            <a:cxnSpLocks/>
          </p:cNvCxnSpPr>
          <p:nvPr/>
        </p:nvCxnSpPr>
        <p:spPr>
          <a:xfrm flipV="1">
            <a:off x="2744078" y="2740510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CF55998E-2B76-941D-CC34-548BD7FF9F25}"/>
              </a:ext>
            </a:extLst>
          </p:cNvPr>
          <p:cNvCxnSpPr>
            <a:cxnSpLocks/>
          </p:cNvCxnSpPr>
          <p:nvPr/>
        </p:nvCxnSpPr>
        <p:spPr>
          <a:xfrm flipV="1">
            <a:off x="3261663" y="2740510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vak 50">
            <a:extLst>
              <a:ext uri="{FF2B5EF4-FFF2-40B4-BE49-F238E27FC236}">
                <a16:creationId xmlns:a16="http://schemas.microsoft.com/office/drawing/2014/main" id="{FFCD715A-E74A-6975-5075-4BDF98FABE09}"/>
              </a:ext>
            </a:extLst>
          </p:cNvPr>
          <p:cNvSpPr txBox="1"/>
          <p:nvPr/>
        </p:nvSpPr>
        <p:spPr>
          <a:xfrm>
            <a:off x="1674082" y="190957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</a:t>
            </a:r>
            <a:r>
              <a:rPr lang="nl-NL" sz="24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endParaRPr lang="nl-NL" sz="16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D36A2B6A-8595-9273-264E-EB19B65E2347}"/>
              </a:ext>
            </a:extLst>
          </p:cNvPr>
          <p:cNvSpPr txBox="1"/>
          <p:nvPr/>
        </p:nvSpPr>
        <p:spPr>
          <a:xfrm>
            <a:off x="1672273" y="22743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</a:t>
            </a:r>
            <a:r>
              <a:rPr lang="nl-NL" sz="24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0F5F9948-BE33-CA94-DAAC-F61B6C9F8D92}"/>
              </a:ext>
            </a:extLst>
          </p:cNvPr>
          <p:cNvCxnSpPr>
            <a:cxnSpLocks/>
          </p:cNvCxnSpPr>
          <p:nvPr/>
        </p:nvCxnSpPr>
        <p:spPr>
          <a:xfrm>
            <a:off x="4056387" y="2188029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id="{17FD377C-988D-5644-837C-B5AE4974AD4C}"/>
              </a:ext>
            </a:extLst>
          </p:cNvPr>
          <p:cNvCxnSpPr>
            <a:cxnSpLocks/>
          </p:cNvCxnSpPr>
          <p:nvPr/>
        </p:nvCxnSpPr>
        <p:spPr>
          <a:xfrm>
            <a:off x="4056387" y="2544490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8BA1CDF0-A7AA-C219-211F-EA89520C2040}"/>
              </a:ext>
            </a:extLst>
          </p:cNvPr>
          <p:cNvCxnSpPr>
            <a:cxnSpLocks/>
          </p:cNvCxnSpPr>
          <p:nvPr/>
        </p:nvCxnSpPr>
        <p:spPr>
          <a:xfrm>
            <a:off x="4285393" y="2043321"/>
            <a:ext cx="472714" cy="31906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D20BB75F-EB87-ADBE-B922-1A0BC025D7AB}"/>
              </a:ext>
            </a:extLst>
          </p:cNvPr>
          <p:cNvCxnSpPr>
            <a:cxnSpLocks/>
          </p:cNvCxnSpPr>
          <p:nvPr/>
        </p:nvCxnSpPr>
        <p:spPr>
          <a:xfrm>
            <a:off x="4775722" y="2371241"/>
            <a:ext cx="52072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vak 56">
            <a:extLst>
              <a:ext uri="{FF2B5EF4-FFF2-40B4-BE49-F238E27FC236}">
                <a16:creationId xmlns:a16="http://schemas.microsoft.com/office/drawing/2014/main" id="{101C9C50-2BA8-D934-C95B-D56B9951B325}"/>
              </a:ext>
            </a:extLst>
          </p:cNvPr>
          <p:cNvSpPr txBox="1"/>
          <p:nvPr/>
        </p:nvSpPr>
        <p:spPr>
          <a:xfrm>
            <a:off x="4447620" y="305265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 - d</a:t>
            </a: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9AA96C03-8F46-360F-76C0-FF4622FFB81E}"/>
              </a:ext>
            </a:extLst>
          </p:cNvPr>
          <p:cNvCxnSpPr>
            <a:cxnSpLocks/>
          </p:cNvCxnSpPr>
          <p:nvPr/>
        </p:nvCxnSpPr>
        <p:spPr>
          <a:xfrm flipV="1">
            <a:off x="4056387" y="1928156"/>
            <a:ext cx="0" cy="84604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871700B1-283D-E9EF-963A-71AD25F639C7}"/>
              </a:ext>
            </a:extLst>
          </p:cNvPr>
          <p:cNvCxnSpPr>
            <a:cxnSpLocks/>
          </p:cNvCxnSpPr>
          <p:nvPr/>
        </p:nvCxnSpPr>
        <p:spPr>
          <a:xfrm flipH="1">
            <a:off x="4056387" y="2774197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>
            <a:extLst>
              <a:ext uri="{FF2B5EF4-FFF2-40B4-BE49-F238E27FC236}">
                <a16:creationId xmlns:a16="http://schemas.microsoft.com/office/drawing/2014/main" id="{BD82655B-E60D-B53C-DC01-9EE26C9E679A}"/>
              </a:ext>
            </a:extLst>
          </p:cNvPr>
          <p:cNvSpPr txBox="1"/>
          <p:nvPr/>
        </p:nvSpPr>
        <p:spPr>
          <a:xfrm>
            <a:off x="5168546" y="30526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</a:t>
            </a:r>
          </a:p>
        </p:txBody>
      </p: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33CB664B-3A83-B148-93CA-CBF9186F581E}"/>
              </a:ext>
            </a:extLst>
          </p:cNvPr>
          <p:cNvCxnSpPr>
            <a:cxnSpLocks/>
          </p:cNvCxnSpPr>
          <p:nvPr/>
        </p:nvCxnSpPr>
        <p:spPr>
          <a:xfrm flipV="1">
            <a:off x="4309895" y="2734759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8588DC2C-A887-82D3-1DDD-4A51D7D5855F}"/>
              </a:ext>
            </a:extLst>
          </p:cNvPr>
          <p:cNvCxnSpPr>
            <a:cxnSpLocks/>
          </p:cNvCxnSpPr>
          <p:nvPr/>
        </p:nvCxnSpPr>
        <p:spPr>
          <a:xfrm flipV="1">
            <a:off x="4775722" y="2740510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8EFFB6BF-0E8C-F532-EBA1-1DDA7F115010}"/>
              </a:ext>
            </a:extLst>
          </p:cNvPr>
          <p:cNvCxnSpPr>
            <a:cxnSpLocks/>
          </p:cNvCxnSpPr>
          <p:nvPr/>
        </p:nvCxnSpPr>
        <p:spPr>
          <a:xfrm flipV="1">
            <a:off x="5293307" y="2740510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kstvak 69">
            <a:extLst>
              <a:ext uri="{FF2B5EF4-FFF2-40B4-BE49-F238E27FC236}">
                <a16:creationId xmlns:a16="http://schemas.microsoft.com/office/drawing/2014/main" id="{45015B53-AAEA-C993-2AD3-6FEE70004968}"/>
              </a:ext>
            </a:extLst>
          </p:cNvPr>
          <p:cNvSpPr txBox="1"/>
          <p:nvPr/>
        </p:nvSpPr>
        <p:spPr>
          <a:xfrm>
            <a:off x="2181108" y="160909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undetermined</a:t>
            </a:r>
            <a:endParaRPr lang="nl-NL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1" name="Tekstvak 70">
            <a:extLst>
              <a:ext uri="{FF2B5EF4-FFF2-40B4-BE49-F238E27FC236}">
                <a16:creationId xmlns:a16="http://schemas.microsoft.com/office/drawing/2014/main" id="{50BD68C0-87AD-C0C8-29F4-AFD0BEE698A1}"/>
              </a:ext>
            </a:extLst>
          </p:cNvPr>
          <p:cNvSpPr txBox="1"/>
          <p:nvPr/>
        </p:nvSpPr>
        <p:spPr>
          <a:xfrm>
            <a:off x="5570301" y="117020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 &lt; d</a:t>
            </a:r>
          </a:p>
        </p:txBody>
      </p:sp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D8D9ADCD-3B26-AFBD-D566-542ABFB1D78C}"/>
              </a:ext>
            </a:extLst>
          </p:cNvPr>
          <p:cNvCxnSpPr>
            <a:cxnSpLocks/>
          </p:cNvCxnSpPr>
          <p:nvPr/>
        </p:nvCxnSpPr>
        <p:spPr>
          <a:xfrm>
            <a:off x="6126809" y="2188029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6D78962D-9C67-248D-F176-37FEB8DB9B0D}"/>
              </a:ext>
            </a:extLst>
          </p:cNvPr>
          <p:cNvCxnSpPr>
            <a:cxnSpLocks/>
          </p:cNvCxnSpPr>
          <p:nvPr/>
        </p:nvCxnSpPr>
        <p:spPr>
          <a:xfrm>
            <a:off x="6126809" y="2544490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3D476F8E-9145-B05A-3F78-09BF66CDB039}"/>
              </a:ext>
            </a:extLst>
          </p:cNvPr>
          <p:cNvCxnSpPr>
            <a:cxnSpLocks/>
          </p:cNvCxnSpPr>
          <p:nvPr/>
        </p:nvCxnSpPr>
        <p:spPr>
          <a:xfrm>
            <a:off x="6376494" y="2362385"/>
            <a:ext cx="45203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489F8CEA-C7EC-DFA0-2B2E-E1DA765054EA}"/>
              </a:ext>
            </a:extLst>
          </p:cNvPr>
          <p:cNvCxnSpPr>
            <a:cxnSpLocks/>
          </p:cNvCxnSpPr>
          <p:nvPr/>
        </p:nvCxnSpPr>
        <p:spPr>
          <a:xfrm>
            <a:off x="6846144" y="2371241"/>
            <a:ext cx="52072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65FE83F7-D120-B98C-D58E-B4B45766C55D}"/>
              </a:ext>
            </a:extLst>
          </p:cNvPr>
          <p:cNvSpPr txBox="1"/>
          <p:nvPr/>
        </p:nvSpPr>
        <p:spPr>
          <a:xfrm>
            <a:off x="6529702" y="305265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 - d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E9160A06-17A9-B8B1-0533-B4D7ACC15BF7}"/>
              </a:ext>
            </a:extLst>
          </p:cNvPr>
          <p:cNvCxnSpPr>
            <a:cxnSpLocks/>
          </p:cNvCxnSpPr>
          <p:nvPr/>
        </p:nvCxnSpPr>
        <p:spPr>
          <a:xfrm flipV="1">
            <a:off x="6126809" y="1928156"/>
            <a:ext cx="0" cy="84604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F5FFC99C-4486-671D-6350-52D5364D0B74}"/>
              </a:ext>
            </a:extLst>
          </p:cNvPr>
          <p:cNvCxnSpPr>
            <a:cxnSpLocks/>
          </p:cNvCxnSpPr>
          <p:nvPr/>
        </p:nvCxnSpPr>
        <p:spPr>
          <a:xfrm flipH="1">
            <a:off x="6117595" y="2774197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0A81C907-8A47-7934-54C5-036D2DD258AB}"/>
              </a:ext>
            </a:extLst>
          </p:cNvPr>
          <p:cNvSpPr txBox="1"/>
          <p:nvPr/>
        </p:nvSpPr>
        <p:spPr>
          <a:xfrm>
            <a:off x="7233535" y="30483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B8934F11-8482-910D-97D2-6B23BBC44877}"/>
              </a:ext>
            </a:extLst>
          </p:cNvPr>
          <p:cNvCxnSpPr>
            <a:cxnSpLocks/>
          </p:cNvCxnSpPr>
          <p:nvPr/>
        </p:nvCxnSpPr>
        <p:spPr>
          <a:xfrm flipV="1">
            <a:off x="6380317" y="2734759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1561ED2E-57A3-632D-C25F-4D9DCC98C1DD}"/>
              </a:ext>
            </a:extLst>
          </p:cNvPr>
          <p:cNvCxnSpPr>
            <a:cxnSpLocks/>
          </p:cNvCxnSpPr>
          <p:nvPr/>
        </p:nvCxnSpPr>
        <p:spPr>
          <a:xfrm flipV="1">
            <a:off x="6846144" y="2740510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52A0E03-09C7-6900-EAFD-704A9677205F}"/>
              </a:ext>
            </a:extLst>
          </p:cNvPr>
          <p:cNvCxnSpPr>
            <a:cxnSpLocks/>
          </p:cNvCxnSpPr>
          <p:nvPr/>
        </p:nvCxnSpPr>
        <p:spPr>
          <a:xfrm flipV="1">
            <a:off x="7363729" y="2740510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43DF2FBA-F408-41AE-9FB1-3326A2FA7FEF}"/>
              </a:ext>
            </a:extLst>
          </p:cNvPr>
          <p:cNvSpPr txBox="1"/>
          <p:nvPr/>
        </p:nvSpPr>
        <p:spPr>
          <a:xfrm>
            <a:off x="6303523" y="160321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undetermined</a:t>
            </a:r>
            <a:endParaRPr lang="nl-NL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33293874-40BA-2E99-970D-61B1F7B4E73B}"/>
              </a:ext>
            </a:extLst>
          </p:cNvPr>
          <p:cNvSpPr txBox="1"/>
          <p:nvPr/>
        </p:nvSpPr>
        <p:spPr>
          <a:xfrm>
            <a:off x="2138027" y="2788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A1C651B6-1644-AFEC-A44E-D5F3C9453320}"/>
              </a:ext>
            </a:extLst>
          </p:cNvPr>
          <p:cNvSpPr txBox="1"/>
          <p:nvPr/>
        </p:nvSpPr>
        <p:spPr>
          <a:xfrm>
            <a:off x="2610233" y="2788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0B8A4DB0-2BC1-0537-699F-3067E030F1EE}"/>
              </a:ext>
            </a:extLst>
          </p:cNvPr>
          <p:cNvSpPr txBox="1"/>
          <p:nvPr/>
        </p:nvSpPr>
        <p:spPr>
          <a:xfrm>
            <a:off x="3126506" y="2788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6918DCF9-04DF-8505-C95E-76DF577FE0FA}"/>
              </a:ext>
            </a:extLst>
          </p:cNvPr>
          <p:cNvSpPr txBox="1"/>
          <p:nvPr/>
        </p:nvSpPr>
        <p:spPr>
          <a:xfrm>
            <a:off x="4173655" y="2788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73ACB221-9439-839B-1941-DC5C5EA10D0A}"/>
              </a:ext>
            </a:extLst>
          </p:cNvPr>
          <p:cNvSpPr txBox="1"/>
          <p:nvPr/>
        </p:nvSpPr>
        <p:spPr>
          <a:xfrm>
            <a:off x="4645861" y="2788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F72AA9A4-517C-810D-1B41-807737329D62}"/>
              </a:ext>
            </a:extLst>
          </p:cNvPr>
          <p:cNvSpPr txBox="1"/>
          <p:nvPr/>
        </p:nvSpPr>
        <p:spPr>
          <a:xfrm>
            <a:off x="5162134" y="2788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5D14AF00-64B0-DEAA-9AE7-D5407C0F53DC}"/>
              </a:ext>
            </a:extLst>
          </p:cNvPr>
          <p:cNvSpPr txBox="1"/>
          <p:nvPr/>
        </p:nvSpPr>
        <p:spPr>
          <a:xfrm>
            <a:off x="6241941" y="2788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6762AB49-E635-0A9A-8D1D-B001E115F5BF}"/>
              </a:ext>
            </a:extLst>
          </p:cNvPr>
          <p:cNvSpPr txBox="1"/>
          <p:nvPr/>
        </p:nvSpPr>
        <p:spPr>
          <a:xfrm>
            <a:off x="6714147" y="2788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7D099C8F-CEA7-A617-1B76-C16C03A2C090}"/>
              </a:ext>
            </a:extLst>
          </p:cNvPr>
          <p:cNvSpPr txBox="1"/>
          <p:nvPr/>
        </p:nvSpPr>
        <p:spPr>
          <a:xfrm>
            <a:off x="7230420" y="2788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0DE50E04-5B6B-E623-2E13-65326F10E976}"/>
              </a:ext>
            </a:extLst>
          </p:cNvPr>
          <p:cNvSpPr txBox="1"/>
          <p:nvPr/>
        </p:nvSpPr>
        <p:spPr>
          <a:xfrm>
            <a:off x="4349717" y="160321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determined</a:t>
            </a:r>
            <a:endParaRPr lang="nl-NL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96C423E9-36F2-BABB-31E1-89007B23C014}"/>
              </a:ext>
            </a:extLst>
          </p:cNvPr>
          <p:cNvSpPr txBox="1"/>
          <p:nvPr/>
        </p:nvSpPr>
        <p:spPr>
          <a:xfrm>
            <a:off x="2529117" y="117336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 = d</a:t>
            </a:r>
          </a:p>
        </p:txBody>
      </p: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7A90BE66-B94E-29F1-FB9C-38237AB8B5A4}"/>
              </a:ext>
            </a:extLst>
          </p:cNvPr>
          <p:cNvCxnSpPr>
            <a:cxnSpLocks/>
          </p:cNvCxnSpPr>
          <p:nvPr/>
        </p:nvCxnSpPr>
        <p:spPr>
          <a:xfrm flipH="1">
            <a:off x="2024743" y="1576769"/>
            <a:ext cx="1749094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3F8F3E0C-D3EC-B20C-C8AF-9FCF3467913A}"/>
              </a:ext>
            </a:extLst>
          </p:cNvPr>
          <p:cNvCxnSpPr>
            <a:cxnSpLocks/>
          </p:cNvCxnSpPr>
          <p:nvPr/>
        </p:nvCxnSpPr>
        <p:spPr>
          <a:xfrm flipH="1">
            <a:off x="4016829" y="1576769"/>
            <a:ext cx="3859074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A48F5DB7-87B4-1CAA-676D-C8A71319DA6F}"/>
              </a:ext>
            </a:extLst>
          </p:cNvPr>
          <p:cNvSpPr txBox="1"/>
          <p:nvPr/>
        </p:nvSpPr>
        <p:spPr>
          <a:xfrm>
            <a:off x="1333167" y="2062444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z</a:t>
            </a:r>
            <a:endParaRPr lang="nl-NL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1032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33</Words>
  <Application>Microsoft Macintosh PowerPoint</Application>
  <PresentationFormat>Breedbeeld</PresentationFormat>
  <Paragraphs>23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CMU Serif</vt:lpstr>
      <vt:lpstr>CMU Serif Roman</vt:lpstr>
      <vt:lpstr>CMU Serif Roman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Daan de Jong</dc:creator>
  <cp:lastModifiedBy>Daan de Jong</cp:lastModifiedBy>
  <cp:revision>6</cp:revision>
  <dcterms:created xsi:type="dcterms:W3CDTF">2023-03-09T10:02:43Z</dcterms:created>
  <dcterms:modified xsi:type="dcterms:W3CDTF">2023-12-15T10:58:03Z</dcterms:modified>
</cp:coreProperties>
</file>