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8"/>
    <p:restoredTop sz="94718"/>
  </p:normalViewPr>
  <p:slideViewPr>
    <p:cSldViewPr snapToGrid="0">
      <p:cViewPr varScale="1">
        <p:scale>
          <a:sx n="117" d="100"/>
          <a:sy n="117" d="100"/>
        </p:scale>
        <p:origin x="2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40EA-1CA4-DF41-AAA3-35FB11D8A2F3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B806F-5458-0D40-8791-9F3E756AE8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5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806F-5458-0D40-8791-9F3E756AE8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9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3BD1-351B-E556-A0B9-581F636D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12C4E9-9AEE-B462-3522-84904A7E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142E50-4D8E-CA15-187A-0826BABE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D55410-17E6-5BFF-7CD0-51AA3C6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09BAC6-A9AA-6BE8-96D0-113BE98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46B1E-AFE4-4C19-B980-10E613E9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F901F8-283B-CA75-AE0D-457DD520E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80CE9-1D40-66EE-227F-285464C1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C2910B-8439-15EB-72F2-10D0013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0A20FC-7AE9-8128-D798-426E68F4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6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DDC364E-C4A0-5E1D-61B8-E7058D496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E5CF5BF-D3A7-D64F-5DED-4FCEC96C2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B6D576-D71E-4869-7122-AFABDD71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9819DA-243C-CD89-2EC3-316880B6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37E6CE-C080-CF9D-370F-87622828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9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13D64-4878-87E2-0607-B7E8F61D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88A0B-498D-B9FC-3D70-FF8AAF85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29C66E-6DE3-A329-79CE-81775A92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03EFE2-6169-E1C7-2F23-5A32D8AE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864387-4232-975B-9BC7-ED4C90E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79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C3F58-279D-BA0E-9FA0-859E9833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BA61AF-1399-9C4A-199B-4F68FE3D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B653D6-E880-BE8B-6883-F4AEFFCD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7070B0-1E4E-ED1E-C884-71028EB8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306A83-E3BF-6EB9-2849-0F6FBB8F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7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654CE-E725-9D38-2A99-FE6AAC0D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C39FB-1D7D-212D-E097-1B74EC45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03BCD2-CCBD-97C5-6F77-071BD6BE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FB4221-34DE-1DFA-61E9-F475E71B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13EB79-ADC7-3A17-F568-C106724D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E763E9-E8A1-D6C9-F297-61D80C5E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54063-3429-297D-2FD8-F77E9B7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7CCE8-33AE-9B55-FB96-DED2CBBD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D898A6-4CA9-E92B-C603-C6141759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C2F8F0A-F44D-9DD1-A104-6D2AA4189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AFA43C-B853-EF86-1191-F6378873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9B200D-BB70-FC55-C8ED-7A4280D4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C87756C-10AB-970E-405A-64CD3A9D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695502E-321F-9B4C-226F-13623B1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AA10-0115-8E3F-7C96-EAE2E860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B3A0E9-FAA1-A813-158F-92D15181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DFB650-113C-299F-071F-0848228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2B05F3-19BF-8A5D-ACB3-1577ADCC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9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F742E45-96DF-BEB5-DB39-F379DA5C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2FA08-69F5-4236-CC26-BCD3FC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DC18B1-1FB0-CCE6-C3D6-4150115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74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271ED-E2A9-0141-71FC-E334B104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C56890-8AB9-E9CE-5809-76045248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71D49C-C668-5552-D50E-AC2DFE83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655CA5-2446-241F-01D4-BF5C5BB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3943C8-0EEC-FEA9-47D1-C3DDE6DF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001EA3-1A09-05E8-5E4C-781E55DC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1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0A60C-A9C2-FA8E-26B0-A6F20463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CDA9509-163B-B030-1B9C-8FF0831D9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FBEAD8-8579-65A2-A57F-0924B434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0E14F2-18F0-0516-F316-2953EBB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137656-9186-F1E7-D249-BADE6CD5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C28AA8-7A60-1F4A-651A-B2D39546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5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C8A677E-7800-5D1C-3FEA-AE42897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61F52E-CF31-22D6-602A-DDAE94FA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ED4F99-795F-B549-A5C1-B135A44E4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FBBE-37C8-6946-A436-E5A3352FB412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09947F-86C8-4F96-5FD6-3DCA538F5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893C38-F95C-BD6B-D5FC-FAA13AC3E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9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A0F5DB4F-AD44-1AC6-F686-8B46062CC14A}"/>
              </a:ext>
            </a:extLst>
          </p:cNvPr>
          <p:cNvSpPr txBox="1"/>
          <p:nvPr/>
        </p:nvSpPr>
        <p:spPr>
          <a:xfrm>
            <a:off x="4305208" y="6791904"/>
            <a:ext cx="397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number</a:t>
            </a:r>
            <a:r>
              <a:rPr lang="nl-NL" sz="1400" dirty="0"/>
              <a:t> of time points – </a:t>
            </a:r>
            <a:r>
              <a:rPr lang="nl-NL" sz="1400" dirty="0" err="1"/>
              <a:t>number</a:t>
            </a:r>
            <a:r>
              <a:rPr lang="nl-NL" sz="1400" dirty="0"/>
              <a:t> of regime switches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B66077-254B-FA9C-D19B-C023F98E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11" y="3133717"/>
            <a:ext cx="7772400" cy="38120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CFC7B49-FF51-1E30-2D6B-37A0597D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011" y="-524471"/>
            <a:ext cx="7772400" cy="381207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34B8CCB-48AE-75CA-D783-C629B68409F4}"/>
              </a:ext>
            </a:extLst>
          </p:cNvPr>
          <p:cNvSpPr txBox="1"/>
          <p:nvPr/>
        </p:nvSpPr>
        <p:spPr>
          <a:xfrm rot="16200000">
            <a:off x="1618581" y="1181512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r = (-0.25, 0.25]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0559730-B655-D96D-55A4-12F06A198D4A}"/>
              </a:ext>
            </a:extLst>
          </p:cNvPr>
          <p:cNvSpPr txBox="1"/>
          <p:nvPr/>
        </p:nvSpPr>
        <p:spPr>
          <a:xfrm rot="16200000">
            <a:off x="1748423" y="483970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r = (-0.5, 0.5]</a:t>
            </a:r>
          </a:p>
        </p:txBody>
      </p:sp>
    </p:spTree>
    <p:extLst>
      <p:ext uri="{BB962C8B-B14F-4D97-AF65-F5344CB8AC3E}">
        <p14:creationId xmlns:p14="http://schemas.microsoft.com/office/powerpoint/2010/main" val="3970881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24</Words>
  <Application>Microsoft Macintosh PowerPoint</Application>
  <PresentationFormat>Breedbeeld</PresentationFormat>
  <Paragraphs>4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3</cp:revision>
  <dcterms:created xsi:type="dcterms:W3CDTF">2023-11-17T10:03:16Z</dcterms:created>
  <dcterms:modified xsi:type="dcterms:W3CDTF">2023-12-14T13:27:30Z</dcterms:modified>
</cp:coreProperties>
</file>