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3"/>
    <p:restoredTop sz="94694"/>
  </p:normalViewPr>
  <p:slideViewPr>
    <p:cSldViewPr snapToGrid="0">
      <p:cViewPr varScale="1">
        <p:scale>
          <a:sx n="121" d="100"/>
          <a:sy n="121" d="100"/>
        </p:scale>
        <p:origin x="81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CC40EA-1CA4-DF41-AAA3-35FB11D8A2F3}" type="datetimeFigureOut">
              <a:rPr lang="nl-NL" smtClean="0"/>
              <a:t>29-11-2023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B806F-5458-0D40-8791-9F3E756AE88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753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B806F-5458-0D40-8791-9F3E756AE88F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5961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1B3BD1-351B-E556-A0B9-581F636D4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912C4E9-9AEE-B462-3522-84904A7EC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4142E50-4D8E-CA15-187A-0826BABE7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FBBE-37C8-6946-A436-E5A3352FB412}" type="datetimeFigureOut">
              <a:rPr lang="nl-NL" smtClean="0"/>
              <a:t>29-11-2023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6D55410-17E6-5BFF-7CD0-51AA3C6A8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A09BAC6-A9AA-6BE8-96D0-113BE98FB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A6F9-916C-FB4A-B439-6AD6F24F6C9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784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C46B1E-AFE4-4C19-B980-10E613E9B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0F901F8-283B-CA75-AE0D-457DD520E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080CE9-1D40-66EE-227F-285464C18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FBBE-37C8-6946-A436-E5A3352FB412}" type="datetimeFigureOut">
              <a:rPr lang="nl-NL" smtClean="0"/>
              <a:t>29-11-2023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1C2910B-8439-15EB-72F2-10D00135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00A20FC-7AE9-8128-D798-426E68F4A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A6F9-916C-FB4A-B439-6AD6F24F6C9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2652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DDC364E-C4A0-5E1D-61B8-E7058D496C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E5CF5BF-D3A7-D64F-5DED-4FCEC96C2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AB6D576-D71E-4869-7122-AFABDD713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FBBE-37C8-6946-A436-E5A3352FB412}" type="datetimeFigureOut">
              <a:rPr lang="nl-NL" smtClean="0"/>
              <a:t>29-11-2023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29819DA-243C-CD89-2EC3-316880B65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737E6CE-C080-CF9D-370F-87622828F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A6F9-916C-FB4A-B439-6AD6F24F6C9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3925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D13D64-4878-87E2-0607-B7E8F61D9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B788A0B-498D-B9FC-3D70-FF8AAF857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129C66E-6DE3-A329-79CE-81775A92C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FBBE-37C8-6946-A436-E5A3352FB412}" type="datetimeFigureOut">
              <a:rPr lang="nl-NL" smtClean="0"/>
              <a:t>29-11-2023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103EFE2-6169-E1C7-2F23-5A32D8AEB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4864387-4232-975B-9BC7-ED4C90E2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A6F9-916C-FB4A-B439-6AD6F24F6C9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879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7C3F58-279D-BA0E-9FA0-859E98330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FBA61AF-1399-9C4A-199B-4F68FE3D0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5B653D6-E880-BE8B-6883-F4AEFFCD9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FBBE-37C8-6946-A436-E5A3352FB412}" type="datetimeFigureOut">
              <a:rPr lang="nl-NL" smtClean="0"/>
              <a:t>29-11-2023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47070B0-1E4E-ED1E-C884-71028EB81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C306A83-E3BF-6EB9-2849-0F6FBB8F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A6F9-916C-FB4A-B439-6AD6F24F6C9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9975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5654CE-E725-9D38-2A99-FE6AAC0D3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F9C39FB-1D7D-212D-E097-1B74EC4518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203BCD2-CCBD-97C5-6F77-071BD6BE9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DFB4221-34DE-1DFA-61E9-F475E71BE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FBBE-37C8-6946-A436-E5A3352FB412}" type="datetimeFigureOut">
              <a:rPr lang="nl-NL" smtClean="0"/>
              <a:t>29-11-2023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713EB79-ADC7-3A17-F568-C106724DC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9E763E9-E8A1-D6C9-F297-61D80C5E0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A6F9-916C-FB4A-B439-6AD6F24F6C9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5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F54063-3429-297D-2FD8-F77E9B75D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8C7CCE8-33AE-9B55-FB96-DED2CBBD4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BD898A6-4CA9-E92B-C603-C6141759F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C2F8F0A-F44D-9DD1-A104-6D2AA41891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9FAFA43C-B853-EF86-1191-F6378873D7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889B200D-BB70-FC55-C8ED-7A4280D42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FBBE-37C8-6946-A436-E5A3352FB412}" type="datetimeFigureOut">
              <a:rPr lang="nl-NL" smtClean="0"/>
              <a:t>29-11-2023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C87756C-10AB-970E-405A-64CD3A9D9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695502E-321F-9B4C-226F-13623B128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A6F9-916C-FB4A-B439-6AD6F24F6C9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7181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3DAA10-0115-8E3F-7C96-EAE2E860F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8B3A0E9-FAA1-A813-158F-92D151818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FBBE-37C8-6946-A436-E5A3352FB412}" type="datetimeFigureOut">
              <a:rPr lang="nl-NL" smtClean="0"/>
              <a:t>29-11-2023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EDFB650-113C-299F-071F-0848228C2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12B05F3-19BF-8A5D-ACB3-1577ADCC4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A6F9-916C-FB4A-B439-6AD6F24F6C9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1929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F742E45-96DF-BEB5-DB39-F379DA5C9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FBBE-37C8-6946-A436-E5A3352FB412}" type="datetimeFigureOut">
              <a:rPr lang="nl-NL" smtClean="0"/>
              <a:t>29-11-2023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162FA08-69F5-4236-CC26-BCD3FCF06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7DC18B1-1FB0-CCE6-C3D6-4150115C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A6F9-916C-FB4A-B439-6AD6F24F6C9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6746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4271ED-E2A9-0141-71FC-E334B104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3C56890-8AB9-E9CE-5809-76045248E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171D49C-C668-5552-D50E-AC2DFE83D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5655CA5-2446-241F-01D4-BF5C5BB11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FBBE-37C8-6946-A436-E5A3352FB412}" type="datetimeFigureOut">
              <a:rPr lang="nl-NL" smtClean="0"/>
              <a:t>29-11-2023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53943C8-0EEC-FEA9-47D1-C3DDE6DFF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1001EA3-1A09-05E8-5E4C-781E55DCC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A6F9-916C-FB4A-B439-6AD6F24F6C9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2175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0A60C-A9C2-FA8E-26B0-A6F20463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CDA9509-163B-B030-1B9C-8FF0831D95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1FBEAD8-8579-65A2-A57F-0924B434E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B0E14F2-18F0-0516-F316-2953EBBB5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FBBE-37C8-6946-A436-E5A3352FB412}" type="datetimeFigureOut">
              <a:rPr lang="nl-NL" smtClean="0"/>
              <a:t>29-11-2023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6137656-9186-F1E7-D249-BADE6CD50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CC28AA8-7A60-1F4A-651A-B2D395464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A6F9-916C-FB4A-B439-6AD6F24F6C9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6542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C8A677E-7800-5D1C-3FEA-AE4289735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661F52E-CF31-22D6-602A-DDAE94FA9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2ED4F99-795F-B549-A5C1-B135A44E4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8FBBE-37C8-6946-A436-E5A3352FB412}" type="datetimeFigureOut">
              <a:rPr lang="nl-NL" smtClean="0"/>
              <a:t>29-11-2023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D09947F-86C8-4F96-5FD6-3DCA538F50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3893C38-F95C-BD6B-D5FC-FAA13AC3E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BA6F9-916C-FB4A-B439-6AD6F24F6C9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5961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vak 7">
            <a:extLst>
              <a:ext uri="{FF2B5EF4-FFF2-40B4-BE49-F238E27FC236}">
                <a16:creationId xmlns:a16="http://schemas.microsoft.com/office/drawing/2014/main" id="{A0F5DB4F-AD44-1AC6-F686-8B46062CC14A}"/>
              </a:ext>
            </a:extLst>
          </p:cNvPr>
          <p:cNvSpPr txBox="1"/>
          <p:nvPr/>
        </p:nvSpPr>
        <p:spPr>
          <a:xfrm>
            <a:off x="4305208" y="6791904"/>
            <a:ext cx="3978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err="1"/>
              <a:t>number</a:t>
            </a:r>
            <a:r>
              <a:rPr lang="nl-NL" sz="1400" dirty="0"/>
              <a:t> of time points – </a:t>
            </a:r>
            <a:r>
              <a:rPr lang="nl-NL" sz="1400" dirty="0" err="1"/>
              <a:t>number</a:t>
            </a:r>
            <a:r>
              <a:rPr lang="nl-NL" sz="1400" dirty="0"/>
              <a:t> of regime switches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F8B66077-254B-FA9C-D19B-C023F98E9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011" y="3133717"/>
            <a:ext cx="7772400" cy="3812076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0CFC7B49-FF51-1E30-2D6B-37A0597DA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0011" y="-524471"/>
            <a:ext cx="7772400" cy="381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88125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10</Words>
  <Application>Microsoft Macintosh PowerPoint</Application>
  <PresentationFormat>Breedbeeld</PresentationFormat>
  <Paragraphs>2</Paragraphs>
  <Slides>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Daan de Jong</dc:creator>
  <cp:lastModifiedBy>Daan de Jong</cp:lastModifiedBy>
  <cp:revision>2</cp:revision>
  <dcterms:created xsi:type="dcterms:W3CDTF">2023-11-17T10:03:16Z</dcterms:created>
  <dcterms:modified xsi:type="dcterms:W3CDTF">2023-11-29T12:00:59Z</dcterms:modified>
</cp:coreProperties>
</file>