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07" d="100"/>
          <a:sy n="107" d="100"/>
        </p:scale>
        <p:origin x="128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2A051-0868-EA44-ACE5-19E1E1299B0C}" type="datetimeFigureOut">
              <a:rPr lang="nl-NL" smtClean="0"/>
              <a:t>13-11-2023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790BA-542E-B344-B5BF-681E5CBB30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3546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790BA-542E-B344-B5BF-681E5CBB3027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458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1B5F0-5C2B-8A38-5FDE-8A499DD23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B6C7E58-29AA-616A-CD7D-123EDD650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FBCB3E9-21C0-D438-AF4D-DC9FE88C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8E2-D7BC-C64E-B507-811F607CD8E9}" type="datetimeFigureOut">
              <a:rPr lang="nl-NL" smtClean="0"/>
              <a:t>13-11-2023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FC41C31-5C9E-0FB9-FBBB-E3FA8CC9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0D7FD14-CB58-9D03-D1AD-9516DB2C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0B85-98C5-0F45-83A1-3CF5361543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316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75BA2-C392-A57E-141A-0E371D7E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21BEE7D-D324-3C23-4294-68F3CCA3C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FA821C1-05BF-41E1-5891-B4A904C2B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8E2-D7BC-C64E-B507-811F607CD8E9}" type="datetimeFigureOut">
              <a:rPr lang="nl-NL" smtClean="0"/>
              <a:t>13-11-2023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7AA40B4-5431-B2D0-A3D3-905EB2A9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314DECF-7BE5-1814-B2BF-C4332E4DB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0B85-98C5-0F45-83A1-3CF5361543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813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0204FA6-79C4-6579-4DB4-9B6726A39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1454FCB-A2FD-3855-7C7F-3223ECD19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6D3B7B2-0A29-32DF-F81B-B5F6710B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8E2-D7BC-C64E-B507-811F607CD8E9}" type="datetimeFigureOut">
              <a:rPr lang="nl-NL" smtClean="0"/>
              <a:t>13-11-2023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25E0271-CE69-EC6B-6FD0-8B6CF13F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3E9CB99-2C02-7B0D-2F6A-A00976BF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0B85-98C5-0F45-83A1-3CF5361543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742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A9EB1-AC75-8F88-2506-48EF354D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3CB910-16ED-63C8-49CE-BF1D06F0C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7B190F-E1DB-C8CC-B7A1-49F2A9F2E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8E2-D7BC-C64E-B507-811F607CD8E9}" type="datetimeFigureOut">
              <a:rPr lang="nl-NL" smtClean="0"/>
              <a:t>13-11-2023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47B0A98-62EF-C0A4-D796-44080BFB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9467934-828A-CEAC-33AA-F1052D643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0B85-98C5-0F45-83A1-3CF5361543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509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D0A05-73C5-7CE1-66B3-85DA4823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5325637-529A-1260-7EB3-1B60B645B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0C49420-A912-DAF4-E738-487F6796B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8E2-D7BC-C64E-B507-811F607CD8E9}" type="datetimeFigureOut">
              <a:rPr lang="nl-NL" smtClean="0"/>
              <a:t>13-11-2023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ED938F0-9071-CAA5-DBDC-F00B473F6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89B999-E5B0-3039-D3D4-1DACEDB0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0B85-98C5-0F45-83A1-3CF5361543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124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6E3C5F-07CC-F141-680C-8862C67F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60594B-8E16-52C8-B760-D853870F4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A5C1576-1A76-BC8F-293D-FA3DD68B2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88E9EC8-6A75-C5CF-D8FF-96077757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8E2-D7BC-C64E-B507-811F607CD8E9}" type="datetimeFigureOut">
              <a:rPr lang="nl-NL" smtClean="0"/>
              <a:t>13-11-2023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0E4E4AC-0979-C71D-5161-C9D7BED23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C07E994-2950-0D1B-97A6-D455954B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0B85-98C5-0F45-83A1-3CF5361543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008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00DDF-4263-1443-BC71-A8C3CF309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AC27372-F4B4-A7B6-85E6-2531EFE35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59EB772-F270-F58E-8D18-7F5906E65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C81A5F0-9DBA-D450-C99E-E26E73098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8C7D978-942F-6049-2D06-D7C9FC383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E6854A7-5666-0E8C-6BF5-D143FFAF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8E2-D7BC-C64E-B507-811F607CD8E9}" type="datetimeFigureOut">
              <a:rPr lang="nl-NL" smtClean="0"/>
              <a:t>13-11-2023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FC4C99A-1DE2-0FBC-5E80-244F6CA50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E47CD68-D9F9-A609-CEEC-915FE6043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0B85-98C5-0F45-83A1-3CF5361543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529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22752-A05E-3AE4-00CF-76B1D7E3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8E6DCB1-09E4-94F5-0E45-7807DA1E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8E2-D7BC-C64E-B507-811F607CD8E9}" type="datetimeFigureOut">
              <a:rPr lang="nl-NL" smtClean="0"/>
              <a:t>13-11-2023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7B6F167-60B5-EA05-AB81-0E5ACCDA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B4AC0E3-6577-8D1A-F024-3BFF59A0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0B85-98C5-0F45-83A1-3CF5361543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487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203FEAC-A1B5-3C75-EFDB-0DEFC14B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8E2-D7BC-C64E-B507-811F607CD8E9}" type="datetimeFigureOut">
              <a:rPr lang="nl-NL" smtClean="0"/>
              <a:t>13-11-2023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8ECA18C-A76D-E733-E9EC-6F14BDEA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CBA5D81-CEFE-031E-2BB6-B2008A9B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0B85-98C5-0F45-83A1-3CF5361543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925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1A1BB-E11A-E1DB-00D1-5393DB83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C7C2E6-0124-97E6-7568-988E262FB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56A438F-5CF0-ADC8-EF37-ED13A69A4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7F2486F-141A-030F-C407-C8A95E48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8E2-D7BC-C64E-B507-811F607CD8E9}" type="datetimeFigureOut">
              <a:rPr lang="nl-NL" smtClean="0"/>
              <a:t>13-11-2023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75C058B-50A1-5EBB-EB03-FE9D3813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1FDBD6A-5621-0F02-1B08-65A302E7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0B85-98C5-0F45-83A1-3CF5361543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152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78767-A310-D473-D853-08AC42B0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DED21BF-FAD7-0E04-AC09-4912F68C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20889D1-56B8-693E-2A73-ADF515F2A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D14CE86-CD37-8F46-7AAD-C3171A91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8E2-D7BC-C64E-B507-811F607CD8E9}" type="datetimeFigureOut">
              <a:rPr lang="nl-NL" smtClean="0"/>
              <a:t>13-11-2023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92E411D-5121-47F2-BF3C-2D0FC50E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F6C32CF-D562-398C-50DB-2C53CE4D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0B85-98C5-0F45-83A1-3CF5361543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44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E0CA90A-1759-2807-794F-BDE8531FC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C08F4D-DF41-4F57-4F1D-C82D4463F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54A515B-F779-E2B6-8236-F66BA5B13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A8E2-D7BC-C64E-B507-811F607CD8E9}" type="datetimeFigureOut">
              <a:rPr lang="nl-NL" smtClean="0"/>
              <a:t>13-11-2023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49460E1-536C-9BC7-8603-9B429BA70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37B9F16-4048-EB56-5422-F9A1E1D41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40B85-98C5-0F45-83A1-3CF5361543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855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fbeelding 13">
            <a:extLst>
              <a:ext uri="{FF2B5EF4-FFF2-40B4-BE49-F238E27FC236}">
                <a16:creationId xmlns:a16="http://schemas.microsoft.com/office/drawing/2014/main" id="{0469554E-2530-AAAD-DD23-46B4AAA7B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529" y="-166218"/>
            <a:ext cx="4211782" cy="2527069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F1341AB0-9F9D-D117-DD72-AF29FB8EB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6529" y="2165465"/>
            <a:ext cx="4211782" cy="2527069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BFAC6B69-2D71-9659-766D-4F40DCF1E5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6529" y="4497148"/>
            <a:ext cx="4211781" cy="252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0988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2636</TotalTime>
  <Words>1</Words>
  <Application>Microsoft Macintosh PowerPoint</Application>
  <PresentationFormat>Breedbeeld</PresentationFormat>
  <Paragraphs>1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Daan de Jong</dc:creator>
  <cp:lastModifiedBy>Daan de Jong</cp:lastModifiedBy>
  <cp:revision>1</cp:revision>
  <dcterms:created xsi:type="dcterms:W3CDTF">2023-11-13T12:50:37Z</dcterms:created>
  <dcterms:modified xsi:type="dcterms:W3CDTF">2023-11-15T08:47:03Z</dcterms:modified>
</cp:coreProperties>
</file>