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1AD8D-9CFB-4970-A6E5-ECBFF19C9FE3}" v="111" dt="2020-11-26T17:10:4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7371946 Daniel Simons" userId="b72d31cf-a473-468d-92d1-1960354c162c" providerId="ADAL" clId="{0CF1AD8D-9CFB-4970-A6E5-ECBFF19C9FE3}"/>
    <pc:docChg chg="undo custSel mod addSld delSld modSld sldOrd modMainMaster">
      <pc:chgData name="C17371946 Daniel Simons" userId="b72d31cf-a473-468d-92d1-1960354c162c" providerId="ADAL" clId="{0CF1AD8D-9CFB-4970-A6E5-ECBFF19C9FE3}" dt="2020-11-26T17:10:40.592" v="1455" actId="20577"/>
      <pc:docMkLst>
        <pc:docMk/>
      </pc:docMkLst>
      <pc:sldChg chg="addSp delSp setBg delDesignElem">
        <pc:chgData name="C17371946 Daniel Simons" userId="b72d31cf-a473-468d-92d1-1960354c162c" providerId="ADAL" clId="{0CF1AD8D-9CFB-4970-A6E5-ECBFF19C9FE3}" dt="2020-11-26T16:42:43.517" v="417"/>
        <pc:sldMkLst>
          <pc:docMk/>
          <pc:sldMk cId="2152082915" sldId="292"/>
        </pc:sldMkLst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2152082915" sldId="292"/>
            <ac:spMk id="19" creationId="{2644B391-9BFE-445C-A9EC-F544BB85FBC7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2152082915" sldId="292"/>
            <ac:spMk id="21" creationId="{80F26E69-87D9-4655-AE7B-280A87AA3CAD}"/>
          </ac:spMkLst>
        </pc:spChg>
      </pc:sldChg>
      <pc:sldChg chg="setBg">
        <pc:chgData name="C17371946 Daniel Simons" userId="b72d31cf-a473-468d-92d1-1960354c162c" providerId="ADAL" clId="{0CF1AD8D-9CFB-4970-A6E5-ECBFF19C9FE3}" dt="2020-11-26T16:42:43.517" v="417"/>
        <pc:sldMkLst>
          <pc:docMk/>
          <pc:sldMk cId="3833773525" sldId="309"/>
        </pc:sldMkLst>
      </pc:sldChg>
      <pc:sldChg chg="addSp delSp setBg delDesignElem">
        <pc:chgData name="C17371946 Daniel Simons" userId="b72d31cf-a473-468d-92d1-1960354c162c" providerId="ADAL" clId="{0CF1AD8D-9CFB-4970-A6E5-ECBFF19C9FE3}" dt="2020-11-26T16:42:43.517" v="417"/>
        <pc:sldMkLst>
          <pc:docMk/>
          <pc:sldMk cId="1426113944" sldId="310"/>
        </pc:sldMkLst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1426113944" sldId="310"/>
            <ac:spMk id="9" creationId="{09D6CD28-D147-4DC0-A5FF-335351C7D0C9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1426113944" sldId="310"/>
            <ac:spMk id="11" creationId="{47CDDF69-9963-4CB8-8441-2D6CA2C66673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1426113944" sldId="310"/>
            <ac:spMk id="13" creationId="{58B53A5F-63B3-4E86-93F7-275390D707F1}"/>
          </ac:spMkLst>
        </pc:spChg>
      </pc:sldChg>
      <pc:sldChg chg="addSp delSp setBg delDesignElem">
        <pc:chgData name="C17371946 Daniel Simons" userId="b72d31cf-a473-468d-92d1-1960354c162c" providerId="ADAL" clId="{0CF1AD8D-9CFB-4970-A6E5-ECBFF19C9FE3}" dt="2020-11-26T16:42:43.517" v="417"/>
        <pc:sldMkLst>
          <pc:docMk/>
          <pc:sldMk cId="2880145827" sldId="311"/>
        </pc:sldMkLst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2880145827" sldId="311"/>
            <ac:spMk id="8" creationId="{ED15573D-0E45-4691-B525-471152EC18CD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2880145827" sldId="311"/>
            <ac:spMk id="10" creationId="{9E448559-19A4-4252-8C27-54C1DA906F8A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2880145827" sldId="311"/>
            <ac:spMk id="12" creationId="{1B19C35E-4E30-4F1D-9FC2-F2FA6191E453}"/>
          </ac:spMkLst>
        </pc:spChg>
      </pc:sldChg>
      <pc:sldChg chg="addSp delSp setBg delDesignElem">
        <pc:chgData name="C17371946 Daniel Simons" userId="b72d31cf-a473-468d-92d1-1960354c162c" providerId="ADAL" clId="{0CF1AD8D-9CFB-4970-A6E5-ECBFF19C9FE3}" dt="2020-11-26T16:42:43.517" v="417"/>
        <pc:sldMkLst>
          <pc:docMk/>
          <pc:sldMk cId="975225290" sldId="312"/>
        </pc:sldMkLst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975225290" sldId="312"/>
            <ac:spMk id="8" creationId="{ED15573D-0E45-4691-B525-471152EC18CD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975225290" sldId="312"/>
            <ac:spMk id="10" creationId="{9E448559-19A4-4252-8C27-54C1DA906F8A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975225290" sldId="312"/>
            <ac:spMk id="12" creationId="{1B19C35E-4E30-4F1D-9FC2-F2FA6191E453}"/>
          </ac:spMkLst>
        </pc:spChg>
      </pc:sldChg>
      <pc:sldChg chg="addSp delSp setBg delDesignElem">
        <pc:chgData name="C17371946 Daniel Simons" userId="b72d31cf-a473-468d-92d1-1960354c162c" providerId="ADAL" clId="{0CF1AD8D-9CFB-4970-A6E5-ECBFF19C9FE3}" dt="2020-11-26T16:42:43.517" v="417"/>
        <pc:sldMkLst>
          <pc:docMk/>
          <pc:sldMk cId="533341048" sldId="313"/>
        </pc:sldMkLst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56" creationId="{904DB13E-F722-4ED6-BB00-556651E95281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58" creationId="{1E8D93C5-28EB-42D0-86CE-D804955653CC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60" creationId="{AB1B1E7D-F76D-4744-AF85-239E6998A4C5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62" creationId="{3BB65211-00DB-45B6-A223-033B2D19CBE8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69" creationId="{EA4E4267-CAF0-4C38-8DC6-CD3B1A9F046E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71" creationId="{0EE3ACC5-126D-4BA4-8B45-7F0B5B839C51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73" creationId="{AB2868F7-FE10-4289-A5BD-90763C7A2F5A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75" creationId="{BD94142C-10EE-487C-A327-404FDF358F22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77" creationId="{5F7FAC2D-7A74-4939-A917-A1A5AF935685}"/>
          </ac:spMkLst>
        </pc:spChg>
        <pc:spChg chg="add del">
          <ac:chgData name="C17371946 Daniel Simons" userId="b72d31cf-a473-468d-92d1-1960354c162c" providerId="ADAL" clId="{0CF1AD8D-9CFB-4970-A6E5-ECBFF19C9FE3}" dt="2020-11-26T16:39:53.826" v="354"/>
          <ac:spMkLst>
            <pc:docMk/>
            <pc:sldMk cId="533341048" sldId="313"/>
            <ac:spMk id="79" creationId="{BA53A868-C420-4BAE-9244-EC162AF05CFC}"/>
          </ac:spMkLst>
        </pc:spChg>
        <pc:grpChg chg="add del">
          <ac:chgData name="C17371946 Daniel Simons" userId="b72d31cf-a473-468d-92d1-1960354c162c" providerId="ADAL" clId="{0CF1AD8D-9CFB-4970-A6E5-ECBFF19C9FE3}" dt="2020-11-26T16:39:53.826" v="354"/>
          <ac:grpSpMkLst>
            <pc:docMk/>
            <pc:sldMk cId="533341048" sldId="313"/>
            <ac:grpSpMk id="64" creationId="{E26428D7-C6F3-473D-A360-A3F5C3E8728C}"/>
          </ac:grpSpMkLst>
        </pc:grpChg>
        <pc:cxnChg chg="add del">
          <ac:chgData name="C17371946 Daniel Simons" userId="b72d31cf-a473-468d-92d1-1960354c162c" providerId="ADAL" clId="{0CF1AD8D-9CFB-4970-A6E5-ECBFF19C9FE3}" dt="2020-11-26T16:39:53.826" v="354"/>
          <ac:cxnSpMkLst>
            <pc:docMk/>
            <pc:sldMk cId="533341048" sldId="313"/>
            <ac:cxnSpMk id="81" creationId="{C2686EF3-81CC-419F-96C3-002A75880309}"/>
          </ac:cxnSpMkLst>
        </pc:cxnChg>
        <pc:cxnChg chg="add del">
          <ac:chgData name="C17371946 Daniel Simons" userId="b72d31cf-a473-468d-92d1-1960354c162c" providerId="ADAL" clId="{0CF1AD8D-9CFB-4970-A6E5-ECBFF19C9FE3}" dt="2020-11-26T16:39:53.826" v="354"/>
          <ac:cxnSpMkLst>
            <pc:docMk/>
            <pc:sldMk cId="533341048" sldId="313"/>
            <ac:cxnSpMk id="83" creationId="{F8D93CCA-A85E-4529-A6F0-8BB54D27BCD1}"/>
          </ac:cxnSpMkLst>
        </pc:cxnChg>
        <pc:cxnChg chg="add del">
          <ac:chgData name="C17371946 Daniel Simons" userId="b72d31cf-a473-468d-92d1-1960354c162c" providerId="ADAL" clId="{0CF1AD8D-9CFB-4970-A6E5-ECBFF19C9FE3}" dt="2020-11-26T16:39:53.826" v="354"/>
          <ac:cxnSpMkLst>
            <pc:docMk/>
            <pc:sldMk cId="533341048" sldId="313"/>
            <ac:cxnSpMk id="85" creationId="{1ECFA516-C18C-41AE-AFF2-A0D0A59C9E90}"/>
          </ac:cxnSpMkLst>
        </pc:cxnChg>
      </pc:sldChg>
      <pc:sldChg chg="addSp delSp modSp mod setBg setFolMasterObjs setClrOvrMap delDesignElem">
        <pc:chgData name="C17371946 Daniel Simons" userId="b72d31cf-a473-468d-92d1-1960354c162c" providerId="ADAL" clId="{0CF1AD8D-9CFB-4970-A6E5-ECBFF19C9FE3}" dt="2020-11-26T16:45:14.160" v="451" actId="1076"/>
        <pc:sldMkLst>
          <pc:docMk/>
          <pc:sldMk cId="1975284665" sldId="314"/>
        </pc:sldMkLst>
        <pc:spChg chg="mod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2" creationId="{A9D8BD17-20EE-4E11-BDF5-D7DDD0078210}"/>
          </ac:spMkLst>
        </pc:spChg>
        <pc:spChg chg="mod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3" creationId="{25EA7490-ED1A-499D-9C90-2962E3BE6952}"/>
          </ac:spMkLst>
        </pc:spChg>
        <pc:spChg chg="add mod ord">
          <ac:chgData name="C17371946 Daniel Simons" userId="b72d31cf-a473-468d-92d1-1960354c162c" providerId="ADAL" clId="{0CF1AD8D-9CFB-4970-A6E5-ECBFF19C9FE3}" dt="2020-11-26T16:45:00.374" v="448" actId="1076"/>
          <ac:spMkLst>
            <pc:docMk/>
            <pc:sldMk cId="1975284665" sldId="314"/>
            <ac:spMk id="5" creationId="{EB6A93D0-C2E5-4B19-81AC-263BA14C1C0A}"/>
          </ac:spMkLst>
        </pc:spChg>
        <pc:spChg chg="add del">
          <ac:chgData name="C17371946 Daniel Simons" userId="b72d31cf-a473-468d-92d1-1960354c162c" providerId="ADAL" clId="{0CF1AD8D-9CFB-4970-A6E5-ECBFF19C9FE3}" dt="2020-11-26T16:37:59.132" v="327" actId="26606"/>
          <ac:spMkLst>
            <pc:docMk/>
            <pc:sldMk cId="1975284665" sldId="314"/>
            <ac:spMk id="9" creationId="{76E92D59-FD1B-47BC-9D02-0F3B959A6731}"/>
          </ac:spMkLst>
        </pc:spChg>
        <pc:spChg chg="add del">
          <ac:chgData name="C17371946 Daniel Simons" userId="b72d31cf-a473-468d-92d1-1960354c162c" providerId="ADAL" clId="{0CF1AD8D-9CFB-4970-A6E5-ECBFF19C9FE3}" dt="2020-11-26T16:37:59.132" v="327" actId="26606"/>
          <ac:spMkLst>
            <pc:docMk/>
            <pc:sldMk cId="1975284665" sldId="314"/>
            <ac:spMk id="11" creationId="{D92AE646-CC19-4A1F-900B-E512D06A739B}"/>
          </ac:spMkLst>
        </pc:spChg>
        <pc:spChg chg="add del">
          <ac:chgData name="C17371946 Daniel Simons" userId="b72d31cf-a473-468d-92d1-1960354c162c" providerId="ADAL" clId="{0CF1AD8D-9CFB-4970-A6E5-ECBFF19C9FE3}" dt="2020-11-26T16:37:59.132" v="327" actId="26606"/>
          <ac:spMkLst>
            <pc:docMk/>
            <pc:sldMk cId="1975284665" sldId="314"/>
            <ac:spMk id="13" creationId="{14E4F834-34CB-4787-920F-CD1E1B8BC780}"/>
          </ac:spMkLst>
        </pc:spChg>
        <pc:spChg chg="add del">
          <ac:chgData name="C17371946 Daniel Simons" userId="b72d31cf-a473-468d-92d1-1960354c162c" providerId="ADAL" clId="{0CF1AD8D-9CFB-4970-A6E5-ECBFF19C9FE3}" dt="2020-11-26T16:38:53.287" v="334" actId="26606"/>
          <ac:spMkLst>
            <pc:docMk/>
            <pc:sldMk cId="1975284665" sldId="314"/>
            <ac:spMk id="18" creationId="{2DC4AA0A-D9C3-4A0B-990D-1BCB0022A696}"/>
          </ac:spMkLst>
        </pc:spChg>
        <pc:spChg chg="add del">
          <ac:chgData name="C17371946 Daniel Simons" userId="b72d31cf-a473-468d-92d1-1960354c162c" providerId="ADAL" clId="{0CF1AD8D-9CFB-4970-A6E5-ECBFF19C9FE3}" dt="2020-11-26T16:38:53.287" v="334" actId="26606"/>
          <ac:spMkLst>
            <pc:docMk/>
            <pc:sldMk cId="1975284665" sldId="314"/>
            <ac:spMk id="20" creationId="{370878C7-7719-40BD-AA97-751A85670594}"/>
          </ac:spMkLst>
        </pc:spChg>
        <pc:spChg chg="add del">
          <ac:chgData name="C17371946 Daniel Simons" userId="b72d31cf-a473-468d-92d1-1960354c162c" providerId="ADAL" clId="{0CF1AD8D-9CFB-4970-A6E5-ECBFF19C9FE3}" dt="2020-11-26T16:38:53.287" v="334" actId="26606"/>
          <ac:spMkLst>
            <pc:docMk/>
            <pc:sldMk cId="1975284665" sldId="314"/>
            <ac:spMk id="22" creationId="{1D9D3865-C494-4C4A-8495-8245E905469D}"/>
          </ac:spMkLst>
        </pc:spChg>
        <pc:spChg chg="add del">
          <ac:chgData name="C17371946 Daniel Simons" userId="b72d31cf-a473-468d-92d1-1960354c162c" providerId="ADAL" clId="{0CF1AD8D-9CFB-4970-A6E5-ECBFF19C9FE3}" dt="2020-11-26T16:38:53.278" v="333" actId="26606"/>
          <ac:spMkLst>
            <pc:docMk/>
            <pc:sldMk cId="1975284665" sldId="314"/>
            <ac:spMk id="29" creationId="{83E0B076-70B2-4BA7-B180-209E6D80131E}"/>
          </ac:spMkLst>
        </pc:spChg>
        <pc:spChg chg="add del">
          <ac:chgData name="C17371946 Daniel Simons" userId="b72d31cf-a473-468d-92d1-1960354c162c" providerId="ADAL" clId="{0CF1AD8D-9CFB-4970-A6E5-ECBFF19C9FE3}" dt="2020-11-26T16:38:53.278" v="333" actId="26606"/>
          <ac:spMkLst>
            <pc:docMk/>
            <pc:sldMk cId="1975284665" sldId="314"/>
            <ac:spMk id="31" creationId="{4C1262DB-2217-4833-97B6-F2E848AE5B36}"/>
          </ac:spMkLst>
        </pc:spChg>
        <pc:spChg chg="add del">
          <ac:chgData name="C17371946 Daniel Simons" userId="b72d31cf-a473-468d-92d1-1960354c162c" providerId="ADAL" clId="{0CF1AD8D-9CFB-4970-A6E5-ECBFF19C9FE3}" dt="2020-11-26T16:38:53.278" v="333" actId="26606"/>
          <ac:spMkLst>
            <pc:docMk/>
            <pc:sldMk cId="1975284665" sldId="314"/>
            <ac:spMk id="33" creationId="{96E31C53-2B4C-4EC3-ABBE-C7A406EE0F8E}"/>
          </ac:spMkLst>
        </pc:spChg>
        <pc:spChg chg="add del">
          <ac:chgData name="C17371946 Daniel Simons" userId="b72d31cf-a473-468d-92d1-1960354c162c" providerId="ADAL" clId="{0CF1AD8D-9CFB-4970-A6E5-ECBFF19C9FE3}" dt="2020-11-26T16:42:50.986" v="418" actId="26606"/>
          <ac:spMkLst>
            <pc:docMk/>
            <pc:sldMk cId="1975284665" sldId="314"/>
            <ac:spMk id="36" creationId="{2DC4AA0A-D9C3-4A0B-990D-1BCB0022A696}"/>
          </ac:spMkLst>
        </pc:spChg>
        <pc:spChg chg="add del">
          <ac:chgData name="C17371946 Daniel Simons" userId="b72d31cf-a473-468d-92d1-1960354c162c" providerId="ADAL" clId="{0CF1AD8D-9CFB-4970-A6E5-ECBFF19C9FE3}" dt="2020-11-26T16:42:50.986" v="418" actId="26606"/>
          <ac:spMkLst>
            <pc:docMk/>
            <pc:sldMk cId="1975284665" sldId="314"/>
            <ac:spMk id="37" creationId="{370878C7-7719-40BD-AA97-751A85670594}"/>
          </ac:spMkLst>
        </pc:spChg>
        <pc:spChg chg="add del">
          <ac:chgData name="C17371946 Daniel Simons" userId="b72d31cf-a473-468d-92d1-1960354c162c" providerId="ADAL" clId="{0CF1AD8D-9CFB-4970-A6E5-ECBFF19C9FE3}" dt="2020-11-26T16:42:50.986" v="418" actId="26606"/>
          <ac:spMkLst>
            <pc:docMk/>
            <pc:sldMk cId="1975284665" sldId="314"/>
            <ac:spMk id="38" creationId="{1D9D3865-C494-4C4A-8495-8245E905469D}"/>
          </ac:spMkLst>
        </pc:spChg>
        <pc:spChg chg="add del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40" creationId="{76E92D59-FD1B-47BC-9D02-0F3B959A6731}"/>
          </ac:spMkLst>
        </pc:spChg>
        <pc:spChg chg="add del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41" creationId="{D92AE646-CC19-4A1F-900B-E512D06A739B}"/>
          </ac:spMkLst>
        </pc:spChg>
        <pc:spChg chg="add del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42" creationId="{14E4F834-34CB-4787-920F-CD1E1B8BC780}"/>
          </ac:spMkLst>
        </pc:spChg>
        <pc:spChg chg="add del">
          <ac:chgData name="C17371946 Daniel Simons" userId="b72d31cf-a473-468d-92d1-1960354c162c" providerId="ADAL" clId="{0CF1AD8D-9CFB-4970-A6E5-ECBFF19C9FE3}" dt="2020-11-26T16:42:16.250" v="405" actId="26606"/>
          <ac:spMkLst>
            <pc:docMk/>
            <pc:sldMk cId="1975284665" sldId="314"/>
            <ac:spMk id="43" creationId="{0BBB6B01-5B73-410C-B70E-8CF2FA470D11}"/>
          </ac:spMkLst>
        </pc:spChg>
        <pc:spChg chg="add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44" creationId="{2DC4AA0A-D9C3-4A0B-990D-1BCB0022A696}"/>
          </ac:spMkLst>
        </pc:spChg>
        <pc:spChg chg="add del">
          <ac:chgData name="C17371946 Daniel Simons" userId="b72d31cf-a473-468d-92d1-1960354c162c" providerId="ADAL" clId="{0CF1AD8D-9CFB-4970-A6E5-ECBFF19C9FE3}" dt="2020-11-26T16:42:16.250" v="405" actId="26606"/>
          <ac:spMkLst>
            <pc:docMk/>
            <pc:sldMk cId="1975284665" sldId="314"/>
            <ac:spMk id="45" creationId="{8712F587-12D0-435C-8E3F-F44C36EE71B8}"/>
          </ac:spMkLst>
        </pc:spChg>
        <pc:spChg chg="add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46" creationId="{370878C7-7719-40BD-AA97-751A85670594}"/>
          </ac:spMkLst>
        </pc:spChg>
        <pc:spChg chg="add del">
          <ac:chgData name="C17371946 Daniel Simons" userId="b72d31cf-a473-468d-92d1-1960354c162c" providerId="ADAL" clId="{0CF1AD8D-9CFB-4970-A6E5-ECBFF19C9FE3}" dt="2020-11-26T16:42:33.722" v="415" actId="26606"/>
          <ac:spMkLst>
            <pc:docMk/>
            <pc:sldMk cId="1975284665" sldId="314"/>
            <ac:spMk id="47" creationId="{14E4F834-34CB-4787-920F-CD1E1B8BC780}"/>
          </ac:spMkLst>
        </pc:spChg>
        <pc:spChg chg="add del">
          <ac:chgData name="C17371946 Daniel Simons" userId="b72d31cf-a473-468d-92d1-1960354c162c" providerId="ADAL" clId="{0CF1AD8D-9CFB-4970-A6E5-ECBFF19C9FE3}" dt="2020-11-26T16:42:33.722" v="415" actId="26606"/>
          <ac:spMkLst>
            <pc:docMk/>
            <pc:sldMk cId="1975284665" sldId="314"/>
            <ac:spMk id="48" creationId="{76E92D59-FD1B-47BC-9D02-0F3B959A6731}"/>
          </ac:spMkLst>
        </pc:spChg>
        <pc:spChg chg="add del">
          <ac:chgData name="C17371946 Daniel Simons" userId="b72d31cf-a473-468d-92d1-1960354c162c" providerId="ADAL" clId="{0CF1AD8D-9CFB-4970-A6E5-ECBFF19C9FE3}" dt="2020-11-26T16:42:33.722" v="415" actId="26606"/>
          <ac:spMkLst>
            <pc:docMk/>
            <pc:sldMk cId="1975284665" sldId="314"/>
            <ac:spMk id="49" creationId="{D92AE646-CC19-4A1F-900B-E512D06A739B}"/>
          </ac:spMkLst>
        </pc:spChg>
        <pc:spChg chg="add">
          <ac:chgData name="C17371946 Daniel Simons" userId="b72d31cf-a473-468d-92d1-1960354c162c" providerId="ADAL" clId="{0CF1AD8D-9CFB-4970-A6E5-ECBFF19C9FE3}" dt="2020-11-26T16:43:49.811" v="433" actId="26606"/>
          <ac:spMkLst>
            <pc:docMk/>
            <pc:sldMk cId="1975284665" sldId="314"/>
            <ac:spMk id="51" creationId="{1D9D3865-C494-4C4A-8495-8245E905469D}"/>
          </ac:spMkLst>
        </pc:spChg>
        <pc:picChg chg="add mod ord">
          <ac:chgData name="C17371946 Daniel Simons" userId="b72d31cf-a473-468d-92d1-1960354c162c" providerId="ADAL" clId="{0CF1AD8D-9CFB-4970-A6E5-ECBFF19C9FE3}" dt="2020-11-26T16:45:14.160" v="451" actId="1076"/>
          <ac:picMkLst>
            <pc:docMk/>
            <pc:sldMk cId="1975284665" sldId="314"/>
            <ac:picMk id="4" creationId="{C8940507-6624-4AE3-8010-BB6289FBD383}"/>
          </ac:picMkLst>
        </pc:picChg>
        <pc:cxnChg chg="add del">
          <ac:chgData name="C17371946 Daniel Simons" userId="b72d31cf-a473-468d-92d1-1960354c162c" providerId="ADAL" clId="{0CF1AD8D-9CFB-4970-A6E5-ECBFF19C9FE3}" dt="2020-11-26T16:38:53.287" v="334" actId="26606"/>
          <ac:cxnSpMkLst>
            <pc:docMk/>
            <pc:sldMk cId="1975284665" sldId="314"/>
            <ac:cxnSpMk id="24" creationId="{B78EE79F-FCAA-4CF9-9746-730B51FC4CB3}"/>
          </ac:cxnSpMkLst>
        </pc:cxnChg>
        <pc:cxnChg chg="add del">
          <ac:chgData name="C17371946 Daniel Simons" userId="b72d31cf-a473-468d-92d1-1960354c162c" providerId="ADAL" clId="{0CF1AD8D-9CFB-4970-A6E5-ECBFF19C9FE3}" dt="2020-11-26T16:42:50.986" v="418" actId="26606"/>
          <ac:cxnSpMkLst>
            <pc:docMk/>
            <pc:sldMk cId="1975284665" sldId="314"/>
            <ac:cxnSpMk id="35" creationId="{B78EE79F-FCAA-4CF9-9746-730B51FC4CB3}"/>
          </ac:cxnSpMkLst>
        </pc:cxnChg>
        <pc:cxnChg chg="add">
          <ac:chgData name="C17371946 Daniel Simons" userId="b72d31cf-a473-468d-92d1-1960354c162c" providerId="ADAL" clId="{0CF1AD8D-9CFB-4970-A6E5-ECBFF19C9FE3}" dt="2020-11-26T16:43:49.811" v="433" actId="26606"/>
          <ac:cxnSpMkLst>
            <pc:docMk/>
            <pc:sldMk cId="1975284665" sldId="314"/>
            <ac:cxnSpMk id="53" creationId="{B78EE79F-FCAA-4CF9-9746-730B51FC4CB3}"/>
          </ac:cxnSpMkLst>
        </pc:cxnChg>
      </pc:sldChg>
      <pc:sldChg chg="addSp delSp modSp mod setBg">
        <pc:chgData name="C17371946 Daniel Simons" userId="b72d31cf-a473-468d-92d1-1960354c162c" providerId="ADAL" clId="{0CF1AD8D-9CFB-4970-A6E5-ECBFF19C9FE3}" dt="2020-11-26T16:49:39.928" v="966"/>
        <pc:sldMkLst>
          <pc:docMk/>
          <pc:sldMk cId="4253366519" sldId="315"/>
        </pc:sldMkLst>
        <pc:spChg chg="mod">
          <ac:chgData name="C17371946 Daniel Simons" userId="b72d31cf-a473-468d-92d1-1960354c162c" providerId="ADAL" clId="{0CF1AD8D-9CFB-4970-A6E5-ECBFF19C9FE3}" dt="2020-11-26T16:45:49.412" v="485" actId="20577"/>
          <ac:spMkLst>
            <pc:docMk/>
            <pc:sldMk cId="4253366519" sldId="315"/>
            <ac:spMk id="2" creationId="{4104AC02-CA8A-4ADB-8C57-B96D44687759}"/>
          </ac:spMkLst>
        </pc:spChg>
        <pc:spChg chg="add mod">
          <ac:chgData name="C17371946 Daniel Simons" userId="b72d31cf-a473-468d-92d1-1960354c162c" providerId="ADAL" clId="{0CF1AD8D-9CFB-4970-A6E5-ECBFF19C9FE3}" dt="2020-11-26T16:49:39.928" v="966"/>
          <ac:spMkLst>
            <pc:docMk/>
            <pc:sldMk cId="4253366519" sldId="315"/>
            <ac:spMk id="8" creationId="{F4D5AD8A-8DB6-4363-B4B8-7EE222B1CE98}"/>
          </ac:spMkLst>
        </pc:spChg>
        <pc:spChg chg="add">
          <ac:chgData name="C17371946 Daniel Simons" userId="b72d31cf-a473-468d-92d1-1960354c162c" providerId="ADAL" clId="{0CF1AD8D-9CFB-4970-A6E5-ECBFF19C9FE3}" dt="2020-11-26T16:45:29.664" v="453" actId="26606"/>
          <ac:spMkLst>
            <pc:docMk/>
            <pc:sldMk cId="4253366519" sldId="315"/>
            <ac:spMk id="11" creationId="{0BBB6B01-5B73-410C-B70E-8CF2FA470D11}"/>
          </ac:spMkLst>
        </pc:spChg>
        <pc:spChg chg="add">
          <ac:chgData name="C17371946 Daniel Simons" userId="b72d31cf-a473-468d-92d1-1960354c162c" providerId="ADAL" clId="{0CF1AD8D-9CFB-4970-A6E5-ECBFF19C9FE3}" dt="2020-11-26T16:45:29.664" v="453" actId="26606"/>
          <ac:spMkLst>
            <pc:docMk/>
            <pc:sldMk cId="4253366519" sldId="315"/>
            <ac:spMk id="13" creationId="{8712F587-12D0-435C-8E3F-F44C36EE71B8}"/>
          </ac:spMkLst>
        </pc:spChg>
        <pc:picChg chg="mod">
          <ac:chgData name="C17371946 Daniel Simons" userId="b72d31cf-a473-468d-92d1-1960354c162c" providerId="ADAL" clId="{0CF1AD8D-9CFB-4970-A6E5-ECBFF19C9FE3}" dt="2020-11-26T16:45:29.664" v="453" actId="26606"/>
          <ac:picMkLst>
            <pc:docMk/>
            <pc:sldMk cId="4253366519" sldId="315"/>
            <ac:picMk id="4" creationId="{557C2E70-A011-42F1-A6FC-EE7951045656}"/>
          </ac:picMkLst>
        </pc:picChg>
        <pc:picChg chg="del">
          <ac:chgData name="C17371946 Daniel Simons" userId="b72d31cf-a473-468d-92d1-1960354c162c" providerId="ADAL" clId="{0CF1AD8D-9CFB-4970-A6E5-ECBFF19C9FE3}" dt="2020-11-26T16:45:21.212" v="452" actId="478"/>
          <ac:picMkLst>
            <pc:docMk/>
            <pc:sldMk cId="4253366519" sldId="315"/>
            <ac:picMk id="5" creationId="{7736E83D-5B5C-4E89-BE8C-49104788CDDD}"/>
          </ac:picMkLst>
        </pc:picChg>
      </pc:sldChg>
      <pc:sldChg chg="addSp delSp modSp add del mod setBg setClrOvrMap">
        <pc:chgData name="C17371946 Daniel Simons" userId="b72d31cf-a473-468d-92d1-1960354c162c" providerId="ADAL" clId="{0CF1AD8D-9CFB-4970-A6E5-ECBFF19C9FE3}" dt="2020-11-26T16:43:37.923" v="430"/>
        <pc:sldMkLst>
          <pc:docMk/>
          <pc:sldMk cId="1035371989" sldId="316"/>
        </pc:sldMkLst>
        <pc:spChg chg="mod">
          <ac:chgData name="C17371946 Daniel Simons" userId="b72d31cf-a473-468d-92d1-1960354c162c" providerId="ADAL" clId="{0CF1AD8D-9CFB-4970-A6E5-ECBFF19C9FE3}" dt="2020-11-26T16:43:35.484" v="429" actId="26606"/>
          <ac:spMkLst>
            <pc:docMk/>
            <pc:sldMk cId="1035371989" sldId="316"/>
            <ac:spMk id="2" creationId="{E292E638-CB5E-4D0E-A4A5-DF794642D31A}"/>
          </ac:spMkLst>
        </pc:spChg>
        <pc:spChg chg="add del mod">
          <ac:chgData name="C17371946 Daniel Simons" userId="b72d31cf-a473-468d-92d1-1960354c162c" providerId="ADAL" clId="{0CF1AD8D-9CFB-4970-A6E5-ECBFF19C9FE3}" dt="2020-11-26T16:43:35.484" v="429" actId="26606"/>
          <ac:spMkLst>
            <pc:docMk/>
            <pc:sldMk cId="1035371989" sldId="316"/>
            <ac:spMk id="3" creationId="{B30B5B71-F23F-4C76-A2AE-0DC298A6D95E}"/>
          </ac:spMkLst>
        </pc:spChg>
        <pc:spChg chg="add del">
          <ac:chgData name="C17371946 Daniel Simons" userId="b72d31cf-a473-468d-92d1-1960354c162c" providerId="ADAL" clId="{0CF1AD8D-9CFB-4970-A6E5-ECBFF19C9FE3}" dt="2020-11-26T16:43:35.484" v="429" actId="26606"/>
          <ac:spMkLst>
            <pc:docMk/>
            <pc:sldMk cId="1035371989" sldId="316"/>
            <ac:spMk id="8" creationId="{ED15573D-0E45-4691-B525-471152EC18CD}"/>
          </ac:spMkLst>
        </pc:spChg>
        <pc:spChg chg="add del">
          <ac:chgData name="C17371946 Daniel Simons" userId="b72d31cf-a473-468d-92d1-1960354c162c" providerId="ADAL" clId="{0CF1AD8D-9CFB-4970-A6E5-ECBFF19C9FE3}" dt="2020-11-26T16:43:35.484" v="429" actId="26606"/>
          <ac:spMkLst>
            <pc:docMk/>
            <pc:sldMk cId="1035371989" sldId="316"/>
            <ac:spMk id="10" creationId="{9E448559-19A4-4252-8C27-54C1DA906F8A}"/>
          </ac:spMkLst>
        </pc:spChg>
        <pc:spChg chg="add del">
          <ac:chgData name="C17371946 Daniel Simons" userId="b72d31cf-a473-468d-92d1-1960354c162c" providerId="ADAL" clId="{0CF1AD8D-9CFB-4970-A6E5-ECBFF19C9FE3}" dt="2020-11-26T16:43:35.484" v="429" actId="26606"/>
          <ac:spMkLst>
            <pc:docMk/>
            <pc:sldMk cId="1035371989" sldId="316"/>
            <ac:spMk id="12" creationId="{1B19C35E-4E30-4F1D-9FC2-F2FA6191E453}"/>
          </ac:spMkLst>
        </pc:spChg>
        <pc:picChg chg="add del mod">
          <ac:chgData name="C17371946 Daniel Simons" userId="b72d31cf-a473-468d-92d1-1960354c162c" providerId="ADAL" clId="{0CF1AD8D-9CFB-4970-A6E5-ECBFF19C9FE3}" dt="2020-11-26T16:43:34.810" v="428"/>
          <ac:picMkLst>
            <pc:docMk/>
            <pc:sldMk cId="1035371989" sldId="316"/>
            <ac:picMk id="7" creationId="{707BB30A-DBA8-4EAB-9113-03636840020E}"/>
          </ac:picMkLst>
        </pc:picChg>
      </pc:sldChg>
      <pc:sldChg chg="addSp modSp add mod setBg">
        <pc:chgData name="C17371946 Daniel Simons" userId="b72d31cf-a473-468d-92d1-1960354c162c" providerId="ADAL" clId="{0CF1AD8D-9CFB-4970-A6E5-ECBFF19C9FE3}" dt="2020-11-26T16:50:05.154" v="972" actId="14100"/>
        <pc:sldMkLst>
          <pc:docMk/>
          <pc:sldMk cId="2668686141" sldId="316"/>
        </pc:sldMkLst>
        <pc:spChg chg="mod">
          <ac:chgData name="C17371946 Daniel Simons" userId="b72d31cf-a473-468d-92d1-1960354c162c" providerId="ADAL" clId="{0CF1AD8D-9CFB-4970-A6E5-ECBFF19C9FE3}" dt="2020-11-26T16:49:16.619" v="959" actId="26606"/>
          <ac:spMkLst>
            <pc:docMk/>
            <pc:sldMk cId="2668686141" sldId="316"/>
            <ac:spMk id="2" creationId="{B3F61A44-BBA4-401B-8286-DAB0ECBF05FB}"/>
          </ac:spMkLst>
        </pc:spChg>
        <pc:spChg chg="mod">
          <ac:chgData name="C17371946 Daniel Simons" userId="b72d31cf-a473-468d-92d1-1960354c162c" providerId="ADAL" clId="{0CF1AD8D-9CFB-4970-A6E5-ECBFF19C9FE3}" dt="2020-11-26T16:50:05.154" v="972" actId="14100"/>
          <ac:spMkLst>
            <pc:docMk/>
            <pc:sldMk cId="2668686141" sldId="316"/>
            <ac:spMk id="3" creationId="{5C6AF649-DCBD-4B57-9283-78B3382CC82F}"/>
          </ac:spMkLst>
        </pc:spChg>
        <pc:spChg chg="add">
          <ac:chgData name="C17371946 Daniel Simons" userId="b72d31cf-a473-468d-92d1-1960354c162c" providerId="ADAL" clId="{0CF1AD8D-9CFB-4970-A6E5-ECBFF19C9FE3}" dt="2020-11-26T16:49:16.619" v="959" actId="26606"/>
          <ac:spMkLst>
            <pc:docMk/>
            <pc:sldMk cId="2668686141" sldId="316"/>
            <ac:spMk id="8" creationId="{7203729A-66E4-4139-B3DB-CECEF6DA523A}"/>
          </ac:spMkLst>
        </pc:spChg>
        <pc:spChg chg="add">
          <ac:chgData name="C17371946 Daniel Simons" userId="b72d31cf-a473-468d-92d1-1960354c162c" providerId="ADAL" clId="{0CF1AD8D-9CFB-4970-A6E5-ECBFF19C9FE3}" dt="2020-11-26T16:49:16.619" v="959" actId="26606"/>
          <ac:spMkLst>
            <pc:docMk/>
            <pc:sldMk cId="2668686141" sldId="316"/>
            <ac:spMk id="10" creationId="{448B0185-BF60-40FC-A3B6-BF883AD4E79A}"/>
          </ac:spMkLst>
        </pc:spChg>
        <pc:spChg chg="add">
          <ac:chgData name="C17371946 Daniel Simons" userId="b72d31cf-a473-468d-92d1-1960354c162c" providerId="ADAL" clId="{0CF1AD8D-9CFB-4970-A6E5-ECBFF19C9FE3}" dt="2020-11-26T16:49:16.619" v="959" actId="26606"/>
          <ac:spMkLst>
            <pc:docMk/>
            <pc:sldMk cId="2668686141" sldId="316"/>
            <ac:spMk id="12" creationId="{75FF99E5-A26E-4AC8-AA09-A9F829E3AEAC}"/>
          </ac:spMkLst>
        </pc:spChg>
        <pc:cxnChg chg="add">
          <ac:chgData name="C17371946 Daniel Simons" userId="b72d31cf-a473-468d-92d1-1960354c162c" providerId="ADAL" clId="{0CF1AD8D-9CFB-4970-A6E5-ECBFF19C9FE3}" dt="2020-11-26T16:49:16.619" v="959" actId="26606"/>
          <ac:cxnSpMkLst>
            <pc:docMk/>
            <pc:sldMk cId="2668686141" sldId="316"/>
            <ac:cxnSpMk id="14" creationId="{8A5AEE14-4971-4A17-9134-2678A90F29F5}"/>
          </ac:cxnSpMkLst>
        </pc:cxnChg>
      </pc:sldChg>
      <pc:sldChg chg="addSp delSp modSp add mod setBg">
        <pc:chgData name="C17371946 Daniel Simons" userId="b72d31cf-a473-468d-92d1-1960354c162c" providerId="ADAL" clId="{0CF1AD8D-9CFB-4970-A6E5-ECBFF19C9FE3}" dt="2020-11-26T16:53:37.289" v="978" actId="26606"/>
        <pc:sldMkLst>
          <pc:docMk/>
          <pc:sldMk cId="2974102351" sldId="317"/>
        </pc:sldMkLst>
        <pc:spChg chg="del">
          <ac:chgData name="C17371946 Daniel Simons" userId="b72d31cf-a473-468d-92d1-1960354c162c" providerId="ADAL" clId="{0CF1AD8D-9CFB-4970-A6E5-ECBFF19C9FE3}" dt="2020-11-26T16:53:27.015" v="977" actId="26606"/>
          <ac:spMkLst>
            <pc:docMk/>
            <pc:sldMk cId="2974102351" sldId="317"/>
            <ac:spMk id="2" creationId="{5021DC3A-3173-4347-A1E2-6E4DDD33E813}"/>
          </ac:spMkLst>
        </pc:spChg>
        <pc:spChg chg="del">
          <ac:chgData name="C17371946 Daniel Simons" userId="b72d31cf-a473-468d-92d1-1960354c162c" providerId="ADAL" clId="{0CF1AD8D-9CFB-4970-A6E5-ECBFF19C9FE3}" dt="2020-11-26T16:52:46.049" v="974"/>
          <ac:spMkLst>
            <pc:docMk/>
            <pc:sldMk cId="2974102351" sldId="317"/>
            <ac:spMk id="3" creationId="{AB7F0296-00FA-4EBA-9F93-6BADF9D0E433}"/>
          </ac:spMkLst>
        </pc:spChg>
        <pc:spChg chg="add del mod">
          <ac:chgData name="C17371946 Daniel Simons" userId="b72d31cf-a473-468d-92d1-1960354c162c" providerId="ADAL" clId="{0CF1AD8D-9CFB-4970-A6E5-ECBFF19C9FE3}" dt="2020-11-26T16:53:12.496" v="976"/>
          <ac:spMkLst>
            <pc:docMk/>
            <pc:sldMk cId="2974102351" sldId="317"/>
            <ac:spMk id="6" creationId="{AB7FBF84-0D83-460D-8AF7-BCAEEC78D645}"/>
          </ac:spMkLst>
        </pc:spChg>
        <pc:spChg chg="add del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12" creationId="{1E94681D-2A4C-4A8D-B9B5-31D440D0328D}"/>
          </ac:spMkLst>
        </pc:spChg>
        <pc:spChg chg="add del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14" creationId="{4EC7E010-C712-408D-9787-0842AFC9F4BB}"/>
          </ac:spMkLst>
        </pc:spChg>
        <pc:spChg chg="add del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16" creationId="{0503FCEF-A9BA-4991-9220-E36615FB8B53}"/>
          </ac:spMkLst>
        </pc:spChg>
        <pc:spChg chg="add del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18" creationId="{9664D085-C814-4D74-BCE0-2059F0DC0434}"/>
          </ac:spMkLst>
        </pc:spChg>
        <pc:spChg chg="add del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20" creationId="{DDA5539E-D8B4-4F5A-B46F-C304F5D7A847}"/>
          </ac:spMkLst>
        </pc:spChg>
        <pc:spChg chg="add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25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27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29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31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33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6:53:37.289" v="978" actId="26606"/>
          <ac:spMkLst>
            <pc:docMk/>
            <pc:sldMk cId="2974102351" sldId="317"/>
            <ac:spMk id="35" creationId="{D527D497-40EC-49CA-9C48-FE4127084C9F}"/>
          </ac:spMkLst>
        </pc:spChg>
        <pc:picChg chg="add del mod">
          <ac:chgData name="C17371946 Daniel Simons" userId="b72d31cf-a473-468d-92d1-1960354c162c" providerId="ADAL" clId="{0CF1AD8D-9CFB-4970-A6E5-ECBFF19C9FE3}" dt="2020-11-26T16:52:52.078" v="975" actId="478"/>
          <ac:picMkLst>
            <pc:docMk/>
            <pc:sldMk cId="2974102351" sldId="317"/>
            <ac:picMk id="4" creationId="{08F0C350-D90A-4AC3-A3E5-87E00688CB41}"/>
          </ac:picMkLst>
        </pc:picChg>
        <pc:picChg chg="add mod">
          <ac:chgData name="C17371946 Daniel Simons" userId="b72d31cf-a473-468d-92d1-1960354c162c" providerId="ADAL" clId="{0CF1AD8D-9CFB-4970-A6E5-ECBFF19C9FE3}" dt="2020-11-26T16:53:37.289" v="978" actId="26606"/>
          <ac:picMkLst>
            <pc:docMk/>
            <pc:sldMk cId="2974102351" sldId="317"/>
            <ac:picMk id="7" creationId="{990929CF-1B19-439C-91F9-CC990783DB93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6:54:43.013" v="981" actId="26606"/>
        <pc:sldMkLst>
          <pc:docMk/>
          <pc:sldMk cId="1968830266" sldId="318"/>
        </pc:sldMkLst>
        <pc:spChg chg="del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2" creationId="{3A9C6B8A-D3EA-4652-A722-6881210F2C94}"/>
          </ac:spMkLst>
        </pc:spChg>
        <pc:spChg chg="del">
          <ac:chgData name="C17371946 Daniel Simons" userId="b72d31cf-a473-468d-92d1-1960354c162c" providerId="ADAL" clId="{0CF1AD8D-9CFB-4970-A6E5-ECBFF19C9FE3}" dt="2020-11-26T16:54:32.078" v="980"/>
          <ac:spMkLst>
            <pc:docMk/>
            <pc:sldMk cId="1968830266" sldId="318"/>
            <ac:spMk id="3" creationId="{844A1A70-34CB-469A-AF60-3F1B403EBA77}"/>
          </ac:spMkLst>
        </pc:spChg>
        <pc:spChg chg="add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6:54:43.013" v="981" actId="26606"/>
          <ac:spMkLst>
            <pc:docMk/>
            <pc:sldMk cId="1968830266" sldId="318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6:54:43.013" v="981" actId="26606"/>
          <ac:picMkLst>
            <pc:docMk/>
            <pc:sldMk cId="1968830266" sldId="318"/>
            <ac:picMk id="4" creationId="{F6A0BACE-B05E-4F27-A468-9DFBB6324E3D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6:56:08.485" v="991" actId="14100"/>
        <pc:sldMkLst>
          <pc:docMk/>
          <pc:sldMk cId="3772925380" sldId="319"/>
        </pc:sldMkLst>
        <pc:spChg chg="del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2" creationId="{1983FA33-136D-42E2-A5F6-9D04624F7D41}"/>
          </ac:spMkLst>
        </pc:spChg>
        <pc:spChg chg="del">
          <ac:chgData name="C17371946 Daniel Simons" userId="b72d31cf-a473-468d-92d1-1960354c162c" providerId="ADAL" clId="{0CF1AD8D-9CFB-4970-A6E5-ECBFF19C9FE3}" dt="2020-11-26T16:55:29.371" v="983"/>
          <ac:spMkLst>
            <pc:docMk/>
            <pc:sldMk cId="3772925380" sldId="319"/>
            <ac:spMk id="3" creationId="{BAA668CA-A133-4B98-9537-734B76336F7B}"/>
          </ac:spMkLst>
        </pc:spChg>
        <pc:spChg chg="add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6:55:30.712" v="984" actId="26606"/>
          <ac:spMkLst>
            <pc:docMk/>
            <pc:sldMk cId="3772925380" sldId="319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6:56:08.485" v="991" actId="14100"/>
          <ac:picMkLst>
            <pc:docMk/>
            <pc:sldMk cId="3772925380" sldId="319"/>
            <ac:picMk id="4" creationId="{D0E1069B-0640-482C-AC9C-92D6923649D2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6:55:59.296" v="987" actId="26606"/>
        <pc:sldMkLst>
          <pc:docMk/>
          <pc:sldMk cId="1887656334" sldId="320"/>
        </pc:sldMkLst>
        <pc:spChg chg="del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2" creationId="{792EFA32-A29C-4B1D-84CE-8D45F57F37D3}"/>
          </ac:spMkLst>
        </pc:spChg>
        <pc:spChg chg="del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3" creationId="{705E1CF6-7C9F-4FD8-8E02-294ADB75C239}"/>
          </ac:spMkLst>
        </pc:spChg>
        <pc:spChg chg="add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6:55:59.296" v="987" actId="26606"/>
          <ac:spMkLst>
            <pc:docMk/>
            <pc:sldMk cId="1887656334" sldId="320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6:55:59.296" v="987" actId="26606"/>
          <ac:picMkLst>
            <pc:docMk/>
            <pc:sldMk cId="1887656334" sldId="320"/>
            <ac:picMk id="4" creationId="{1FA4434C-208A-4226-96AB-1EF5A274D912}"/>
          </ac:picMkLst>
        </pc:picChg>
      </pc:sldChg>
      <pc:sldChg chg="addSp delSp modSp add mod ord setBg setClrOvrMap">
        <pc:chgData name="C17371946 Daniel Simons" userId="b72d31cf-a473-468d-92d1-1960354c162c" providerId="ADAL" clId="{0CF1AD8D-9CFB-4970-A6E5-ECBFF19C9FE3}" dt="2020-11-26T17:10:13.501" v="1453" actId="20577"/>
        <pc:sldMkLst>
          <pc:docMk/>
          <pc:sldMk cId="3147780696" sldId="321"/>
        </pc:sldMkLst>
        <pc:spChg chg="mod">
          <ac:chgData name="C17371946 Daniel Simons" userId="b72d31cf-a473-468d-92d1-1960354c162c" providerId="ADAL" clId="{0CF1AD8D-9CFB-4970-A6E5-ECBFF19C9FE3}" dt="2020-11-26T17:10:13.501" v="1453" actId="20577"/>
          <ac:spMkLst>
            <pc:docMk/>
            <pc:sldMk cId="3147780696" sldId="321"/>
            <ac:spMk id="2" creationId="{1810979A-4A29-4D42-AC27-4496450F3BAC}"/>
          </ac:spMkLst>
        </pc:spChg>
        <pc:spChg chg="del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3" creationId="{EB5D4883-F2F3-4787-8C45-A8ECA54D0F6B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9" creationId="{904DB13E-F722-4ED6-BB00-556651E95281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11" creationId="{1419E3D9-C5FB-41A9-B6D2-DFB210BB6211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13" creationId="{367909BF-1DF7-4ACE-8F58-6CF719BB27E5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15" creationId="{89E8BEDB-0BBC-4F21-9CFB-8530D664C343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22" creationId="{420551B3-B4DA-48EE-988C-4FAEAEB5CE98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24" creationId="{526E0BFB-CDF1-4990-8C11-AC849311E0A8}"/>
          </ac:spMkLst>
        </pc:spChg>
        <pc:spChg chg="add">
          <ac:chgData name="C17371946 Daniel Simons" userId="b72d31cf-a473-468d-92d1-1960354c162c" providerId="ADAL" clId="{0CF1AD8D-9CFB-4970-A6E5-ECBFF19C9FE3}" dt="2020-11-26T16:56:39.879" v="1008" actId="26606"/>
          <ac:spMkLst>
            <pc:docMk/>
            <pc:sldMk cId="3147780696" sldId="321"/>
            <ac:spMk id="26" creationId="{6069A1F8-9BEB-4786-9694-FC48B2D75D21}"/>
          </ac:spMkLst>
        </pc:spChg>
        <pc:grpChg chg="add">
          <ac:chgData name="C17371946 Daniel Simons" userId="b72d31cf-a473-468d-92d1-1960354c162c" providerId="ADAL" clId="{0CF1AD8D-9CFB-4970-A6E5-ECBFF19C9FE3}" dt="2020-11-26T16:56:39.879" v="1008" actId="26606"/>
          <ac:grpSpMkLst>
            <pc:docMk/>
            <pc:sldMk cId="3147780696" sldId="321"/>
            <ac:grpSpMk id="17" creationId="{E26428D7-C6F3-473D-A360-A3F5C3E8728C}"/>
          </ac:grpSpMkLst>
        </pc:grpChg>
        <pc:picChg chg="add mod">
          <ac:chgData name="C17371946 Daniel Simons" userId="b72d31cf-a473-468d-92d1-1960354c162c" providerId="ADAL" clId="{0CF1AD8D-9CFB-4970-A6E5-ECBFF19C9FE3}" dt="2020-11-26T16:57:50.356" v="1013" actId="14100"/>
          <ac:picMkLst>
            <pc:docMk/>
            <pc:sldMk cId="3147780696" sldId="321"/>
            <ac:picMk id="5" creationId="{23D9682D-FC99-4965-96EF-7F4A31B4262F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00:58.675" v="1017" actId="26606"/>
        <pc:sldMkLst>
          <pc:docMk/>
          <pc:sldMk cId="109908488" sldId="322"/>
        </pc:sldMkLst>
        <pc:spChg chg="del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2" creationId="{45254941-FBFC-4293-8EAB-8E15A9BCDBED}"/>
          </ac:spMkLst>
        </pc:spChg>
        <pc:spChg chg="del">
          <ac:chgData name="C17371946 Daniel Simons" userId="b72d31cf-a473-468d-92d1-1960354c162c" providerId="ADAL" clId="{0CF1AD8D-9CFB-4970-A6E5-ECBFF19C9FE3}" dt="2020-11-26T17:00:52.398" v="1016"/>
          <ac:spMkLst>
            <pc:docMk/>
            <pc:sldMk cId="109908488" sldId="322"/>
            <ac:spMk id="3" creationId="{7E3C49D8-538A-4DDD-A25F-3C998E409555}"/>
          </ac:spMkLst>
        </pc:spChg>
        <pc:spChg chg="add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7:00:58.675" v="1017" actId="26606"/>
          <ac:spMkLst>
            <pc:docMk/>
            <pc:sldMk cId="109908488" sldId="322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7:00:58.675" v="1017" actId="26606"/>
          <ac:picMkLst>
            <pc:docMk/>
            <pc:sldMk cId="109908488" sldId="322"/>
            <ac:picMk id="4" creationId="{F1301EF6-243B-4C30-AC40-7102DC38F900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02:17.700" v="1020" actId="26606"/>
        <pc:sldMkLst>
          <pc:docMk/>
          <pc:sldMk cId="1709261104" sldId="323"/>
        </pc:sldMkLst>
        <pc:spChg chg="del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2" creationId="{76424920-D6FB-4DBC-BDED-4EC665CBC41C}"/>
          </ac:spMkLst>
        </pc:spChg>
        <pc:spChg chg="del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3" creationId="{CA6AE8A2-DA5E-49DC-B798-C16A4D3D9C61}"/>
          </ac:spMkLst>
        </pc:spChg>
        <pc:spChg chg="add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7:02:17.700" v="1020" actId="26606"/>
          <ac:spMkLst>
            <pc:docMk/>
            <pc:sldMk cId="1709261104" sldId="323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7:02:17.700" v="1020" actId="26606"/>
          <ac:picMkLst>
            <pc:docMk/>
            <pc:sldMk cId="1709261104" sldId="323"/>
            <ac:picMk id="4" creationId="{D560BA5A-46B5-4ECE-85D4-9662445087F8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02:49.008" v="1023" actId="26606"/>
        <pc:sldMkLst>
          <pc:docMk/>
          <pc:sldMk cId="2557253709" sldId="324"/>
        </pc:sldMkLst>
        <pc:spChg chg="del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2" creationId="{D131EFF3-6CF1-4061-A012-70483106A4E9}"/>
          </ac:spMkLst>
        </pc:spChg>
        <pc:spChg chg="del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3" creationId="{93F32F4D-C73B-4745-8E9E-CD368940F8F4}"/>
          </ac:spMkLst>
        </pc:spChg>
        <pc:spChg chg="add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7:02:49.008" v="1023" actId="26606"/>
          <ac:spMkLst>
            <pc:docMk/>
            <pc:sldMk cId="2557253709" sldId="324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7:02:49.008" v="1023" actId="26606"/>
          <ac:picMkLst>
            <pc:docMk/>
            <pc:sldMk cId="2557253709" sldId="324"/>
            <ac:picMk id="4" creationId="{C2206340-04B4-4EBC-B159-AA603CB62024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05:49.351" v="1027" actId="26606"/>
        <pc:sldMkLst>
          <pc:docMk/>
          <pc:sldMk cId="969887442" sldId="325"/>
        </pc:sldMkLst>
        <pc:spChg chg="del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2" creationId="{EC250803-BE92-4ECD-AB62-554C8BC9CC0F}"/>
          </ac:spMkLst>
        </pc:spChg>
        <pc:spChg chg="del">
          <ac:chgData name="C17371946 Daniel Simons" userId="b72d31cf-a473-468d-92d1-1960354c162c" providerId="ADAL" clId="{0CF1AD8D-9CFB-4970-A6E5-ECBFF19C9FE3}" dt="2020-11-26T17:05:46.153" v="1025"/>
          <ac:spMkLst>
            <pc:docMk/>
            <pc:sldMk cId="969887442" sldId="325"/>
            <ac:spMk id="3" creationId="{C80D04E5-F0EB-4EB3-84EE-0078F04961F1}"/>
          </ac:spMkLst>
        </pc:spChg>
        <pc:spChg chg="add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7:05:49.351" v="1027" actId="26606"/>
          <ac:spMkLst>
            <pc:docMk/>
            <pc:sldMk cId="969887442" sldId="325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7:05:49.351" v="1027" actId="26606"/>
          <ac:picMkLst>
            <pc:docMk/>
            <pc:sldMk cId="969887442" sldId="325"/>
            <ac:picMk id="4" creationId="{2151587A-4CB4-4065-B9FE-5B64920553A2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06:11.165" v="1030" actId="26606"/>
        <pc:sldMkLst>
          <pc:docMk/>
          <pc:sldMk cId="751702785" sldId="326"/>
        </pc:sldMkLst>
        <pc:spChg chg="del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2" creationId="{99B31D46-4478-4A0D-9BD1-E9497E2D370D}"/>
          </ac:spMkLst>
        </pc:spChg>
        <pc:spChg chg="del">
          <ac:chgData name="C17371946 Daniel Simons" userId="b72d31cf-a473-468d-92d1-1960354c162c" providerId="ADAL" clId="{0CF1AD8D-9CFB-4970-A6E5-ECBFF19C9FE3}" dt="2020-11-26T17:06:09.790" v="1029"/>
          <ac:spMkLst>
            <pc:docMk/>
            <pc:sldMk cId="751702785" sldId="326"/>
            <ac:spMk id="3" creationId="{52CA6FC2-BC21-4548-8F1D-4F1288546F28}"/>
          </ac:spMkLst>
        </pc:spChg>
        <pc:spChg chg="add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7:06:11.165" v="1030" actId="26606"/>
          <ac:spMkLst>
            <pc:docMk/>
            <pc:sldMk cId="751702785" sldId="326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7:06:11.165" v="1030" actId="26606"/>
          <ac:picMkLst>
            <pc:docMk/>
            <pc:sldMk cId="751702785" sldId="326"/>
            <ac:picMk id="4" creationId="{A865C0AB-8817-4D85-8644-FB38D0CB2AD0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06:38.054" v="1033" actId="26606"/>
        <pc:sldMkLst>
          <pc:docMk/>
          <pc:sldMk cId="2435166228" sldId="327"/>
        </pc:sldMkLst>
        <pc:spChg chg="del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2" creationId="{E665E8CE-DB20-48B3-9864-345186193C23}"/>
          </ac:spMkLst>
        </pc:spChg>
        <pc:spChg chg="del">
          <ac:chgData name="C17371946 Daniel Simons" userId="b72d31cf-a473-468d-92d1-1960354c162c" providerId="ADAL" clId="{0CF1AD8D-9CFB-4970-A6E5-ECBFF19C9FE3}" dt="2020-11-26T17:06:36.684" v="1032"/>
          <ac:spMkLst>
            <pc:docMk/>
            <pc:sldMk cId="2435166228" sldId="327"/>
            <ac:spMk id="3" creationId="{9604BF16-C724-4931-9738-6356635DA6C4}"/>
          </ac:spMkLst>
        </pc:spChg>
        <pc:spChg chg="add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9" creationId="{1E94681D-2A4C-4A8D-B9B5-31D440D0328D}"/>
          </ac:spMkLst>
        </pc:spChg>
        <pc:spChg chg="add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11" creationId="{4EC7E010-C712-408D-9787-0842AFC9F4BB}"/>
          </ac:spMkLst>
        </pc:spChg>
        <pc:spChg chg="add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13" creationId="{0503FCEF-A9BA-4991-9220-E36615FB8B53}"/>
          </ac:spMkLst>
        </pc:spChg>
        <pc:spChg chg="add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15" creationId="{6B57F45B-5417-4073-A67A-343F2C881222}"/>
          </ac:spMkLst>
        </pc:spChg>
        <pc:spChg chg="add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17" creationId="{091B6077-4778-41B2-9147-335CF2F2F9FC}"/>
          </ac:spMkLst>
        </pc:spChg>
        <pc:spChg chg="add">
          <ac:chgData name="C17371946 Daniel Simons" userId="b72d31cf-a473-468d-92d1-1960354c162c" providerId="ADAL" clId="{0CF1AD8D-9CFB-4970-A6E5-ECBFF19C9FE3}" dt="2020-11-26T17:06:38.054" v="1033" actId="26606"/>
          <ac:spMkLst>
            <pc:docMk/>
            <pc:sldMk cId="2435166228" sldId="327"/>
            <ac:spMk id="19" creationId="{D527D497-40EC-49CA-9C48-FE4127084C9F}"/>
          </ac:spMkLst>
        </pc:spChg>
        <pc:picChg chg="add mod">
          <ac:chgData name="C17371946 Daniel Simons" userId="b72d31cf-a473-468d-92d1-1960354c162c" providerId="ADAL" clId="{0CF1AD8D-9CFB-4970-A6E5-ECBFF19C9FE3}" dt="2020-11-26T17:06:38.054" v="1033" actId="26606"/>
          <ac:picMkLst>
            <pc:docMk/>
            <pc:sldMk cId="2435166228" sldId="327"/>
            <ac:picMk id="4" creationId="{A522B94B-45A3-4E0A-9026-56468F5F9CDD}"/>
          </ac:picMkLst>
        </pc:picChg>
      </pc:sldChg>
      <pc:sldChg chg="addSp delSp modSp add mod setBg">
        <pc:chgData name="C17371946 Daniel Simons" userId="b72d31cf-a473-468d-92d1-1960354c162c" providerId="ADAL" clId="{0CF1AD8D-9CFB-4970-A6E5-ECBFF19C9FE3}" dt="2020-11-26T17:10:40.592" v="1455" actId="20577"/>
        <pc:sldMkLst>
          <pc:docMk/>
          <pc:sldMk cId="3635010317" sldId="328"/>
        </pc:sldMkLst>
        <pc:spChg chg="mod">
          <ac:chgData name="C17371946 Daniel Simons" userId="b72d31cf-a473-468d-92d1-1960354c162c" providerId="ADAL" clId="{0CF1AD8D-9CFB-4970-A6E5-ECBFF19C9FE3}" dt="2020-11-26T17:09:17.420" v="1431" actId="26606"/>
          <ac:spMkLst>
            <pc:docMk/>
            <pc:sldMk cId="3635010317" sldId="328"/>
            <ac:spMk id="2" creationId="{70CC9BE9-D5C6-47AB-80B0-55D271AC1EDC}"/>
          </ac:spMkLst>
        </pc:spChg>
        <pc:spChg chg="del mod">
          <ac:chgData name="C17371946 Daniel Simons" userId="b72d31cf-a473-468d-92d1-1960354c162c" providerId="ADAL" clId="{0CF1AD8D-9CFB-4970-A6E5-ECBFF19C9FE3}" dt="2020-11-26T17:09:17.420" v="1431" actId="26606"/>
          <ac:spMkLst>
            <pc:docMk/>
            <pc:sldMk cId="3635010317" sldId="328"/>
            <ac:spMk id="3" creationId="{4DDA0CAE-96B1-45EE-84FF-B21B5F580AC1}"/>
          </ac:spMkLst>
        </pc:spChg>
        <pc:spChg chg="add">
          <ac:chgData name="C17371946 Daniel Simons" userId="b72d31cf-a473-468d-92d1-1960354c162c" providerId="ADAL" clId="{0CF1AD8D-9CFB-4970-A6E5-ECBFF19C9FE3}" dt="2020-11-26T17:09:17.420" v="1431" actId="26606"/>
          <ac:spMkLst>
            <pc:docMk/>
            <pc:sldMk cId="3635010317" sldId="328"/>
            <ac:spMk id="9" creationId="{0EB72A9B-FD82-4F09-BF1E-D39311D3A0E3}"/>
          </ac:spMkLst>
        </pc:spChg>
        <pc:spChg chg="add">
          <ac:chgData name="C17371946 Daniel Simons" userId="b72d31cf-a473-468d-92d1-1960354c162c" providerId="ADAL" clId="{0CF1AD8D-9CFB-4970-A6E5-ECBFF19C9FE3}" dt="2020-11-26T17:09:17.420" v="1431" actId="26606"/>
          <ac:spMkLst>
            <pc:docMk/>
            <pc:sldMk cId="3635010317" sldId="328"/>
            <ac:spMk id="11" creationId="{DD39B371-6E4E-4070-AB4E-4D788405A5A6}"/>
          </ac:spMkLst>
        </pc:spChg>
        <pc:spChg chg="add">
          <ac:chgData name="C17371946 Daniel Simons" userId="b72d31cf-a473-468d-92d1-1960354c162c" providerId="ADAL" clId="{0CF1AD8D-9CFB-4970-A6E5-ECBFF19C9FE3}" dt="2020-11-26T17:09:17.420" v="1431" actId="26606"/>
          <ac:spMkLst>
            <pc:docMk/>
            <pc:sldMk cId="3635010317" sldId="328"/>
            <ac:spMk id="13" creationId="{B937DAED-8BFE-4563-BB45-B5E554D70A84}"/>
          </ac:spMkLst>
        </pc:spChg>
        <pc:graphicFrameChg chg="add mod">
          <ac:chgData name="C17371946 Daniel Simons" userId="b72d31cf-a473-468d-92d1-1960354c162c" providerId="ADAL" clId="{0CF1AD8D-9CFB-4970-A6E5-ECBFF19C9FE3}" dt="2020-11-26T17:10:40.592" v="1455" actId="20577"/>
          <ac:graphicFrameMkLst>
            <pc:docMk/>
            <pc:sldMk cId="3635010317" sldId="328"/>
            <ac:graphicFrameMk id="5" creationId="{09B9B8F3-B83B-4EA0-8D2C-DF8599674221}"/>
          </ac:graphicFrameMkLst>
        </pc:graphicFrameChg>
      </pc:sldChg>
      <pc:sldChg chg="modSp add del ord">
        <pc:chgData name="C17371946 Daniel Simons" userId="b72d31cf-a473-468d-92d1-1960354c162c" providerId="ADAL" clId="{0CF1AD8D-9CFB-4970-A6E5-ECBFF19C9FE3}" dt="2020-11-26T17:10:23.754" v="1454" actId="2696"/>
        <pc:sldMkLst>
          <pc:docMk/>
          <pc:sldMk cId="841484074" sldId="329"/>
        </pc:sldMkLst>
        <pc:spChg chg="mod">
          <ac:chgData name="C17371946 Daniel Simons" userId="b72d31cf-a473-468d-92d1-1960354c162c" providerId="ADAL" clId="{0CF1AD8D-9CFB-4970-A6E5-ECBFF19C9FE3}" dt="2020-11-26T17:09:51.597" v="1435" actId="20577"/>
          <ac:spMkLst>
            <pc:docMk/>
            <pc:sldMk cId="841484074" sldId="329"/>
            <ac:spMk id="2" creationId="{E4D4D63E-593A-487A-BE9C-612DBEB8947E}"/>
          </ac:spMkLst>
        </pc:spChg>
      </pc:sldChg>
      <pc:sldMasterChg chg="setBg modSldLayout">
        <pc:chgData name="C17371946 Daniel Simons" userId="b72d31cf-a473-468d-92d1-1960354c162c" providerId="ADAL" clId="{0CF1AD8D-9CFB-4970-A6E5-ECBFF19C9FE3}" dt="2020-11-26T16:42:43.517" v="417"/>
        <pc:sldMasterMkLst>
          <pc:docMk/>
          <pc:sldMasterMk cId="2116409438" sldId="2147483660"/>
        </pc:sldMasterMkLst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3957750197" sldId="2147483661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2870318442" sldId="2147483662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3499058101" sldId="2147483663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3290950385" sldId="2147483664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545147351" sldId="2147483665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3381700984" sldId="2147483666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1969161062" sldId="2147483667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2007531342" sldId="2147483668"/>
          </pc:sldLayoutMkLst>
        </pc:sldLayoutChg>
        <pc:sldLayoutChg chg="setBg">
          <pc:chgData name="C17371946 Daniel Simons" userId="b72d31cf-a473-468d-92d1-1960354c162c" providerId="ADAL" clId="{0CF1AD8D-9CFB-4970-A6E5-ECBFF19C9FE3}" dt="2020-11-26T16:42:43.517" v="417"/>
          <pc:sldLayoutMkLst>
            <pc:docMk/>
            <pc:sldMasterMk cId="2116409438" sldId="2147483660"/>
            <pc:sldLayoutMk cId="1988086638" sldId="2147483669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Project explanation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Design and development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Results and conclusions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34FCB007-A9F2-44E0-A788-39BFC5BAFC64}" type="presOf" srcId="{CA9D674E-4FF1-45DC-82E4-0B2DB6A5363F}" destId="{D085015A-41AF-4EFA-A104-4FD73B2362F0}" srcOrd="1" destOrd="0" presId="urn:microsoft.com/office/officeart/2016/7/layout/LinearBlockProcessNumbered#1"/>
    <dgm:cxn modelId="{AEF77416-312E-4D0D-B51B-498F45422409}" type="presOf" srcId="{B2B879BD-3840-400C-92BD-B2C2383358D7}" destId="{89A9B4CF-6439-46B1-B6A9-1D6CD5034774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0B76FA46-9A17-480F-826C-395BF06D8F6E}" type="presOf" srcId="{15509919-36B5-4162-8899-417A9F93473B}" destId="{09F899AB-70CA-46DA-8F8C-58514A9FEF67}" srcOrd="0" destOrd="0" presId="urn:microsoft.com/office/officeart/2016/7/layout/LinearBlockProcessNumbered#1"/>
    <dgm:cxn modelId="{55FBD368-E09D-4E90-A9BA-3BD7BC26CAC7}" type="presOf" srcId="{B2B879BD-3840-400C-92BD-B2C2383358D7}" destId="{9F2B2B99-E41C-48B6-9241-186B3896CDB2}" srcOrd="1" destOrd="0" presId="urn:microsoft.com/office/officeart/2016/7/layout/LinearBlockProcessNumbered#1"/>
    <dgm:cxn modelId="{7CDCD174-567C-4B32-B833-0A2B0E21AB3F}" type="presOf" srcId="{196DA4DC-9DD2-4A39-8A3A-D367BFE5A8BA}" destId="{68AC9669-DC11-473A-AA2E-579A44E78C37}" srcOrd="0" destOrd="0" presId="urn:microsoft.com/office/officeart/2016/7/layout/LinearBlockProcessNumbered#1"/>
    <dgm:cxn modelId="{16591292-431A-4ADA-98F9-1BFB5556ADA0}" type="presOf" srcId="{AAF9DEE3-8444-4CA1-8BC2-D834D3ED6C74}" destId="{B158057C-23C1-45AE-9273-5935A8F6104B}" srcOrd="1" destOrd="0" presId="urn:microsoft.com/office/officeart/2016/7/layout/LinearBlockProcessNumbered#1"/>
    <dgm:cxn modelId="{579579C7-1005-423F-827D-D84BF5F001C5}" type="presOf" srcId="{AAF9DEE3-8444-4CA1-8BC2-D834D3ED6C74}" destId="{F4992080-7D4E-4F2B-B608-170DDBB6006A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FED29FD4-D8DB-4C69-8DDD-8A64D190D391}" type="presOf" srcId="{23210C7F-6847-491E-BE1F-A79529AF2B8B}" destId="{15536E38-36FE-4A51-B620-2715BFAD5475}" srcOrd="0" destOrd="0" presId="urn:microsoft.com/office/officeart/2016/7/layout/LinearBlockProcessNumbered#1"/>
    <dgm:cxn modelId="{6C0C52F9-E2FA-4EE8-BD61-25D5318FD795}" type="presOf" srcId="{CA9D674E-4FF1-45DC-82E4-0B2DB6A5363F}" destId="{0802B4A8-7224-4B0A-95B7-D17AEB2B2AFF}" srcOrd="0" destOrd="0" presId="urn:microsoft.com/office/officeart/2016/7/layout/LinearBlockProcessNumbered#1"/>
    <dgm:cxn modelId="{2D910BFD-24C2-4466-A4AC-4C56F4B58588}" type="presOf" srcId="{FBAA44FF-54DE-45C8-9FAC-512C40277233}" destId="{379B8CE4-8135-4F2C-A5A0-E55EBE328E9A}" srcOrd="0" destOrd="0" presId="urn:microsoft.com/office/officeart/2016/7/layout/LinearBlockProcessNumbered#1"/>
    <dgm:cxn modelId="{95760A94-6B9E-4DD4-A0CB-1C612E188AA9}" type="presParOf" srcId="{09F899AB-70CA-46DA-8F8C-58514A9FEF67}" destId="{9E708B2C-9056-43B8-820C-8D4D2D591614}" srcOrd="0" destOrd="0" presId="urn:microsoft.com/office/officeart/2016/7/layout/LinearBlockProcessNumbered#1"/>
    <dgm:cxn modelId="{07B348DA-F0AF-450D-A774-F0C27D338BDF}" type="presParOf" srcId="{9E708B2C-9056-43B8-820C-8D4D2D591614}" destId="{F4992080-7D4E-4F2B-B608-170DDBB6006A}" srcOrd="0" destOrd="0" presId="urn:microsoft.com/office/officeart/2016/7/layout/LinearBlockProcessNumbered#1"/>
    <dgm:cxn modelId="{39725095-ADB3-4D2E-A5AE-3F19C0FF3F47}" type="presParOf" srcId="{9E708B2C-9056-43B8-820C-8D4D2D591614}" destId="{15536E38-36FE-4A51-B620-2715BFAD5475}" srcOrd="1" destOrd="0" presId="urn:microsoft.com/office/officeart/2016/7/layout/LinearBlockProcessNumbered#1"/>
    <dgm:cxn modelId="{07047544-BE71-4249-A14B-3DA5B7FC5641}" type="presParOf" srcId="{9E708B2C-9056-43B8-820C-8D4D2D591614}" destId="{B158057C-23C1-45AE-9273-5935A8F6104B}" srcOrd="2" destOrd="0" presId="urn:microsoft.com/office/officeart/2016/7/layout/LinearBlockProcessNumbered#1"/>
    <dgm:cxn modelId="{F7B4671B-47AD-49CB-BD34-2AD198ED9163}" type="presParOf" srcId="{09F899AB-70CA-46DA-8F8C-58514A9FEF67}" destId="{5D52B8B6-958E-480C-9455-911A104C8C73}" srcOrd="1" destOrd="0" presId="urn:microsoft.com/office/officeart/2016/7/layout/LinearBlockProcessNumbered#1"/>
    <dgm:cxn modelId="{ACA8EFD0-1651-4B70-A346-DD1377BF2C78}" type="presParOf" srcId="{09F899AB-70CA-46DA-8F8C-58514A9FEF67}" destId="{070CFBFA-AE62-406D-B2E3-4A871FE3EC95}" srcOrd="2" destOrd="0" presId="urn:microsoft.com/office/officeart/2016/7/layout/LinearBlockProcessNumbered#1"/>
    <dgm:cxn modelId="{3AE16676-8AD8-4CC2-A9C6-F465FFA0E843}" type="presParOf" srcId="{070CFBFA-AE62-406D-B2E3-4A871FE3EC95}" destId="{89A9B4CF-6439-46B1-B6A9-1D6CD5034774}" srcOrd="0" destOrd="0" presId="urn:microsoft.com/office/officeart/2016/7/layout/LinearBlockProcessNumbered#1"/>
    <dgm:cxn modelId="{74DF569F-147D-4AE5-881C-84DB1F49CACF}" type="presParOf" srcId="{070CFBFA-AE62-406D-B2E3-4A871FE3EC95}" destId="{379B8CE4-8135-4F2C-A5A0-E55EBE328E9A}" srcOrd="1" destOrd="0" presId="urn:microsoft.com/office/officeart/2016/7/layout/LinearBlockProcessNumbered#1"/>
    <dgm:cxn modelId="{D65380AC-CF69-48BC-BE1A-23CA8A4D6817}" type="presParOf" srcId="{070CFBFA-AE62-406D-B2E3-4A871FE3EC95}" destId="{9F2B2B99-E41C-48B6-9241-186B3896CDB2}" srcOrd="2" destOrd="0" presId="urn:microsoft.com/office/officeart/2016/7/layout/LinearBlockProcessNumbered#1"/>
    <dgm:cxn modelId="{2D65E5A5-1CAB-404F-9AB7-D38331F8B801}" type="presParOf" srcId="{09F899AB-70CA-46DA-8F8C-58514A9FEF67}" destId="{88CC7DDE-DA0F-42A6-8406-A11161BD6BA9}" srcOrd="3" destOrd="0" presId="urn:microsoft.com/office/officeart/2016/7/layout/LinearBlockProcessNumbered#1"/>
    <dgm:cxn modelId="{37C4EA60-1ECE-425B-A370-3187E2F91B7E}" type="presParOf" srcId="{09F899AB-70CA-46DA-8F8C-58514A9FEF67}" destId="{4C550E1C-ACB2-4A5D-BD4A-3D5D60E405E6}" srcOrd="4" destOrd="0" presId="urn:microsoft.com/office/officeart/2016/7/layout/LinearBlockProcessNumbered#1"/>
    <dgm:cxn modelId="{A9715092-A526-4107-918E-C0ED3598AA20}" type="presParOf" srcId="{4C550E1C-ACB2-4A5D-BD4A-3D5D60E405E6}" destId="{0802B4A8-7224-4B0A-95B7-D17AEB2B2AFF}" srcOrd="0" destOrd="0" presId="urn:microsoft.com/office/officeart/2016/7/layout/LinearBlockProcessNumbered#1"/>
    <dgm:cxn modelId="{EC449172-0D1E-4623-B337-8B40CBD8F486}" type="presParOf" srcId="{4C550E1C-ACB2-4A5D-BD4A-3D5D60E405E6}" destId="{68AC9669-DC11-473A-AA2E-579A44E78C37}" srcOrd="1" destOrd="0" presId="urn:microsoft.com/office/officeart/2016/7/layout/LinearBlockProcessNumbered#1"/>
    <dgm:cxn modelId="{C23A9F96-A990-4D98-9D7D-08ADC648F489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CB631-1D74-453F-9E1C-03575321A29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A46CF3-642A-4596-95D8-F0B0B8C388B1}">
      <dgm:prSet/>
      <dgm:spPr/>
      <dgm:t>
        <a:bodyPr/>
        <a:lstStyle/>
        <a:p>
          <a:r>
            <a:rPr lang="en-IE" dirty="0"/>
            <a:t>This projects aim was to create an image processing program which analyses and extracts the expiry date from lids located on the milk brand </a:t>
          </a:r>
          <a:r>
            <a:rPr lang="en-IE" dirty="0" err="1"/>
            <a:t>Mooju</a:t>
          </a:r>
          <a:endParaRPr lang="en-US" dirty="0"/>
        </a:p>
      </dgm:t>
    </dgm:pt>
    <dgm:pt modelId="{4CFA01CE-14A6-4F20-991A-392213ACCA7D}" type="parTrans" cxnId="{186FA5B8-3480-4DCF-891A-4AF5C12FD2EF}">
      <dgm:prSet/>
      <dgm:spPr/>
      <dgm:t>
        <a:bodyPr/>
        <a:lstStyle/>
        <a:p>
          <a:endParaRPr lang="en-US"/>
        </a:p>
      </dgm:t>
    </dgm:pt>
    <dgm:pt modelId="{C2F2A781-A9E3-43B2-AEA1-4C99A2976BD5}" type="sibTrans" cxnId="{186FA5B8-3480-4DCF-891A-4AF5C12FD2EF}">
      <dgm:prSet/>
      <dgm:spPr/>
      <dgm:t>
        <a:bodyPr/>
        <a:lstStyle/>
        <a:p>
          <a:endParaRPr lang="en-US"/>
        </a:p>
      </dgm:t>
    </dgm:pt>
    <dgm:pt modelId="{9731B242-DC3A-4ED6-9150-E409CDFFFF86}">
      <dgm:prSet/>
      <dgm:spPr/>
      <dgm:t>
        <a:bodyPr/>
        <a:lstStyle/>
        <a:p>
          <a:r>
            <a:rPr lang="en-IE"/>
            <a:t>We choose this project as we thought there was a good use case for extraction expiry dates from time sensitive products such as milk</a:t>
          </a:r>
          <a:endParaRPr lang="en-US"/>
        </a:p>
      </dgm:t>
    </dgm:pt>
    <dgm:pt modelId="{8AD48976-4FB3-4730-BD49-69B01B45A25F}" type="parTrans" cxnId="{1E2E043F-D3C4-4CD0-B82D-33A228C9BB9E}">
      <dgm:prSet/>
      <dgm:spPr/>
      <dgm:t>
        <a:bodyPr/>
        <a:lstStyle/>
        <a:p>
          <a:endParaRPr lang="en-US"/>
        </a:p>
      </dgm:t>
    </dgm:pt>
    <dgm:pt modelId="{DF598AEE-BEE7-42FB-B7A1-F076A12026B0}" type="sibTrans" cxnId="{1E2E043F-D3C4-4CD0-B82D-33A228C9BB9E}">
      <dgm:prSet/>
      <dgm:spPr/>
      <dgm:t>
        <a:bodyPr/>
        <a:lstStyle/>
        <a:p>
          <a:endParaRPr lang="en-US"/>
        </a:p>
      </dgm:t>
    </dgm:pt>
    <dgm:pt modelId="{3513157F-52D2-4B73-8F01-581C7498CE89}">
      <dgm:prSet/>
      <dgm:spPr/>
      <dgm:t>
        <a:bodyPr/>
        <a:lstStyle/>
        <a:p>
          <a:r>
            <a:rPr lang="en-IE"/>
            <a:t>We used image processing techniques such as transformations and feature extraction to extract the text  and once extracted saved the text to a new image</a:t>
          </a:r>
          <a:endParaRPr lang="en-US"/>
        </a:p>
      </dgm:t>
    </dgm:pt>
    <dgm:pt modelId="{35B13704-CEDF-44C1-9B91-35DE1CFE90A2}" type="parTrans" cxnId="{260F5A2D-8963-49F8-8EEE-5CFAB06760C7}">
      <dgm:prSet/>
      <dgm:spPr/>
      <dgm:t>
        <a:bodyPr/>
        <a:lstStyle/>
        <a:p>
          <a:endParaRPr lang="en-US"/>
        </a:p>
      </dgm:t>
    </dgm:pt>
    <dgm:pt modelId="{ED7ACEC8-8AAA-4028-BDBF-D0516EEF97E0}" type="sibTrans" cxnId="{260F5A2D-8963-49F8-8EEE-5CFAB06760C7}">
      <dgm:prSet/>
      <dgm:spPr/>
      <dgm:t>
        <a:bodyPr/>
        <a:lstStyle/>
        <a:p>
          <a:endParaRPr lang="en-US"/>
        </a:p>
      </dgm:t>
    </dgm:pt>
    <dgm:pt modelId="{67A88DB1-D576-4C82-89BD-8F6AE4BCB4DE}" type="pres">
      <dgm:prSet presAssocID="{EF9CB631-1D74-453F-9E1C-03575321A2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4C22BD-869E-4E7F-AFD6-4FB487EF10DD}" type="pres">
      <dgm:prSet presAssocID="{84A46CF3-642A-4596-95D8-F0B0B8C388B1}" presName="hierRoot1" presStyleCnt="0"/>
      <dgm:spPr/>
    </dgm:pt>
    <dgm:pt modelId="{DC59E498-2ED0-4416-A242-49A094086690}" type="pres">
      <dgm:prSet presAssocID="{84A46CF3-642A-4596-95D8-F0B0B8C388B1}" presName="composite" presStyleCnt="0"/>
      <dgm:spPr/>
    </dgm:pt>
    <dgm:pt modelId="{484CE143-E7DF-4922-B84D-BDAA249F407A}" type="pres">
      <dgm:prSet presAssocID="{84A46CF3-642A-4596-95D8-F0B0B8C388B1}" presName="background" presStyleLbl="node0" presStyleIdx="0" presStyleCnt="3"/>
      <dgm:spPr/>
    </dgm:pt>
    <dgm:pt modelId="{9F34BFF1-A715-459D-AB76-55F54BE624FF}" type="pres">
      <dgm:prSet presAssocID="{84A46CF3-642A-4596-95D8-F0B0B8C388B1}" presName="text" presStyleLbl="fgAcc0" presStyleIdx="0" presStyleCnt="3">
        <dgm:presLayoutVars>
          <dgm:chPref val="3"/>
        </dgm:presLayoutVars>
      </dgm:prSet>
      <dgm:spPr/>
    </dgm:pt>
    <dgm:pt modelId="{2A164C9A-2B89-4B3E-B698-01E7C31BB54D}" type="pres">
      <dgm:prSet presAssocID="{84A46CF3-642A-4596-95D8-F0B0B8C388B1}" presName="hierChild2" presStyleCnt="0"/>
      <dgm:spPr/>
    </dgm:pt>
    <dgm:pt modelId="{E46DCB9C-B0B2-4C35-ACAD-6D8FB7AC98F7}" type="pres">
      <dgm:prSet presAssocID="{9731B242-DC3A-4ED6-9150-E409CDFFFF86}" presName="hierRoot1" presStyleCnt="0"/>
      <dgm:spPr/>
    </dgm:pt>
    <dgm:pt modelId="{E939249F-903A-4B20-9312-7CA9A648419E}" type="pres">
      <dgm:prSet presAssocID="{9731B242-DC3A-4ED6-9150-E409CDFFFF86}" presName="composite" presStyleCnt="0"/>
      <dgm:spPr/>
    </dgm:pt>
    <dgm:pt modelId="{610020F1-703F-46D2-B223-50A88409CE7E}" type="pres">
      <dgm:prSet presAssocID="{9731B242-DC3A-4ED6-9150-E409CDFFFF86}" presName="background" presStyleLbl="node0" presStyleIdx="1" presStyleCnt="3"/>
      <dgm:spPr/>
    </dgm:pt>
    <dgm:pt modelId="{5F028BE8-3ABC-4333-9BDF-EEAE8AE735FE}" type="pres">
      <dgm:prSet presAssocID="{9731B242-DC3A-4ED6-9150-E409CDFFFF86}" presName="text" presStyleLbl="fgAcc0" presStyleIdx="1" presStyleCnt="3">
        <dgm:presLayoutVars>
          <dgm:chPref val="3"/>
        </dgm:presLayoutVars>
      </dgm:prSet>
      <dgm:spPr/>
    </dgm:pt>
    <dgm:pt modelId="{13355A60-900B-4BA8-9FFD-E32A2626AD3F}" type="pres">
      <dgm:prSet presAssocID="{9731B242-DC3A-4ED6-9150-E409CDFFFF86}" presName="hierChild2" presStyleCnt="0"/>
      <dgm:spPr/>
    </dgm:pt>
    <dgm:pt modelId="{B36B4CEB-0AF4-418C-980B-47E127743D9C}" type="pres">
      <dgm:prSet presAssocID="{3513157F-52D2-4B73-8F01-581C7498CE89}" presName="hierRoot1" presStyleCnt="0"/>
      <dgm:spPr/>
    </dgm:pt>
    <dgm:pt modelId="{CB4791E4-8C47-4209-916F-9426D39295B1}" type="pres">
      <dgm:prSet presAssocID="{3513157F-52D2-4B73-8F01-581C7498CE89}" presName="composite" presStyleCnt="0"/>
      <dgm:spPr/>
    </dgm:pt>
    <dgm:pt modelId="{A12220F1-A354-44FE-B776-F190B8B29367}" type="pres">
      <dgm:prSet presAssocID="{3513157F-52D2-4B73-8F01-581C7498CE89}" presName="background" presStyleLbl="node0" presStyleIdx="2" presStyleCnt="3"/>
      <dgm:spPr/>
    </dgm:pt>
    <dgm:pt modelId="{036E9EFB-5ABF-473E-9624-051293717E6B}" type="pres">
      <dgm:prSet presAssocID="{3513157F-52D2-4B73-8F01-581C7498CE89}" presName="text" presStyleLbl="fgAcc0" presStyleIdx="2" presStyleCnt="3">
        <dgm:presLayoutVars>
          <dgm:chPref val="3"/>
        </dgm:presLayoutVars>
      </dgm:prSet>
      <dgm:spPr/>
    </dgm:pt>
    <dgm:pt modelId="{F211F33E-E780-4F7A-8816-CA9199676DE8}" type="pres">
      <dgm:prSet presAssocID="{3513157F-52D2-4B73-8F01-581C7498CE89}" presName="hierChild2" presStyleCnt="0"/>
      <dgm:spPr/>
    </dgm:pt>
  </dgm:ptLst>
  <dgm:cxnLst>
    <dgm:cxn modelId="{260F5A2D-8963-49F8-8EEE-5CFAB06760C7}" srcId="{EF9CB631-1D74-453F-9E1C-03575321A290}" destId="{3513157F-52D2-4B73-8F01-581C7498CE89}" srcOrd="2" destOrd="0" parTransId="{35B13704-CEDF-44C1-9B91-35DE1CFE90A2}" sibTransId="{ED7ACEC8-8AAA-4028-BDBF-D0516EEF97E0}"/>
    <dgm:cxn modelId="{1E2E043F-D3C4-4CD0-B82D-33A228C9BB9E}" srcId="{EF9CB631-1D74-453F-9E1C-03575321A290}" destId="{9731B242-DC3A-4ED6-9150-E409CDFFFF86}" srcOrd="1" destOrd="0" parTransId="{8AD48976-4FB3-4730-BD49-69B01B45A25F}" sibTransId="{DF598AEE-BEE7-42FB-B7A1-F076A12026B0}"/>
    <dgm:cxn modelId="{A9A99462-1DE3-4658-BBDC-0D69BAD45F39}" type="presOf" srcId="{3513157F-52D2-4B73-8F01-581C7498CE89}" destId="{036E9EFB-5ABF-473E-9624-051293717E6B}" srcOrd="0" destOrd="0" presId="urn:microsoft.com/office/officeart/2005/8/layout/hierarchy1"/>
    <dgm:cxn modelId="{5E6BAB4C-FC4E-4C76-AC67-F1D0D3A681FB}" type="presOf" srcId="{84A46CF3-642A-4596-95D8-F0B0B8C388B1}" destId="{9F34BFF1-A715-459D-AB76-55F54BE624FF}" srcOrd="0" destOrd="0" presId="urn:microsoft.com/office/officeart/2005/8/layout/hierarchy1"/>
    <dgm:cxn modelId="{2278C3B0-CC07-46CB-9A9C-22500ABCB61B}" type="presOf" srcId="{EF9CB631-1D74-453F-9E1C-03575321A290}" destId="{67A88DB1-D576-4C82-89BD-8F6AE4BCB4DE}" srcOrd="0" destOrd="0" presId="urn:microsoft.com/office/officeart/2005/8/layout/hierarchy1"/>
    <dgm:cxn modelId="{186FA5B8-3480-4DCF-891A-4AF5C12FD2EF}" srcId="{EF9CB631-1D74-453F-9E1C-03575321A290}" destId="{84A46CF3-642A-4596-95D8-F0B0B8C388B1}" srcOrd="0" destOrd="0" parTransId="{4CFA01CE-14A6-4F20-991A-392213ACCA7D}" sibTransId="{C2F2A781-A9E3-43B2-AEA1-4C99A2976BD5}"/>
    <dgm:cxn modelId="{347D0FF7-C292-457C-9FDD-00D0C45C12AA}" type="presOf" srcId="{9731B242-DC3A-4ED6-9150-E409CDFFFF86}" destId="{5F028BE8-3ABC-4333-9BDF-EEAE8AE735FE}" srcOrd="0" destOrd="0" presId="urn:microsoft.com/office/officeart/2005/8/layout/hierarchy1"/>
    <dgm:cxn modelId="{6205F8A1-0744-4FBA-BA28-52A1906C0D94}" type="presParOf" srcId="{67A88DB1-D576-4C82-89BD-8F6AE4BCB4DE}" destId="{A84C22BD-869E-4E7F-AFD6-4FB487EF10DD}" srcOrd="0" destOrd="0" presId="urn:microsoft.com/office/officeart/2005/8/layout/hierarchy1"/>
    <dgm:cxn modelId="{70DA5D4D-8A07-429E-A775-4799D540AA94}" type="presParOf" srcId="{A84C22BD-869E-4E7F-AFD6-4FB487EF10DD}" destId="{DC59E498-2ED0-4416-A242-49A094086690}" srcOrd="0" destOrd="0" presId="urn:microsoft.com/office/officeart/2005/8/layout/hierarchy1"/>
    <dgm:cxn modelId="{13C7B9E8-6347-49F2-BD9B-DFEB24929159}" type="presParOf" srcId="{DC59E498-2ED0-4416-A242-49A094086690}" destId="{484CE143-E7DF-4922-B84D-BDAA249F407A}" srcOrd="0" destOrd="0" presId="urn:microsoft.com/office/officeart/2005/8/layout/hierarchy1"/>
    <dgm:cxn modelId="{7BB9AC2B-D2A4-4541-8EF3-8DC47453FF73}" type="presParOf" srcId="{DC59E498-2ED0-4416-A242-49A094086690}" destId="{9F34BFF1-A715-459D-AB76-55F54BE624FF}" srcOrd="1" destOrd="0" presId="urn:microsoft.com/office/officeart/2005/8/layout/hierarchy1"/>
    <dgm:cxn modelId="{882C75B1-8F70-422A-B311-950691F71F96}" type="presParOf" srcId="{A84C22BD-869E-4E7F-AFD6-4FB487EF10DD}" destId="{2A164C9A-2B89-4B3E-B698-01E7C31BB54D}" srcOrd="1" destOrd="0" presId="urn:microsoft.com/office/officeart/2005/8/layout/hierarchy1"/>
    <dgm:cxn modelId="{A392B64B-19C1-4D9B-A955-C2B3081FCBAC}" type="presParOf" srcId="{67A88DB1-D576-4C82-89BD-8F6AE4BCB4DE}" destId="{E46DCB9C-B0B2-4C35-ACAD-6D8FB7AC98F7}" srcOrd="1" destOrd="0" presId="urn:microsoft.com/office/officeart/2005/8/layout/hierarchy1"/>
    <dgm:cxn modelId="{E549B8CD-6411-4684-83BB-B437F4AAFF06}" type="presParOf" srcId="{E46DCB9C-B0B2-4C35-ACAD-6D8FB7AC98F7}" destId="{E939249F-903A-4B20-9312-7CA9A648419E}" srcOrd="0" destOrd="0" presId="urn:microsoft.com/office/officeart/2005/8/layout/hierarchy1"/>
    <dgm:cxn modelId="{00408CA7-F84C-40EE-B451-E8277F182A02}" type="presParOf" srcId="{E939249F-903A-4B20-9312-7CA9A648419E}" destId="{610020F1-703F-46D2-B223-50A88409CE7E}" srcOrd="0" destOrd="0" presId="urn:microsoft.com/office/officeart/2005/8/layout/hierarchy1"/>
    <dgm:cxn modelId="{E6AA0E20-B394-47AB-8D89-12AE60BABCB7}" type="presParOf" srcId="{E939249F-903A-4B20-9312-7CA9A648419E}" destId="{5F028BE8-3ABC-4333-9BDF-EEAE8AE735FE}" srcOrd="1" destOrd="0" presId="urn:microsoft.com/office/officeart/2005/8/layout/hierarchy1"/>
    <dgm:cxn modelId="{86FA2B31-9E18-4418-B272-633285725C26}" type="presParOf" srcId="{E46DCB9C-B0B2-4C35-ACAD-6D8FB7AC98F7}" destId="{13355A60-900B-4BA8-9FFD-E32A2626AD3F}" srcOrd="1" destOrd="0" presId="urn:microsoft.com/office/officeart/2005/8/layout/hierarchy1"/>
    <dgm:cxn modelId="{CCA5F956-D288-404A-B003-8257DA002C7C}" type="presParOf" srcId="{67A88DB1-D576-4C82-89BD-8F6AE4BCB4DE}" destId="{B36B4CEB-0AF4-418C-980B-47E127743D9C}" srcOrd="2" destOrd="0" presId="urn:microsoft.com/office/officeart/2005/8/layout/hierarchy1"/>
    <dgm:cxn modelId="{07F79671-4235-40C3-8E0A-5EBB63595AF6}" type="presParOf" srcId="{B36B4CEB-0AF4-418C-980B-47E127743D9C}" destId="{CB4791E4-8C47-4209-916F-9426D39295B1}" srcOrd="0" destOrd="0" presId="urn:microsoft.com/office/officeart/2005/8/layout/hierarchy1"/>
    <dgm:cxn modelId="{ECF321D1-F2C0-4DC7-A4F9-C143F1952E56}" type="presParOf" srcId="{CB4791E4-8C47-4209-916F-9426D39295B1}" destId="{A12220F1-A354-44FE-B776-F190B8B29367}" srcOrd="0" destOrd="0" presId="urn:microsoft.com/office/officeart/2005/8/layout/hierarchy1"/>
    <dgm:cxn modelId="{F05C1092-90A6-4041-89C5-F64F4C0D9463}" type="presParOf" srcId="{CB4791E4-8C47-4209-916F-9426D39295B1}" destId="{036E9EFB-5ABF-473E-9624-051293717E6B}" srcOrd="1" destOrd="0" presId="urn:microsoft.com/office/officeart/2005/8/layout/hierarchy1"/>
    <dgm:cxn modelId="{3FB67991-DD41-4C60-8C3A-FB2651405838}" type="presParOf" srcId="{B36B4CEB-0AF4-418C-980B-47E127743D9C}" destId="{F211F33E-E780-4F7A-8816-CA9199676D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598C2-C705-4C40-924C-2C30CAD3B6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42CB1C-D44A-4A16-95B6-70F625BDAFF7}">
      <dgm:prSet/>
      <dgm:spPr/>
      <dgm:t>
        <a:bodyPr/>
        <a:lstStyle/>
        <a:p>
          <a:pPr>
            <a:defRPr cap="all"/>
          </a:pPr>
          <a:r>
            <a:rPr lang="en-IE"/>
            <a:t>It is difficult to read text from an image without the use of machine learning </a:t>
          </a:r>
          <a:endParaRPr lang="en-US"/>
        </a:p>
      </dgm:t>
    </dgm:pt>
    <dgm:pt modelId="{9BAF5247-EBF6-4697-A0E1-FF19C2724909}" type="parTrans" cxnId="{891CCDE4-8E37-4A22-9C74-E2E4086D9CAB}">
      <dgm:prSet/>
      <dgm:spPr/>
      <dgm:t>
        <a:bodyPr/>
        <a:lstStyle/>
        <a:p>
          <a:endParaRPr lang="en-US"/>
        </a:p>
      </dgm:t>
    </dgm:pt>
    <dgm:pt modelId="{FE014F4F-35EC-4D65-94DE-9F86A4360398}" type="sibTrans" cxnId="{891CCDE4-8E37-4A22-9C74-E2E4086D9CAB}">
      <dgm:prSet/>
      <dgm:spPr/>
      <dgm:t>
        <a:bodyPr/>
        <a:lstStyle/>
        <a:p>
          <a:endParaRPr lang="en-US"/>
        </a:p>
      </dgm:t>
    </dgm:pt>
    <dgm:pt modelId="{4509CBFE-D1A3-4BB9-91D1-63A03500F152}">
      <dgm:prSet/>
      <dgm:spPr/>
      <dgm:t>
        <a:bodyPr/>
        <a:lstStyle/>
        <a:p>
          <a:pPr>
            <a:defRPr cap="all"/>
          </a:pPr>
          <a:r>
            <a:rPr lang="en-IE"/>
            <a:t>Image processing can only go as far as matching characters with templates taken from the image</a:t>
          </a:r>
          <a:endParaRPr lang="en-US"/>
        </a:p>
      </dgm:t>
    </dgm:pt>
    <dgm:pt modelId="{5654C16F-59BD-4D94-8C47-711FEF635C71}" type="parTrans" cxnId="{0C1F965C-447A-4C47-B747-ED9F0BFA759A}">
      <dgm:prSet/>
      <dgm:spPr/>
      <dgm:t>
        <a:bodyPr/>
        <a:lstStyle/>
        <a:p>
          <a:endParaRPr lang="en-US"/>
        </a:p>
      </dgm:t>
    </dgm:pt>
    <dgm:pt modelId="{97949D15-6F20-43B0-82EB-932128C89C36}" type="sibTrans" cxnId="{0C1F965C-447A-4C47-B747-ED9F0BFA759A}">
      <dgm:prSet/>
      <dgm:spPr/>
      <dgm:t>
        <a:bodyPr/>
        <a:lstStyle/>
        <a:p>
          <a:endParaRPr lang="en-US"/>
        </a:p>
      </dgm:t>
    </dgm:pt>
    <dgm:pt modelId="{DAD7622D-7F6B-452E-9932-9806E680940B}">
      <dgm:prSet/>
      <dgm:spPr/>
      <dgm:t>
        <a:bodyPr/>
        <a:lstStyle/>
        <a:p>
          <a:pPr>
            <a:defRPr cap="all"/>
          </a:pPr>
          <a:r>
            <a:rPr lang="en-IE" dirty="0"/>
            <a:t>Image processing with </a:t>
          </a:r>
          <a:r>
            <a:rPr lang="en-IE" dirty="0" err="1"/>
            <a:t>opencv</a:t>
          </a:r>
          <a:r>
            <a:rPr lang="en-IE" dirty="0"/>
            <a:t> does give you the tools to crop the image and display the area of text</a:t>
          </a:r>
          <a:endParaRPr lang="en-US" dirty="0"/>
        </a:p>
      </dgm:t>
    </dgm:pt>
    <dgm:pt modelId="{1985972A-A2ED-49C5-B828-E6CFC4D77485}" type="parTrans" cxnId="{E07218C6-8FE8-40C6-917D-78EBA526EDB0}">
      <dgm:prSet/>
      <dgm:spPr/>
      <dgm:t>
        <a:bodyPr/>
        <a:lstStyle/>
        <a:p>
          <a:endParaRPr lang="en-US"/>
        </a:p>
      </dgm:t>
    </dgm:pt>
    <dgm:pt modelId="{8C67C188-0A7C-4CDB-8F11-735D8453C226}" type="sibTrans" cxnId="{E07218C6-8FE8-40C6-917D-78EBA526EDB0}">
      <dgm:prSet/>
      <dgm:spPr/>
      <dgm:t>
        <a:bodyPr/>
        <a:lstStyle/>
        <a:p>
          <a:endParaRPr lang="en-US"/>
        </a:p>
      </dgm:t>
    </dgm:pt>
    <dgm:pt modelId="{94316791-ED65-4448-A960-3CE1D959BDEB}" type="pres">
      <dgm:prSet presAssocID="{74F598C2-C705-4C40-924C-2C30CAD3B686}" presName="root" presStyleCnt="0">
        <dgm:presLayoutVars>
          <dgm:dir/>
          <dgm:resizeHandles val="exact"/>
        </dgm:presLayoutVars>
      </dgm:prSet>
      <dgm:spPr/>
    </dgm:pt>
    <dgm:pt modelId="{AD7F372F-A6F9-42A9-AEA3-EA259F7B5699}" type="pres">
      <dgm:prSet presAssocID="{7E42CB1C-D44A-4A16-95B6-70F625BDAFF7}" presName="compNode" presStyleCnt="0"/>
      <dgm:spPr/>
    </dgm:pt>
    <dgm:pt modelId="{505C4CEE-5725-47E8-9952-BADBC8019B43}" type="pres">
      <dgm:prSet presAssocID="{7E42CB1C-D44A-4A16-95B6-70F625BDAFF7}" presName="iconBgRect" presStyleLbl="bgShp" presStyleIdx="0" presStyleCnt="3"/>
      <dgm:spPr/>
    </dgm:pt>
    <dgm:pt modelId="{3D27BFDD-8D5C-4122-A886-8C26D27A4C0F}" type="pres">
      <dgm:prSet presAssocID="{7E42CB1C-D44A-4A16-95B6-70F625BDAF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A71DFE0-EF93-46B1-9207-398885C6E1FE}" type="pres">
      <dgm:prSet presAssocID="{7E42CB1C-D44A-4A16-95B6-70F625BDAFF7}" presName="spaceRect" presStyleCnt="0"/>
      <dgm:spPr/>
    </dgm:pt>
    <dgm:pt modelId="{29FE5CF4-BB55-4900-82AA-A6404C653207}" type="pres">
      <dgm:prSet presAssocID="{7E42CB1C-D44A-4A16-95B6-70F625BDAFF7}" presName="textRect" presStyleLbl="revTx" presStyleIdx="0" presStyleCnt="3">
        <dgm:presLayoutVars>
          <dgm:chMax val="1"/>
          <dgm:chPref val="1"/>
        </dgm:presLayoutVars>
      </dgm:prSet>
      <dgm:spPr/>
    </dgm:pt>
    <dgm:pt modelId="{24504A37-8E9C-4333-A9C9-F551402C1214}" type="pres">
      <dgm:prSet presAssocID="{FE014F4F-35EC-4D65-94DE-9F86A4360398}" presName="sibTrans" presStyleCnt="0"/>
      <dgm:spPr/>
    </dgm:pt>
    <dgm:pt modelId="{1146DDA4-4489-4E41-BF61-CDE6A0668BBC}" type="pres">
      <dgm:prSet presAssocID="{4509CBFE-D1A3-4BB9-91D1-63A03500F152}" presName="compNode" presStyleCnt="0"/>
      <dgm:spPr/>
    </dgm:pt>
    <dgm:pt modelId="{D59AE2D2-AC22-4494-A31F-5761EDD9A657}" type="pres">
      <dgm:prSet presAssocID="{4509CBFE-D1A3-4BB9-91D1-63A03500F152}" presName="iconBgRect" presStyleLbl="bgShp" presStyleIdx="1" presStyleCnt="3"/>
      <dgm:spPr/>
    </dgm:pt>
    <dgm:pt modelId="{7E592020-B084-4DCE-ADC9-2AF14C9B6EDB}" type="pres">
      <dgm:prSet presAssocID="{4509CBFE-D1A3-4BB9-91D1-63A03500F1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53B6848-F9DF-4DDD-8248-DA4A28982EB8}" type="pres">
      <dgm:prSet presAssocID="{4509CBFE-D1A3-4BB9-91D1-63A03500F152}" presName="spaceRect" presStyleCnt="0"/>
      <dgm:spPr/>
    </dgm:pt>
    <dgm:pt modelId="{0A3ADE9F-9379-4F98-906F-9E676067E34C}" type="pres">
      <dgm:prSet presAssocID="{4509CBFE-D1A3-4BB9-91D1-63A03500F152}" presName="textRect" presStyleLbl="revTx" presStyleIdx="1" presStyleCnt="3">
        <dgm:presLayoutVars>
          <dgm:chMax val="1"/>
          <dgm:chPref val="1"/>
        </dgm:presLayoutVars>
      </dgm:prSet>
      <dgm:spPr/>
    </dgm:pt>
    <dgm:pt modelId="{191562E3-2AFE-4558-92DD-72EEC21369C1}" type="pres">
      <dgm:prSet presAssocID="{97949D15-6F20-43B0-82EB-932128C89C36}" presName="sibTrans" presStyleCnt="0"/>
      <dgm:spPr/>
    </dgm:pt>
    <dgm:pt modelId="{AD823462-704A-45B0-B551-035329E910AA}" type="pres">
      <dgm:prSet presAssocID="{DAD7622D-7F6B-452E-9932-9806E680940B}" presName="compNode" presStyleCnt="0"/>
      <dgm:spPr/>
    </dgm:pt>
    <dgm:pt modelId="{3116EDB8-8373-429B-BD3F-E5F3F76094CE}" type="pres">
      <dgm:prSet presAssocID="{DAD7622D-7F6B-452E-9932-9806E680940B}" presName="iconBgRect" presStyleLbl="bgShp" presStyleIdx="2" presStyleCnt="3"/>
      <dgm:spPr/>
    </dgm:pt>
    <dgm:pt modelId="{CBC8469B-6B00-4CAD-8BC3-A7FFDB142D88}" type="pres">
      <dgm:prSet presAssocID="{DAD7622D-7F6B-452E-9932-9806E68094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5DBC05EB-1AAC-4CA7-B7D0-742A0761E3D3}" type="pres">
      <dgm:prSet presAssocID="{DAD7622D-7F6B-452E-9932-9806E680940B}" presName="spaceRect" presStyleCnt="0"/>
      <dgm:spPr/>
    </dgm:pt>
    <dgm:pt modelId="{2B8A2122-E8E9-452F-86E0-38DE17C339AF}" type="pres">
      <dgm:prSet presAssocID="{DAD7622D-7F6B-452E-9932-9806E68094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51DF13-FBD7-441E-A330-02F47F2EA026}" type="presOf" srcId="{4509CBFE-D1A3-4BB9-91D1-63A03500F152}" destId="{0A3ADE9F-9379-4F98-906F-9E676067E34C}" srcOrd="0" destOrd="0" presId="urn:microsoft.com/office/officeart/2018/5/layout/IconCircleLabelList"/>
    <dgm:cxn modelId="{A6AFB41D-2175-47FA-9C36-3FF794599D91}" type="presOf" srcId="{74F598C2-C705-4C40-924C-2C30CAD3B686}" destId="{94316791-ED65-4448-A960-3CE1D959BDEB}" srcOrd="0" destOrd="0" presId="urn:microsoft.com/office/officeart/2018/5/layout/IconCircleLabelList"/>
    <dgm:cxn modelId="{0C1F965C-447A-4C47-B747-ED9F0BFA759A}" srcId="{74F598C2-C705-4C40-924C-2C30CAD3B686}" destId="{4509CBFE-D1A3-4BB9-91D1-63A03500F152}" srcOrd="1" destOrd="0" parTransId="{5654C16F-59BD-4D94-8C47-711FEF635C71}" sibTransId="{97949D15-6F20-43B0-82EB-932128C89C36}"/>
    <dgm:cxn modelId="{E07218C6-8FE8-40C6-917D-78EBA526EDB0}" srcId="{74F598C2-C705-4C40-924C-2C30CAD3B686}" destId="{DAD7622D-7F6B-452E-9932-9806E680940B}" srcOrd="2" destOrd="0" parTransId="{1985972A-A2ED-49C5-B828-E6CFC4D77485}" sibTransId="{8C67C188-0A7C-4CDB-8F11-735D8453C226}"/>
    <dgm:cxn modelId="{EFF736CC-0022-4AB9-8640-6469FDDAB74E}" type="presOf" srcId="{7E42CB1C-D44A-4A16-95B6-70F625BDAFF7}" destId="{29FE5CF4-BB55-4900-82AA-A6404C653207}" srcOrd="0" destOrd="0" presId="urn:microsoft.com/office/officeart/2018/5/layout/IconCircleLabelList"/>
    <dgm:cxn modelId="{891CCDE4-8E37-4A22-9C74-E2E4086D9CAB}" srcId="{74F598C2-C705-4C40-924C-2C30CAD3B686}" destId="{7E42CB1C-D44A-4A16-95B6-70F625BDAFF7}" srcOrd="0" destOrd="0" parTransId="{9BAF5247-EBF6-4697-A0E1-FF19C2724909}" sibTransId="{FE014F4F-35EC-4D65-94DE-9F86A4360398}"/>
    <dgm:cxn modelId="{8977F7EC-5DE9-4606-ABC3-A53DA5F4C67C}" type="presOf" srcId="{DAD7622D-7F6B-452E-9932-9806E680940B}" destId="{2B8A2122-E8E9-452F-86E0-38DE17C339AF}" srcOrd="0" destOrd="0" presId="urn:microsoft.com/office/officeart/2018/5/layout/IconCircleLabelList"/>
    <dgm:cxn modelId="{905BD7C9-8711-4323-BAD6-BF910E2731A5}" type="presParOf" srcId="{94316791-ED65-4448-A960-3CE1D959BDEB}" destId="{AD7F372F-A6F9-42A9-AEA3-EA259F7B5699}" srcOrd="0" destOrd="0" presId="urn:microsoft.com/office/officeart/2018/5/layout/IconCircleLabelList"/>
    <dgm:cxn modelId="{E6FD3703-CF7A-4A4E-8D28-73BFD60E8371}" type="presParOf" srcId="{AD7F372F-A6F9-42A9-AEA3-EA259F7B5699}" destId="{505C4CEE-5725-47E8-9952-BADBC8019B43}" srcOrd="0" destOrd="0" presId="urn:microsoft.com/office/officeart/2018/5/layout/IconCircleLabelList"/>
    <dgm:cxn modelId="{4F5FC330-CC5E-4765-9CCF-8370FF4DCAF0}" type="presParOf" srcId="{AD7F372F-A6F9-42A9-AEA3-EA259F7B5699}" destId="{3D27BFDD-8D5C-4122-A886-8C26D27A4C0F}" srcOrd="1" destOrd="0" presId="urn:microsoft.com/office/officeart/2018/5/layout/IconCircleLabelList"/>
    <dgm:cxn modelId="{FD676399-0E00-438F-A17E-081136D80276}" type="presParOf" srcId="{AD7F372F-A6F9-42A9-AEA3-EA259F7B5699}" destId="{9A71DFE0-EF93-46B1-9207-398885C6E1FE}" srcOrd="2" destOrd="0" presId="urn:microsoft.com/office/officeart/2018/5/layout/IconCircleLabelList"/>
    <dgm:cxn modelId="{D16DC2DB-9C7F-47EF-B7AC-9640A4D060DA}" type="presParOf" srcId="{AD7F372F-A6F9-42A9-AEA3-EA259F7B5699}" destId="{29FE5CF4-BB55-4900-82AA-A6404C653207}" srcOrd="3" destOrd="0" presId="urn:microsoft.com/office/officeart/2018/5/layout/IconCircleLabelList"/>
    <dgm:cxn modelId="{AC013F5E-A058-4B0E-B165-D0FA7938D88D}" type="presParOf" srcId="{94316791-ED65-4448-A960-3CE1D959BDEB}" destId="{24504A37-8E9C-4333-A9C9-F551402C1214}" srcOrd="1" destOrd="0" presId="urn:microsoft.com/office/officeart/2018/5/layout/IconCircleLabelList"/>
    <dgm:cxn modelId="{119F8F70-C0EE-4531-AB98-23EA968B3D7C}" type="presParOf" srcId="{94316791-ED65-4448-A960-3CE1D959BDEB}" destId="{1146DDA4-4489-4E41-BF61-CDE6A0668BBC}" srcOrd="2" destOrd="0" presId="urn:microsoft.com/office/officeart/2018/5/layout/IconCircleLabelList"/>
    <dgm:cxn modelId="{790F86BC-6904-4AF5-969F-5520437A0A89}" type="presParOf" srcId="{1146DDA4-4489-4E41-BF61-CDE6A0668BBC}" destId="{D59AE2D2-AC22-4494-A31F-5761EDD9A657}" srcOrd="0" destOrd="0" presId="urn:microsoft.com/office/officeart/2018/5/layout/IconCircleLabelList"/>
    <dgm:cxn modelId="{F7F72D4F-82EC-4CBF-BF66-86F4B40FA2EA}" type="presParOf" srcId="{1146DDA4-4489-4E41-BF61-CDE6A0668BBC}" destId="{7E592020-B084-4DCE-ADC9-2AF14C9B6EDB}" srcOrd="1" destOrd="0" presId="urn:microsoft.com/office/officeart/2018/5/layout/IconCircleLabelList"/>
    <dgm:cxn modelId="{DA24CC99-6092-4460-8F84-B44A469C18E6}" type="presParOf" srcId="{1146DDA4-4489-4E41-BF61-CDE6A0668BBC}" destId="{153B6848-F9DF-4DDD-8248-DA4A28982EB8}" srcOrd="2" destOrd="0" presId="urn:microsoft.com/office/officeart/2018/5/layout/IconCircleLabelList"/>
    <dgm:cxn modelId="{27CC539E-0F70-4531-9C11-A95A8728CD82}" type="presParOf" srcId="{1146DDA4-4489-4E41-BF61-CDE6A0668BBC}" destId="{0A3ADE9F-9379-4F98-906F-9E676067E34C}" srcOrd="3" destOrd="0" presId="urn:microsoft.com/office/officeart/2018/5/layout/IconCircleLabelList"/>
    <dgm:cxn modelId="{C7066E6E-064E-44FF-8B4C-3D2ECFB7769C}" type="presParOf" srcId="{94316791-ED65-4448-A960-3CE1D959BDEB}" destId="{191562E3-2AFE-4558-92DD-72EEC21369C1}" srcOrd="3" destOrd="0" presId="urn:microsoft.com/office/officeart/2018/5/layout/IconCircleLabelList"/>
    <dgm:cxn modelId="{634EAB76-CC42-4654-AFF1-DD88C0EF55F1}" type="presParOf" srcId="{94316791-ED65-4448-A960-3CE1D959BDEB}" destId="{AD823462-704A-45B0-B551-035329E910AA}" srcOrd="4" destOrd="0" presId="urn:microsoft.com/office/officeart/2018/5/layout/IconCircleLabelList"/>
    <dgm:cxn modelId="{57DD2948-ADF0-4549-A6BB-3E030FAA8F54}" type="presParOf" srcId="{AD823462-704A-45B0-B551-035329E910AA}" destId="{3116EDB8-8373-429B-BD3F-E5F3F76094CE}" srcOrd="0" destOrd="0" presId="urn:microsoft.com/office/officeart/2018/5/layout/IconCircleLabelList"/>
    <dgm:cxn modelId="{47471239-F49A-4CF9-B8FC-BA560E60198D}" type="presParOf" srcId="{AD823462-704A-45B0-B551-035329E910AA}" destId="{CBC8469B-6B00-4CAD-8BC3-A7FFDB142D88}" srcOrd="1" destOrd="0" presId="urn:microsoft.com/office/officeart/2018/5/layout/IconCircleLabelList"/>
    <dgm:cxn modelId="{BEEE1ED7-2C4D-4BB3-A3C1-E30950897B5A}" type="presParOf" srcId="{AD823462-704A-45B0-B551-035329E910AA}" destId="{5DBC05EB-1AAC-4CA7-B7D0-742A0761E3D3}" srcOrd="2" destOrd="0" presId="urn:microsoft.com/office/officeart/2018/5/layout/IconCircleLabelList"/>
    <dgm:cxn modelId="{9E5110EC-AE38-4157-A797-80CEE2ADCE82}" type="presParOf" srcId="{AD823462-704A-45B0-B551-035329E910AA}" destId="{2B8A2122-E8E9-452F-86E0-38DE17C339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Project explanation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 and development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 and conclusions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E143-E7DF-4922-B84D-BDAA249F407A}">
      <dsp:nvSpPr>
        <dsp:cNvPr id="0" name=""/>
        <dsp:cNvSpPr/>
      </dsp:nvSpPr>
      <dsp:spPr>
        <a:xfrm>
          <a:off x="0" y="488937"/>
          <a:ext cx="2606909" cy="165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4BFF1-A715-459D-AB76-55F54BE624FF}">
      <dsp:nvSpPr>
        <dsp:cNvPr id="0" name=""/>
        <dsp:cNvSpPr/>
      </dsp:nvSpPr>
      <dsp:spPr>
        <a:xfrm>
          <a:off x="289656" y="764111"/>
          <a:ext cx="2606909" cy="1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This projects aim was to create an image processing program which analyses and extracts the expiry date from lids located on the milk brand </a:t>
          </a:r>
          <a:r>
            <a:rPr lang="en-IE" sz="1500" kern="1200" dirty="0" err="1"/>
            <a:t>Mooju</a:t>
          </a:r>
          <a:endParaRPr lang="en-US" sz="1500" kern="1200" dirty="0"/>
        </a:p>
      </dsp:txBody>
      <dsp:txXfrm>
        <a:off x="338141" y="812596"/>
        <a:ext cx="2509939" cy="1558417"/>
      </dsp:txXfrm>
    </dsp:sp>
    <dsp:sp modelId="{610020F1-703F-46D2-B223-50A88409CE7E}">
      <dsp:nvSpPr>
        <dsp:cNvPr id="0" name=""/>
        <dsp:cNvSpPr/>
      </dsp:nvSpPr>
      <dsp:spPr>
        <a:xfrm>
          <a:off x="3186222" y="488937"/>
          <a:ext cx="2606909" cy="165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28BE8-3ABC-4333-9BDF-EEAE8AE735FE}">
      <dsp:nvSpPr>
        <dsp:cNvPr id="0" name=""/>
        <dsp:cNvSpPr/>
      </dsp:nvSpPr>
      <dsp:spPr>
        <a:xfrm>
          <a:off x="3475879" y="764111"/>
          <a:ext cx="2606909" cy="1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We choose this project as we thought there was a good use case for extraction expiry dates from time sensitive products such as milk</a:t>
          </a:r>
          <a:endParaRPr lang="en-US" sz="1500" kern="1200"/>
        </a:p>
      </dsp:txBody>
      <dsp:txXfrm>
        <a:off x="3524364" y="812596"/>
        <a:ext cx="2509939" cy="1558417"/>
      </dsp:txXfrm>
    </dsp:sp>
    <dsp:sp modelId="{A12220F1-A354-44FE-B776-F190B8B29367}">
      <dsp:nvSpPr>
        <dsp:cNvPr id="0" name=""/>
        <dsp:cNvSpPr/>
      </dsp:nvSpPr>
      <dsp:spPr>
        <a:xfrm>
          <a:off x="6372445" y="488937"/>
          <a:ext cx="2606909" cy="1655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E9EFB-5ABF-473E-9624-051293717E6B}">
      <dsp:nvSpPr>
        <dsp:cNvPr id="0" name=""/>
        <dsp:cNvSpPr/>
      </dsp:nvSpPr>
      <dsp:spPr>
        <a:xfrm>
          <a:off x="6662102" y="764111"/>
          <a:ext cx="2606909" cy="1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We used image processing techniques such as transformations and feature extraction to extract the text  and once extracted saved the text to a new image</a:t>
          </a:r>
          <a:endParaRPr lang="en-US" sz="1500" kern="1200"/>
        </a:p>
      </dsp:txBody>
      <dsp:txXfrm>
        <a:off x="6710587" y="812596"/>
        <a:ext cx="2509939" cy="1558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C4CEE-5725-47E8-9952-BADBC8019B43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7BFDD-8D5C-4122-A886-8C26D27A4C0F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5CF4-BB55-4900-82AA-A6404C65320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300" kern="1200"/>
            <a:t>It is difficult to read text from an image without the use of machine learning </a:t>
          </a:r>
          <a:endParaRPr lang="en-US" sz="1300" kern="1200"/>
        </a:p>
      </dsp:txBody>
      <dsp:txXfrm>
        <a:off x="35606" y="2695306"/>
        <a:ext cx="2981250" cy="720000"/>
      </dsp:txXfrm>
    </dsp:sp>
    <dsp:sp modelId="{D59AE2D2-AC22-4494-A31F-5761EDD9A657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92020-B084-4DCE-ADC9-2AF14C9B6EDB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ADE9F-9379-4F98-906F-9E676067E34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300" kern="1200"/>
            <a:t>Image processing can only go as far as matching characters with templates taken from the image</a:t>
          </a:r>
          <a:endParaRPr lang="en-US" sz="1300" kern="1200"/>
        </a:p>
      </dsp:txBody>
      <dsp:txXfrm>
        <a:off x="3538574" y="2695306"/>
        <a:ext cx="2981250" cy="720000"/>
      </dsp:txXfrm>
    </dsp:sp>
    <dsp:sp modelId="{3116EDB8-8373-429B-BD3F-E5F3F76094CE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8469B-6B00-4CAD-8BC3-A7FFDB142D8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2122-E8E9-452F-86E0-38DE17C339AF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300" kern="1200" dirty="0"/>
            <a:t>Image processing with </a:t>
          </a:r>
          <a:r>
            <a:rPr lang="en-IE" sz="1300" kern="1200" dirty="0" err="1"/>
            <a:t>opencv</a:t>
          </a:r>
          <a:r>
            <a:rPr lang="en-IE" sz="1300" kern="1200" dirty="0"/>
            <a:t> does give you the tools to crop the image and display the area of text</a:t>
          </a:r>
          <a:endParaRPr lang="en-US" sz="1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Extraction of expiration dates using image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30200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Daniel Simons and Stephen Creighton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929CF-1B19-439C-91F9-CC990783D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7410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0BACE-B05E-4F27-A468-9DFBB6324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6883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1069B-0640-482C-AC9C-92D69236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4" y="643467"/>
            <a:ext cx="8808011" cy="557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729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4434C-208A-4226-96AB-1EF5A274D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8765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9682D-FC99-4965-96EF-7F4A31B4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086341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0979A-4A29-4D42-AC27-4496450F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3200" cap="all" spc="-1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4778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01EF6-243B-4C30-AC40-7102DC38F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90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0BA5A-46B5-4ECE-85D4-966244508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70669"/>
            <a:ext cx="10905066" cy="41166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0926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06340-04B4-4EBC-B159-AA603CB62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5725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1587A-4CB4-4065-B9FE-5B649205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6988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5C0AB-8817-4D85-8644-FB38D0CB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5" y="643467"/>
            <a:ext cx="10870370" cy="557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5170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19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B94B-45A3-4E0A-9026-56468F5F9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8771"/>
            <a:ext cx="10905066" cy="36804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3516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C9BE9-D5C6-47AB-80B0-55D271AC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Conclusions </a:t>
            </a:r>
            <a:endParaRPr lang="en-I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9B8F3-B83B-4EA0-8D2C-DF85996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0124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01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F928-27B9-4865-84D5-2028F256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E">
                <a:solidFill>
                  <a:schemeClr val="bg1"/>
                </a:solidFill>
              </a:rPr>
              <a:t>Explanation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5B8D0-1702-47A7-908E-6D05F3D2F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19023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1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BAC1-E365-41CF-8A88-F19066E1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IE" sz="4400">
                <a:solidFill>
                  <a:schemeClr val="tx1"/>
                </a:solidFill>
              </a:rPr>
              <a:t>Design – Initial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026D-6BDA-4815-9770-238472AD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237744"/>
            <a:ext cx="7303010" cy="61539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1800" dirty="0"/>
              <a:t>Our initial idea was quite different to the idea we carried out. </a:t>
            </a:r>
          </a:p>
          <a:p>
            <a:pPr>
              <a:lnSpc>
                <a:spcPct val="110000"/>
              </a:lnSpc>
            </a:pPr>
            <a:r>
              <a:rPr lang="en-IE" sz="1800" dirty="0"/>
              <a:t>Our first idea was to extract text and digitize the text to the screen from orange juice bottles</a:t>
            </a:r>
          </a:p>
          <a:p>
            <a:pPr>
              <a:lnSpc>
                <a:spcPct val="110000"/>
              </a:lnSpc>
            </a:pPr>
            <a:r>
              <a:rPr lang="en-IE" sz="1800" dirty="0"/>
              <a:t>This idea would have been a handy use case for people who are visually impaired this way the text could be read from the screen </a:t>
            </a:r>
          </a:p>
          <a:p>
            <a:pPr>
              <a:lnSpc>
                <a:spcPct val="110000"/>
              </a:lnSpc>
            </a:pPr>
            <a:r>
              <a:rPr lang="en-IE" sz="1800" dirty="0"/>
              <a:t>Unfortunately this approach had many issues</a:t>
            </a:r>
          </a:p>
          <a:p>
            <a:pPr>
              <a:lnSpc>
                <a:spcPct val="110000"/>
              </a:lnSpc>
            </a:pPr>
            <a:r>
              <a:rPr lang="en-IE" sz="1800" dirty="0"/>
              <a:t>The main  issue was that reading text from an image without machine learning proved to be very difficult, we attempted a solution with template matching but this had its flaws as templates of letter and numbers would only work with the image is was taken from </a:t>
            </a:r>
          </a:p>
          <a:p>
            <a:pPr>
              <a:lnSpc>
                <a:spcPct val="110000"/>
              </a:lnSpc>
            </a:pPr>
            <a:r>
              <a:rPr lang="en-IE" sz="1800" dirty="0"/>
              <a:t>We then researched into the font used for sell by dates but this caused many issues as the font (dot font) was varied in how it was printed</a:t>
            </a:r>
          </a:p>
        </p:txBody>
      </p:sp>
    </p:spTree>
    <p:extLst>
      <p:ext uri="{BB962C8B-B14F-4D97-AF65-F5344CB8AC3E}">
        <p14:creationId xmlns:p14="http://schemas.microsoft.com/office/powerpoint/2010/main" val="288014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B5135-60F7-42E2-87FD-36F28E78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Initial Idea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C1A0BC9C-0D00-413F-B7F2-745F63D1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302" b="-2"/>
          <a:stretch/>
        </p:blipFill>
        <p:spPr>
          <a:xfrm>
            <a:off x="5346570" y="811807"/>
            <a:ext cx="6202238" cy="52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4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88339-D37D-4509-A97A-74D51300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IE" sz="4400">
                <a:solidFill>
                  <a:schemeClr val="tx1"/>
                </a:solidFill>
              </a:rPr>
              <a:t>Design – Planned Idea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2E11B-00B3-44E3-9D86-52BB1CFA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IE" sz="2000"/>
              <a:t>With these issues in mind we changed the focus of our idea</a:t>
            </a:r>
          </a:p>
          <a:p>
            <a:r>
              <a:rPr lang="en-IE" sz="2000"/>
              <a:t>We decided to extract text from the image and present it to the screen rather than trying to calculate what the text actually was</a:t>
            </a:r>
          </a:p>
          <a:p>
            <a:r>
              <a:rPr lang="en-IE" sz="2000"/>
              <a:t>Text extraction from an image is almost impossible without knowing what font is used and or from a 3 dimensional object</a:t>
            </a:r>
          </a:p>
          <a:p>
            <a:r>
              <a:rPr lang="en-IE" sz="2000"/>
              <a:t>We changed the type of product used to Mooju  as it presented a better surface to extract the text from</a:t>
            </a:r>
          </a:p>
          <a:p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97522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8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C534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8BD17-20EE-4E11-BDF5-D7DDD007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IE" sz="4400" dirty="0">
                <a:solidFill>
                  <a:schemeClr val="tx1"/>
                </a:solidFill>
              </a:rPr>
              <a:t>Design- Planning phase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7490-ED1A-499D-9C90-2962E3BE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1100"/>
              <a:t>We collaborated as a team and planned out the steps we would need to take </a:t>
            </a:r>
          </a:p>
          <a:p>
            <a:pPr>
              <a:lnSpc>
                <a:spcPct val="110000"/>
              </a:lnSpc>
            </a:pPr>
            <a:r>
              <a:rPr lang="en-IE" sz="1100"/>
              <a:t>We used GitHubs project management system to display tasks we needed to complete and to share our solutions to issues we had </a:t>
            </a:r>
          </a:p>
          <a:p>
            <a:pPr>
              <a:lnSpc>
                <a:spcPct val="110000"/>
              </a:lnSpc>
            </a:pPr>
            <a:r>
              <a:rPr lang="en-IE" sz="1100"/>
              <a:t>We sourced images of Mooju bottle lids we could use to test our  program </a:t>
            </a:r>
          </a:p>
          <a:p>
            <a:pPr>
              <a:lnSpc>
                <a:spcPct val="110000"/>
              </a:lnSpc>
            </a:pPr>
            <a:endParaRPr lang="en-IE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A93D0-C2E5-4B19-81AC-263BA14C1C0A}"/>
              </a:ext>
            </a:extLst>
          </p:cNvPr>
          <p:cNvSpPr/>
          <p:nvPr/>
        </p:nvSpPr>
        <p:spPr>
          <a:xfrm>
            <a:off x="656197" y="434313"/>
            <a:ext cx="10905302" cy="3207434"/>
          </a:xfrm>
          <a:prstGeom prst="rect">
            <a:avLst/>
          </a:prstGeom>
          <a:solidFill>
            <a:srgbClr val="5C53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8940507-6624-4AE3-8010-BB6289FB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7" y="814657"/>
            <a:ext cx="10930998" cy="14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AC02-CA8A-4ADB-8C57-B96D4468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IE" dirty="0"/>
              <a:t>Tasks decided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7C2E70-A011-42F1-A6FC-EE795104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60" y="1206900"/>
            <a:ext cx="3193829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D5AD8A-8DB6-4363-B4B8-7EE222B1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1A44-BBA4-401B-8286-DAB0ECBF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E" sz="3700"/>
              <a:t>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F649-DCBD-4B57-9283-78B3382C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23" y="374904"/>
            <a:ext cx="5965522" cy="6108191"/>
          </a:xfrm>
        </p:spPr>
        <p:txBody>
          <a:bodyPr anchor="ctr">
            <a:normAutofit/>
          </a:bodyPr>
          <a:lstStyle/>
          <a:p>
            <a:r>
              <a:rPr lang="en-IE" dirty="0"/>
              <a:t>Our solution to this image al steps processing problem was broken down into four logic</a:t>
            </a:r>
          </a:p>
          <a:p>
            <a:r>
              <a:rPr lang="en-IE" dirty="0"/>
              <a:t>The first step is to read in the image of the </a:t>
            </a:r>
            <a:r>
              <a:rPr lang="en-IE" dirty="0" err="1"/>
              <a:t>Mooju</a:t>
            </a:r>
            <a:r>
              <a:rPr lang="en-IE" dirty="0"/>
              <a:t> lids by user input </a:t>
            </a:r>
          </a:p>
          <a:p>
            <a:r>
              <a:rPr lang="en-IE" dirty="0"/>
              <a:t>The second step is to find the lid of the image and then crop the image accordingly </a:t>
            </a:r>
          </a:p>
          <a:p>
            <a:r>
              <a:rPr lang="en-IE" dirty="0"/>
              <a:t>The third step is extract the black text from the bottle lid </a:t>
            </a:r>
          </a:p>
          <a:p>
            <a:r>
              <a:rPr lang="en-IE" dirty="0"/>
              <a:t>The final step is to find the area of the text and crop the image accordingly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868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86a8af6-524e-48fb-a2b5-8db5625d742b" xsi:nil="true"/>
    <UniqueSourceRef xmlns="186a8af6-524e-48fb-a2b5-8db5625d742b" xsi:nil="true"/>
    <CloudMigratorVersion xmlns="186a8af6-524e-48fb-a2b5-8db5625d742b" xsi:nil="true"/>
    <FileHash xmlns="186a8af6-524e-48fb-a2b5-8db5625d742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97A5DDE61EC49B38F08F69D7D1C30" ma:contentTypeVersion="16" ma:contentTypeDescription="Create a new document." ma:contentTypeScope="" ma:versionID="f7eac30170f7d1562e4aa812c15f1ec2">
  <xsd:schema xmlns:xsd="http://www.w3.org/2001/XMLSchema" xmlns:xs="http://www.w3.org/2001/XMLSchema" xmlns:p="http://schemas.microsoft.com/office/2006/metadata/properties" xmlns:ns3="186a8af6-524e-48fb-a2b5-8db5625d742b" targetNamespace="http://schemas.microsoft.com/office/2006/metadata/properties" ma:root="true" ma:fieldsID="eb1b53ececa488bc03b875db79721248" ns3:_="">
    <xsd:import namespace="186a8af6-524e-48fb-a2b5-8db5625d74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UniqueSourceRef" minOccurs="0"/>
                <xsd:element ref="ns3:FileHash" minOccurs="0"/>
                <xsd:element ref="ns3:CloudMigratorVers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8af6-524e-48fb-a2b5-8db5625d74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UniqueSourceRef" ma:index="11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purl.org/dc/elements/1.1/"/>
    <ds:schemaRef ds:uri="186a8af6-524e-48fb-a2b5-8db5625d742b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C55A41-5969-4A52-B1C3-BA610B7BD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a8af6-524e-48fb-a2b5-8db5625d74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508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Garamond</vt:lpstr>
      <vt:lpstr>Sagona Book</vt:lpstr>
      <vt:lpstr>Sagona ExtraLight</vt:lpstr>
      <vt:lpstr>SavonVTI</vt:lpstr>
      <vt:lpstr>Extraction of expiration dates using image processing </vt:lpstr>
      <vt:lpstr>Introduction</vt:lpstr>
      <vt:lpstr>Explanation </vt:lpstr>
      <vt:lpstr>Design – Initial Idea </vt:lpstr>
      <vt:lpstr>Initial Idea</vt:lpstr>
      <vt:lpstr>Design – Planned Idea</vt:lpstr>
      <vt:lpstr>Design- Planning phase</vt:lpstr>
      <vt:lpstr>Tasks decided </vt:lpstr>
      <vt:lpstr>Implementation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expiration dates using image processing </dc:title>
  <dc:creator>Dan Simons</dc:creator>
  <cp:lastModifiedBy>Dan Simons</cp:lastModifiedBy>
  <cp:revision>1</cp:revision>
  <dcterms:created xsi:type="dcterms:W3CDTF">2020-11-26T17:09:17Z</dcterms:created>
  <dcterms:modified xsi:type="dcterms:W3CDTF">2020-11-26T17:10:49Z</dcterms:modified>
</cp:coreProperties>
</file>