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A2E4A-7CF3-483F-935D-57708C4D5A40}" v="1" dt="2022-09-02T17:17:09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Beek, Daan" userId="69819bfa-9738-4b91-9aa7-e76076d95c94" providerId="ADAL" clId="{368A2E4A-7CF3-483F-935D-57708C4D5A40}"/>
    <pc:docChg chg="modSld">
      <pc:chgData name="van Beek, Daan" userId="69819bfa-9738-4b91-9aa7-e76076d95c94" providerId="ADAL" clId="{368A2E4A-7CF3-483F-935D-57708C4D5A40}" dt="2022-09-02T17:17:19.878" v="4" actId="14100"/>
      <pc:docMkLst>
        <pc:docMk/>
      </pc:docMkLst>
      <pc:sldChg chg="addSp modSp mod">
        <pc:chgData name="van Beek, Daan" userId="69819bfa-9738-4b91-9aa7-e76076d95c94" providerId="ADAL" clId="{368A2E4A-7CF3-483F-935D-57708C4D5A40}" dt="2022-09-02T17:17:19.878" v="4" actId="14100"/>
        <pc:sldMkLst>
          <pc:docMk/>
          <pc:sldMk cId="4017008768" sldId="256"/>
        </pc:sldMkLst>
        <pc:cxnChg chg="add mod">
          <ac:chgData name="van Beek, Daan" userId="69819bfa-9738-4b91-9aa7-e76076d95c94" providerId="ADAL" clId="{368A2E4A-7CF3-483F-935D-57708C4D5A40}" dt="2022-09-02T17:17:19.878" v="4" actId="14100"/>
          <ac:cxnSpMkLst>
            <pc:docMk/>
            <pc:sldMk cId="4017008768" sldId="256"/>
            <ac:cxnSpMk id="32" creationId="{6EFCA819-FB04-8085-11FA-2173CBA5AA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93EB-D996-F728-7852-D87BF83B4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34609-25DB-A2DD-13ED-D85A1559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0338-B03A-171F-9B8C-8241D852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CC7C-E70C-3EB3-2F0F-23840627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A34E-B75C-2A1A-D146-3162F5CB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0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D10-C4C1-0A2D-C17B-E5CF738B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6A21-DAF9-AD93-287F-DBF288A5D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89C3-7A74-298D-3129-85E45281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76E-CB41-7D79-1933-5DD80EFA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B346-8224-3582-0CE7-C5048DE3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ACA0A-C683-488F-B75E-41796F94A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3877-6193-99E9-845E-D2520BAF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11A1-4049-EF19-7BE4-3222B481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ADFD-C726-6327-47F6-40F928CB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41D3-F894-E934-B266-CA04217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B8B-AD7E-4B73-8239-14E96135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C6BE-BBFB-14FC-F553-9833D0A7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07A7-390F-0BFF-2E88-1348704C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F188-C791-867A-C6D9-FF962BDD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D3671-8AE0-3D73-3C7E-37215FDE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0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7106-71AE-2369-27E8-53D5C0FD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3DDA-7ED1-0B54-F198-38B420152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1F0C-BE2C-A335-60F1-6B57EC24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CE61-5BF7-2742-9842-FD9144FD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9B9C-FC87-A355-6D07-426AEB90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3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B614-442D-2C85-2682-A33C2A72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69BA-E2D8-2010-9244-242B042FA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1F9D3-7649-1870-23B5-F4C44C038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8BB7A-6B08-E23A-EA57-F0E41D36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4034E-0113-033F-4C34-474EA0CC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E6AFB-4624-DA20-16A4-BA01C53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5080-7800-FAA8-650F-C1CBC4AA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1BC9-514B-B32F-7057-FE5A20D1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3828F-DF14-0DFA-0052-1CC8E711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88475-8E04-1ACF-F632-48445A4DE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16E3B-F6A4-1D91-294E-80FFDEAF3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8341-6244-2A97-B7E9-F751A2D8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F1C9F-AF5C-C8ED-1C1E-EE1A1F32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47FD6-0856-B3CB-B6B0-7E1ED57C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3BA6-972B-3D9A-5FB8-BB7C870A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F88BB-3614-AF16-39C8-8658FA50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90F48-90F2-6481-1909-512375B5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CAAC-F37E-5BE3-617F-DBB8D72B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9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B3D7D-801D-5CA2-DDF5-FC1A6BA0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958-47CF-7DE1-C866-0FA87238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39796-8F1E-567C-13F0-927F120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5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129-00AA-CC8D-2E78-D52CBD28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23FD-6196-6130-7306-957312E7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551D-FA92-3608-DD65-D3870618B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41D0-37C2-EAFC-D7D2-6B5BE5D1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67FD-3A9A-4DC2-B6E3-AE9C17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BEB6A-BEEC-1A11-D3B3-8F28FC93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3AD-0C04-0E4C-945C-A10AA8E9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8832E-94CB-825D-7D1A-8158C59C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BF0F0-C27F-E1B9-8F07-0C88D32BF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B715-70B5-6D17-DF0E-56AFD5A5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79B69-5461-E11C-51F4-A9B3F984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55D09-B735-3364-AC35-AAA7A9A2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8A975-8B7C-434D-88F8-D1CAC576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07CC-40A0-2E3B-DB15-F8D9E8BFA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D145-47A7-B015-7DA2-04F96D0DF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32A1-5209-4E90-A92C-A8457960B04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8FFB-9B19-1B86-6591-A1C50674C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DE01-6CFA-D574-04F0-8EAD9CD2B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6FA9-722D-4ABB-A9EE-D2D68C318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6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6511895-C2CA-E836-69D6-00A069E00EF5}"/>
              </a:ext>
            </a:extLst>
          </p:cNvPr>
          <p:cNvSpPr txBox="1">
            <a:spLocks/>
          </p:cNvSpPr>
          <p:nvPr/>
        </p:nvSpPr>
        <p:spPr>
          <a:xfrm>
            <a:off x="7319034" y="604124"/>
            <a:ext cx="3643951" cy="14866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Libraries</a:t>
            </a:r>
          </a:p>
          <a:p>
            <a:r>
              <a:rPr lang="de-DE" sz="2600" i="1" dirty="0"/>
              <a:t>Pre-written code packaged in „functions</a:t>
            </a:r>
            <a:r>
              <a:rPr lang="de-DE" sz="2800" i="1" dirty="0"/>
              <a:t>“</a:t>
            </a:r>
            <a:endParaRPr lang="en-GB" sz="2800" i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280BDB0-B62B-F8CE-BCDC-FABF435AA2AA}"/>
              </a:ext>
            </a:extLst>
          </p:cNvPr>
          <p:cNvSpPr txBox="1">
            <a:spLocks/>
          </p:cNvSpPr>
          <p:nvPr/>
        </p:nvSpPr>
        <p:spPr>
          <a:xfrm>
            <a:off x="6944657" y="2685680"/>
            <a:ext cx="4392707" cy="14866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Integrated Developer Environment (IDE)</a:t>
            </a:r>
          </a:p>
          <a:p>
            <a:r>
              <a:rPr lang="de-DE" sz="2600" i="1" dirty="0"/>
              <a:t>Graphical software where you write your code: „Jupyter“</a:t>
            </a:r>
            <a:endParaRPr lang="en-GB" sz="2800" i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04ED584-A464-1540-FBEE-6C9DE44070BF}"/>
              </a:ext>
            </a:extLst>
          </p:cNvPr>
          <p:cNvSpPr txBox="1">
            <a:spLocks/>
          </p:cNvSpPr>
          <p:nvPr/>
        </p:nvSpPr>
        <p:spPr>
          <a:xfrm>
            <a:off x="6944658" y="4864847"/>
            <a:ext cx="4392707" cy="15624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Jupyter IPython Notebooks</a:t>
            </a:r>
          </a:p>
          <a:p>
            <a:r>
              <a:rPr lang="de-DE" sz="2600" i="1" dirty="0"/>
              <a:t>Combining command shell and Markdown text</a:t>
            </a:r>
            <a:endParaRPr lang="en-GB" sz="2800" i="1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2C67011-AC33-CBF2-19A2-DD02793F6CB4}"/>
              </a:ext>
            </a:extLst>
          </p:cNvPr>
          <p:cNvSpPr txBox="1">
            <a:spLocks/>
          </p:cNvSpPr>
          <p:nvPr/>
        </p:nvSpPr>
        <p:spPr>
          <a:xfrm>
            <a:off x="247284" y="2685681"/>
            <a:ext cx="2695881" cy="14866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Interpreter</a:t>
            </a:r>
          </a:p>
          <a:p>
            <a:r>
              <a:rPr lang="de-DE" sz="2600" i="1" dirty="0"/>
              <a:t>Executes the Python code</a:t>
            </a:r>
            <a:endParaRPr lang="en-GB" sz="2800" i="1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8716DFA-BB85-B4DA-C38F-1F310231420B}"/>
              </a:ext>
            </a:extLst>
          </p:cNvPr>
          <p:cNvSpPr txBox="1">
            <a:spLocks/>
          </p:cNvSpPr>
          <p:nvPr/>
        </p:nvSpPr>
        <p:spPr>
          <a:xfrm>
            <a:off x="3349565" y="2685680"/>
            <a:ext cx="3152835" cy="14866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Kernel</a:t>
            </a:r>
          </a:p>
          <a:p>
            <a:r>
              <a:rPr lang="de-DE" sz="2600" i="1" dirty="0"/>
              <a:t>Layer between Interpreter and IDE</a:t>
            </a:r>
            <a:endParaRPr lang="en-GB" sz="2800" i="1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655B121-B155-972A-7E5D-0DAAEAF94539}"/>
              </a:ext>
            </a:extLst>
          </p:cNvPr>
          <p:cNvSpPr txBox="1">
            <a:spLocks/>
          </p:cNvSpPr>
          <p:nvPr/>
        </p:nvSpPr>
        <p:spPr>
          <a:xfrm>
            <a:off x="1720132" y="604123"/>
            <a:ext cx="3152835" cy="148663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b="1" dirty="0">
                <a:latin typeface="Bahnschrift Light" panose="020B0502040204020203" pitchFamily="34" charset="0"/>
              </a:rPr>
              <a:t>„Anaconda“</a:t>
            </a:r>
          </a:p>
          <a:p>
            <a:r>
              <a:rPr lang="de-DE" sz="2600" i="1" dirty="0">
                <a:latin typeface="Calibri "/>
              </a:rPr>
              <a:t>Software collection platform</a:t>
            </a:r>
            <a:endParaRPr lang="en-GB" sz="2800" i="1" dirty="0">
              <a:latin typeface="Calibri 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F8EAA-2344-20BB-882D-E38B0C79F55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943165" y="3428999"/>
            <a:ext cx="4064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E8802F-3A79-8330-1AE0-7B74E8EEE1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6502400" y="3428999"/>
            <a:ext cx="442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F06E70-2FD1-EA23-D2B2-805B1B71066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141010" y="2090761"/>
            <a:ext cx="1" cy="594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C050BD-C88C-3BF6-19BE-744472DD7403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9141011" y="4172317"/>
            <a:ext cx="1" cy="692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C19D5B-7DEC-4AE9-82F5-136CA2BCF915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4872967" y="1347442"/>
            <a:ext cx="2446067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F2751D-2CA1-2598-119F-01354F469E1B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3296550" y="2090760"/>
            <a:ext cx="1629433" cy="5949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ACA6EC-902B-3416-71E0-288C151752F4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1595225" y="2090760"/>
            <a:ext cx="1701325" cy="5949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FCA819-FB04-8085-11FA-2173CBA5AA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872967" y="1347442"/>
            <a:ext cx="2071690" cy="13382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0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Calibri</vt:lpstr>
      <vt:lpstr>Calibri 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Beek, Daan</dc:creator>
  <cp:lastModifiedBy>van Beek, Daan</cp:lastModifiedBy>
  <cp:revision>1</cp:revision>
  <dcterms:created xsi:type="dcterms:W3CDTF">2022-09-02T14:06:36Z</dcterms:created>
  <dcterms:modified xsi:type="dcterms:W3CDTF">2022-09-02T17:17:20Z</dcterms:modified>
</cp:coreProperties>
</file>