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A2E4A-7CF3-483F-935D-57708C4D5A40}" v="19" dt="2022-09-19T10:35:00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Beek, Daan" userId="69819bfa-9738-4b91-9aa7-e76076d95c94" providerId="ADAL" clId="{368A2E4A-7CF3-483F-935D-57708C4D5A40}"/>
    <pc:docChg chg="undo custSel addSld modSld">
      <pc:chgData name="van Beek, Daan" userId="69819bfa-9738-4b91-9aa7-e76076d95c94" providerId="ADAL" clId="{368A2E4A-7CF3-483F-935D-57708C4D5A40}" dt="2022-09-19T10:36:12.242" v="424" actId="1076"/>
      <pc:docMkLst>
        <pc:docMk/>
      </pc:docMkLst>
      <pc:sldChg chg="addSp modSp mod">
        <pc:chgData name="van Beek, Daan" userId="69819bfa-9738-4b91-9aa7-e76076d95c94" providerId="ADAL" clId="{368A2E4A-7CF3-483F-935D-57708C4D5A40}" dt="2022-09-02T17:17:19.878" v="4" actId="14100"/>
        <pc:sldMkLst>
          <pc:docMk/>
          <pc:sldMk cId="4017008768" sldId="256"/>
        </pc:sldMkLst>
        <pc:cxnChg chg="add mod">
          <ac:chgData name="van Beek, Daan" userId="69819bfa-9738-4b91-9aa7-e76076d95c94" providerId="ADAL" clId="{368A2E4A-7CF3-483F-935D-57708C4D5A40}" dt="2022-09-02T17:17:19.878" v="4" actId="14100"/>
          <ac:cxnSpMkLst>
            <pc:docMk/>
            <pc:sldMk cId="4017008768" sldId="256"/>
            <ac:cxnSpMk id="32" creationId="{6EFCA819-FB04-8085-11FA-2173CBA5AA3E}"/>
          </ac:cxnSpMkLst>
        </pc:cxnChg>
      </pc:sldChg>
      <pc:sldChg chg="addSp delSp modSp add mod">
        <pc:chgData name="van Beek, Daan" userId="69819bfa-9738-4b91-9aa7-e76076d95c94" providerId="ADAL" clId="{368A2E4A-7CF3-483F-935D-57708C4D5A40}" dt="2022-09-19T10:36:12.242" v="424" actId="1076"/>
        <pc:sldMkLst>
          <pc:docMk/>
          <pc:sldMk cId="165157762" sldId="257"/>
        </pc:sldMkLst>
        <pc:spChg chg="add mod">
          <ac:chgData name="van Beek, Daan" userId="69819bfa-9738-4b91-9aa7-e76076d95c94" providerId="ADAL" clId="{368A2E4A-7CF3-483F-935D-57708C4D5A40}" dt="2022-09-19T10:06:21.730" v="376" actId="1076"/>
          <ac:spMkLst>
            <pc:docMk/>
            <pc:sldMk cId="165157762" sldId="257"/>
            <ac:spMk id="2" creationId="{C2B376B5-AFD6-7FB4-CD4F-5D3C5382021F}"/>
          </ac:spMkLst>
        </pc:spChg>
        <pc:spChg chg="add mod">
          <ac:chgData name="van Beek, Daan" userId="69819bfa-9738-4b91-9aa7-e76076d95c94" providerId="ADAL" clId="{368A2E4A-7CF3-483F-935D-57708C4D5A40}" dt="2022-09-19T10:06:11.730" v="374" actId="1076"/>
          <ac:spMkLst>
            <pc:docMk/>
            <pc:sldMk cId="165157762" sldId="257"/>
            <ac:spMk id="3" creationId="{D88A070B-6346-BFB0-782F-EC4C09B13FA9}"/>
          </ac:spMkLst>
        </pc:spChg>
        <pc:spChg chg="add mod">
          <ac:chgData name="van Beek, Daan" userId="69819bfa-9738-4b91-9aa7-e76076d95c94" providerId="ADAL" clId="{368A2E4A-7CF3-483F-935D-57708C4D5A40}" dt="2022-09-19T10:06:17.750" v="375" actId="1076"/>
          <ac:spMkLst>
            <pc:docMk/>
            <pc:sldMk cId="165157762" sldId="257"/>
            <ac:spMk id="4" creationId="{D0921057-C0F4-497F-E95E-11420AFAAB6F}"/>
          </ac:spMkLst>
        </pc:spChg>
        <pc:spChg chg="add mod">
          <ac:chgData name="van Beek, Daan" userId="69819bfa-9738-4b91-9aa7-e76076d95c94" providerId="ADAL" clId="{368A2E4A-7CF3-483F-935D-57708C4D5A40}" dt="2022-09-19T09:47:52.469" v="164" actId="6549"/>
          <ac:spMkLst>
            <pc:docMk/>
            <pc:sldMk cId="165157762" sldId="257"/>
            <ac:spMk id="5" creationId="{31F79109-CBAB-BA62-4FB7-589B60EE77AD}"/>
          </ac:spMkLst>
        </pc:spChg>
        <pc:spChg chg="add mod">
          <ac:chgData name="van Beek, Daan" userId="69819bfa-9738-4b91-9aa7-e76076d95c94" providerId="ADAL" clId="{368A2E4A-7CF3-483F-935D-57708C4D5A40}" dt="2022-09-19T09:47:59.099" v="176" actId="20577"/>
          <ac:spMkLst>
            <pc:docMk/>
            <pc:sldMk cId="165157762" sldId="257"/>
            <ac:spMk id="6" creationId="{66C235D5-C7C7-9D55-9A8D-994782E0D218}"/>
          </ac:spMkLst>
        </pc:spChg>
        <pc:spChg chg="add mod">
          <ac:chgData name="van Beek, Daan" userId="69819bfa-9738-4b91-9aa7-e76076d95c94" providerId="ADAL" clId="{368A2E4A-7CF3-483F-935D-57708C4D5A40}" dt="2022-09-19T10:06:38.252" v="377" actId="1582"/>
          <ac:spMkLst>
            <pc:docMk/>
            <pc:sldMk cId="165157762" sldId="257"/>
            <ac:spMk id="7" creationId="{190B0AE2-0093-5EAC-6B52-CFD8AB2A5526}"/>
          </ac:spMkLst>
        </pc:spChg>
        <pc:spChg chg="del">
          <ac:chgData name="van Beek, Daan" userId="69819bfa-9738-4b91-9aa7-e76076d95c94" providerId="ADAL" clId="{368A2E4A-7CF3-483F-935D-57708C4D5A40}" dt="2022-09-19T09:46:35.364" v="72" actId="478"/>
          <ac:spMkLst>
            <pc:docMk/>
            <pc:sldMk cId="165157762" sldId="257"/>
            <ac:spMk id="8" creationId="{56511895-C2CA-E836-69D6-00A069E00EF5}"/>
          </ac:spMkLst>
        </pc:spChg>
        <pc:spChg chg="add mod">
          <ac:chgData name="van Beek, Daan" userId="69819bfa-9738-4b91-9aa7-e76076d95c94" providerId="ADAL" clId="{368A2E4A-7CF3-483F-935D-57708C4D5A40}" dt="2022-09-19T10:36:12.242" v="424" actId="1076"/>
          <ac:spMkLst>
            <pc:docMk/>
            <pc:sldMk cId="165157762" sldId="257"/>
            <ac:spMk id="8" creationId="{A4CDDE4E-8387-8A45-8702-CC72128EFFA2}"/>
          </ac:spMkLst>
        </pc:spChg>
        <pc:spChg chg="add mod">
          <ac:chgData name="van Beek, Daan" userId="69819bfa-9738-4b91-9aa7-e76076d95c94" providerId="ADAL" clId="{368A2E4A-7CF3-483F-935D-57708C4D5A40}" dt="2022-09-19T09:58:12.325" v="285" actId="1076"/>
          <ac:spMkLst>
            <pc:docMk/>
            <pc:sldMk cId="165157762" sldId="257"/>
            <ac:spMk id="9" creationId="{92B342CB-E449-8205-9510-2C8D97995C85}"/>
          </ac:spMkLst>
        </pc:spChg>
        <pc:spChg chg="add mod">
          <ac:chgData name="van Beek, Daan" userId="69819bfa-9738-4b91-9aa7-e76076d95c94" providerId="ADAL" clId="{368A2E4A-7CF3-483F-935D-57708C4D5A40}" dt="2022-09-19T09:58:12.325" v="285" actId="1076"/>
          <ac:spMkLst>
            <pc:docMk/>
            <pc:sldMk cId="165157762" sldId="257"/>
            <ac:spMk id="10" creationId="{B3FD5E97-98C7-A950-C7C4-F8D14162E7B8}"/>
          </ac:spMkLst>
        </pc:spChg>
        <pc:spChg chg="del">
          <ac:chgData name="van Beek, Daan" userId="69819bfa-9738-4b91-9aa7-e76076d95c94" providerId="ADAL" clId="{368A2E4A-7CF3-483F-935D-57708C4D5A40}" dt="2022-09-19T09:46:35.364" v="72" actId="478"/>
          <ac:spMkLst>
            <pc:docMk/>
            <pc:sldMk cId="165157762" sldId="257"/>
            <ac:spMk id="11" creationId="{0280BDB0-B62B-F8CE-BCDC-FABF435AA2AA}"/>
          </ac:spMkLst>
        </pc:spChg>
        <pc:spChg chg="add mod">
          <ac:chgData name="van Beek, Daan" userId="69819bfa-9738-4b91-9aa7-e76076d95c94" providerId="ADAL" clId="{368A2E4A-7CF3-483F-935D-57708C4D5A40}" dt="2022-09-19T10:36:08.663" v="423" actId="1076"/>
          <ac:spMkLst>
            <pc:docMk/>
            <pc:sldMk cId="165157762" sldId="257"/>
            <ac:spMk id="11" creationId="{28E9F509-D298-A54F-9FFA-656F3286377D}"/>
          </ac:spMkLst>
        </pc:spChg>
        <pc:spChg chg="add mod">
          <ac:chgData name="van Beek, Daan" userId="69819bfa-9738-4b91-9aa7-e76076d95c94" providerId="ADAL" clId="{368A2E4A-7CF3-483F-935D-57708C4D5A40}" dt="2022-09-19T10:36:04.122" v="422" actId="1076"/>
          <ac:spMkLst>
            <pc:docMk/>
            <pc:sldMk cId="165157762" sldId="257"/>
            <ac:spMk id="12" creationId="{7611502D-E015-3760-1DA8-BA362E60A191}"/>
          </ac:spMkLst>
        </pc:spChg>
        <pc:spChg chg="del">
          <ac:chgData name="van Beek, Daan" userId="69819bfa-9738-4b91-9aa7-e76076d95c94" providerId="ADAL" clId="{368A2E4A-7CF3-483F-935D-57708C4D5A40}" dt="2022-09-19T09:46:35.364" v="72" actId="478"/>
          <ac:spMkLst>
            <pc:docMk/>
            <pc:sldMk cId="165157762" sldId="257"/>
            <ac:spMk id="12" creationId="{C04ED584-A464-1540-FBEE-6C9DE44070BF}"/>
          </ac:spMkLst>
        </pc:spChg>
        <pc:spChg chg="mod">
          <ac:chgData name="van Beek, Daan" userId="69819bfa-9738-4b91-9aa7-e76076d95c94" providerId="ADAL" clId="{368A2E4A-7CF3-483F-935D-57708C4D5A40}" dt="2022-09-19T09:47:41.269" v="146" actId="1076"/>
          <ac:spMkLst>
            <pc:docMk/>
            <pc:sldMk cId="165157762" sldId="257"/>
            <ac:spMk id="13" creationId="{92C67011-AC33-CBF2-19A2-DD02793F6CB4}"/>
          </ac:spMkLst>
        </pc:spChg>
        <pc:spChg chg="add mod">
          <ac:chgData name="van Beek, Daan" userId="69819bfa-9738-4b91-9aa7-e76076d95c94" providerId="ADAL" clId="{368A2E4A-7CF3-483F-935D-57708C4D5A40}" dt="2022-09-19T10:36:04.122" v="422" actId="1076"/>
          <ac:spMkLst>
            <pc:docMk/>
            <pc:sldMk cId="165157762" sldId="257"/>
            <ac:spMk id="14" creationId="{253F84A4-BE20-A106-5F6D-73A0534199CC}"/>
          </ac:spMkLst>
        </pc:spChg>
        <pc:spChg chg="del">
          <ac:chgData name="van Beek, Daan" userId="69819bfa-9738-4b91-9aa7-e76076d95c94" providerId="ADAL" clId="{368A2E4A-7CF3-483F-935D-57708C4D5A40}" dt="2022-09-19T09:46:35.364" v="72" actId="478"/>
          <ac:spMkLst>
            <pc:docMk/>
            <pc:sldMk cId="165157762" sldId="257"/>
            <ac:spMk id="14" creationId="{48716DFA-BB85-B4DA-C38F-1F310231420B}"/>
          </ac:spMkLst>
        </pc:spChg>
        <pc:spChg chg="add mod">
          <ac:chgData name="van Beek, Daan" userId="69819bfa-9738-4b91-9aa7-e76076d95c94" providerId="ADAL" clId="{368A2E4A-7CF3-483F-935D-57708C4D5A40}" dt="2022-09-19T10:35:13.421" v="418" actId="1076"/>
          <ac:spMkLst>
            <pc:docMk/>
            <pc:sldMk cId="165157762" sldId="257"/>
            <ac:spMk id="15" creationId="{4E62AF2B-F28D-772B-9F33-FC92C728184E}"/>
          </ac:spMkLst>
        </pc:spChg>
        <pc:spChg chg="del mod">
          <ac:chgData name="van Beek, Daan" userId="69819bfa-9738-4b91-9aa7-e76076d95c94" providerId="ADAL" clId="{368A2E4A-7CF3-483F-935D-57708C4D5A40}" dt="2022-09-19T09:46:35.364" v="72" actId="478"/>
          <ac:spMkLst>
            <pc:docMk/>
            <pc:sldMk cId="165157762" sldId="257"/>
            <ac:spMk id="15" creationId="{F655B121-B155-972A-7E5D-0DAAEAF94539}"/>
          </ac:spMkLst>
        </pc:spChg>
        <pc:spChg chg="add mod">
          <ac:chgData name="van Beek, Daan" userId="69819bfa-9738-4b91-9aa7-e76076d95c94" providerId="ADAL" clId="{368A2E4A-7CF3-483F-935D-57708C4D5A40}" dt="2022-09-19T09:58:12.325" v="285" actId="1076"/>
          <ac:spMkLst>
            <pc:docMk/>
            <pc:sldMk cId="165157762" sldId="257"/>
            <ac:spMk id="16" creationId="{87E93FB6-30AB-5B4B-EED7-51699459CD22}"/>
          </ac:spMkLst>
        </pc:spChg>
        <pc:spChg chg="add mod">
          <ac:chgData name="van Beek, Daan" userId="69819bfa-9738-4b91-9aa7-e76076d95c94" providerId="ADAL" clId="{368A2E4A-7CF3-483F-935D-57708C4D5A40}" dt="2022-09-19T09:58:12.325" v="285" actId="1076"/>
          <ac:spMkLst>
            <pc:docMk/>
            <pc:sldMk cId="165157762" sldId="257"/>
            <ac:spMk id="17" creationId="{0E1D563C-2AE8-2C84-7E9B-8BD619D4ED0B}"/>
          </ac:spMkLst>
        </pc:spChg>
        <pc:spChg chg="add del">
          <ac:chgData name="van Beek, Daan" userId="69819bfa-9738-4b91-9aa7-e76076d95c94" providerId="ADAL" clId="{368A2E4A-7CF3-483F-935D-57708C4D5A40}" dt="2022-09-19T09:52:56.719" v="271" actId="11529"/>
          <ac:spMkLst>
            <pc:docMk/>
            <pc:sldMk cId="165157762" sldId="257"/>
            <ac:spMk id="30" creationId="{CBE76757-831C-3115-24FD-E2568CDCE8BC}"/>
          </ac:spMkLst>
        </pc:spChg>
        <pc:spChg chg="add mod">
          <ac:chgData name="van Beek, Daan" userId="69819bfa-9738-4b91-9aa7-e76076d95c94" providerId="ADAL" clId="{368A2E4A-7CF3-483F-935D-57708C4D5A40}" dt="2022-09-19T10:35:13.421" v="418" actId="1076"/>
          <ac:spMkLst>
            <pc:docMk/>
            <pc:sldMk cId="165157762" sldId="257"/>
            <ac:spMk id="53" creationId="{3E0DD876-1E40-14B4-B451-FF638EF43756}"/>
          </ac:spMkLst>
        </pc:spChg>
        <pc:spChg chg="add mod">
          <ac:chgData name="van Beek, Daan" userId="69819bfa-9738-4b91-9aa7-e76076d95c94" providerId="ADAL" clId="{368A2E4A-7CF3-483F-935D-57708C4D5A40}" dt="2022-09-19T10:35:13.421" v="418" actId="1076"/>
          <ac:spMkLst>
            <pc:docMk/>
            <pc:sldMk cId="165157762" sldId="257"/>
            <ac:spMk id="54" creationId="{2C3046BC-900B-07CD-CA02-7AA9C8DAB933}"/>
          </ac:spMkLst>
        </pc:spChg>
        <pc:spChg chg="add mod">
          <ac:chgData name="van Beek, Daan" userId="69819bfa-9738-4b91-9aa7-e76076d95c94" providerId="ADAL" clId="{368A2E4A-7CF3-483F-935D-57708C4D5A40}" dt="2022-09-19T10:35:13.421" v="418" actId="1076"/>
          <ac:spMkLst>
            <pc:docMk/>
            <pc:sldMk cId="165157762" sldId="257"/>
            <ac:spMk id="55" creationId="{26AB26EC-A40E-7B60-BA88-430FC433E2D1}"/>
          </ac:spMkLst>
        </pc:spChg>
        <pc:spChg chg="add del">
          <ac:chgData name="van Beek, Daan" userId="69819bfa-9738-4b91-9aa7-e76076d95c94" providerId="ADAL" clId="{368A2E4A-7CF3-483F-935D-57708C4D5A40}" dt="2022-09-19T10:02:22.764" v="353" actId="11529"/>
          <ac:spMkLst>
            <pc:docMk/>
            <pc:sldMk cId="165157762" sldId="257"/>
            <ac:spMk id="78" creationId="{A2517D35-8CBF-58ED-F3A9-AD9DCB308710}"/>
          </ac:spMkLst>
        </pc:sp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19" creationId="{E25F8EAA-2344-20BB-882D-E38B0C79F555}"/>
          </ac:cxnSpMkLst>
        </pc:cxnChg>
        <pc:cxnChg chg="add mod">
          <ac:chgData name="van Beek, Daan" userId="69819bfa-9738-4b91-9aa7-e76076d95c94" providerId="ADAL" clId="{368A2E4A-7CF3-483F-935D-57708C4D5A40}" dt="2022-09-19T09:58:12.325" v="285" actId="1076"/>
          <ac:cxnSpMkLst>
            <pc:docMk/>
            <pc:sldMk cId="165157762" sldId="257"/>
            <ac:cxnSpMk id="20" creationId="{852FB10B-7B58-D030-B9AF-A2F5B04D2595}"/>
          </ac:cxnSpMkLst>
        </pc:cxn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21" creationId="{66E8802F-3A79-8330-1AE0-7B74E8EEE1C9}"/>
          </ac:cxnSpMkLst>
        </pc:cxn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23" creationId="{E8F06E70-2FD1-EA23-D2B2-805B1B710660}"/>
          </ac:cxnSpMkLst>
        </pc:cxnChg>
        <pc:cxnChg chg="add mod">
          <ac:chgData name="van Beek, Daan" userId="69819bfa-9738-4b91-9aa7-e76076d95c94" providerId="ADAL" clId="{368A2E4A-7CF3-483F-935D-57708C4D5A40}" dt="2022-09-19T09:58:12.325" v="285" actId="1076"/>
          <ac:cxnSpMkLst>
            <pc:docMk/>
            <pc:sldMk cId="165157762" sldId="257"/>
            <ac:cxnSpMk id="24" creationId="{06429288-0DB1-34D6-2114-10400A866114}"/>
          </ac:cxnSpMkLst>
        </pc:cxn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25" creationId="{DAC050BD-C88C-3BF6-19BE-744472DD7403}"/>
          </ac:cxnSpMkLst>
        </pc:cxn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27" creationId="{8CC19D5B-7DEC-4AE9-82F5-136CA2BCF915}"/>
          </ac:cxnSpMkLst>
        </pc:cxnChg>
        <pc:cxnChg chg="add mod">
          <ac:chgData name="van Beek, Daan" userId="69819bfa-9738-4b91-9aa7-e76076d95c94" providerId="ADAL" clId="{368A2E4A-7CF3-483F-935D-57708C4D5A40}" dt="2022-09-19T10:05:29.400" v="363" actId="208"/>
          <ac:cxnSpMkLst>
            <pc:docMk/>
            <pc:sldMk cId="165157762" sldId="257"/>
            <ac:cxnSpMk id="28" creationId="{5EC58FF3-9594-FB78-327E-6BABF0F538F1}"/>
          </ac:cxnSpMkLst>
        </pc:cxn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29" creationId="{50F2751D-2CA1-2598-119F-01354F469E1B}"/>
          </ac:cxnSpMkLst>
        </pc:cxn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31" creationId="{F1ACA6EC-902B-3416-71E0-288C151752F4}"/>
          </ac:cxnSpMkLst>
        </pc:cxnChg>
        <pc:cxnChg chg="del mod">
          <ac:chgData name="van Beek, Daan" userId="69819bfa-9738-4b91-9aa7-e76076d95c94" providerId="ADAL" clId="{368A2E4A-7CF3-483F-935D-57708C4D5A40}" dt="2022-09-19T09:46:35.364" v="72" actId="478"/>
          <ac:cxnSpMkLst>
            <pc:docMk/>
            <pc:sldMk cId="165157762" sldId="257"/>
            <ac:cxnSpMk id="32" creationId="{6EFCA819-FB04-8085-11FA-2173CBA5AA3E}"/>
          </ac:cxnSpMkLst>
        </pc:cxnChg>
        <pc:cxnChg chg="add mod">
          <ac:chgData name="van Beek, Daan" userId="69819bfa-9738-4b91-9aa7-e76076d95c94" providerId="ADAL" clId="{368A2E4A-7CF3-483F-935D-57708C4D5A40}" dt="2022-09-19T10:05:29.400" v="363" actId="208"/>
          <ac:cxnSpMkLst>
            <pc:docMk/>
            <pc:sldMk cId="165157762" sldId="257"/>
            <ac:cxnSpMk id="34" creationId="{DC761B18-2148-D307-80DB-06C5D480F649}"/>
          </ac:cxnSpMkLst>
        </pc:cxnChg>
        <pc:cxnChg chg="add mod">
          <ac:chgData name="van Beek, Daan" userId="69819bfa-9738-4b91-9aa7-e76076d95c94" providerId="ADAL" clId="{368A2E4A-7CF3-483F-935D-57708C4D5A40}" dt="2022-09-19T10:05:38.923" v="364" actId="14100"/>
          <ac:cxnSpMkLst>
            <pc:docMk/>
            <pc:sldMk cId="165157762" sldId="257"/>
            <ac:cxnSpMk id="36" creationId="{3B2A00BE-8F99-FE1B-C96A-5DD8BC33F668}"/>
          </ac:cxnSpMkLst>
        </pc:cxnChg>
        <pc:cxnChg chg="add mod">
          <ac:chgData name="van Beek, Daan" userId="69819bfa-9738-4b91-9aa7-e76076d95c94" providerId="ADAL" clId="{368A2E4A-7CF3-483F-935D-57708C4D5A40}" dt="2022-09-19T10:05:29.400" v="363" actId="208"/>
          <ac:cxnSpMkLst>
            <pc:docMk/>
            <pc:sldMk cId="165157762" sldId="257"/>
            <ac:cxnSpMk id="38" creationId="{C58B6B41-919D-2037-3D23-9E9E8A8F9EDE}"/>
          </ac:cxnSpMkLst>
        </pc:cxnChg>
        <pc:cxnChg chg="add mod">
          <ac:chgData name="van Beek, Daan" userId="69819bfa-9738-4b91-9aa7-e76076d95c94" providerId="ADAL" clId="{368A2E4A-7CF3-483F-935D-57708C4D5A40}" dt="2022-09-19T10:05:29.400" v="363" actId="208"/>
          <ac:cxnSpMkLst>
            <pc:docMk/>
            <pc:sldMk cId="165157762" sldId="257"/>
            <ac:cxnSpMk id="40" creationId="{80DC8808-4535-8C78-0C7D-A1B9F8996FFD}"/>
          </ac:cxnSpMkLst>
        </pc:cxnChg>
        <pc:cxnChg chg="add del mod">
          <ac:chgData name="van Beek, Daan" userId="69819bfa-9738-4b91-9aa7-e76076d95c94" providerId="ADAL" clId="{368A2E4A-7CF3-483F-935D-57708C4D5A40}" dt="2022-09-19T09:59:26.170" v="309" actId="21"/>
          <ac:cxnSpMkLst>
            <pc:docMk/>
            <pc:sldMk cId="165157762" sldId="257"/>
            <ac:cxnSpMk id="57" creationId="{CA6827FF-E62A-DB88-E1AA-D059171E7E32}"/>
          </ac:cxnSpMkLst>
        </pc:cxnChg>
        <pc:cxnChg chg="add mod">
          <ac:chgData name="van Beek, Daan" userId="69819bfa-9738-4b91-9aa7-e76076d95c94" providerId="ADAL" clId="{368A2E4A-7CF3-483F-935D-57708C4D5A40}" dt="2022-09-19T10:35:13.421" v="418" actId="1076"/>
          <ac:cxnSpMkLst>
            <pc:docMk/>
            <pc:sldMk cId="165157762" sldId="257"/>
            <ac:cxnSpMk id="59" creationId="{8BA1AEAF-3F50-570E-2B29-43BF34B63FBF}"/>
          </ac:cxnSpMkLst>
        </pc:cxnChg>
        <pc:cxnChg chg="add mod">
          <ac:chgData name="van Beek, Daan" userId="69819bfa-9738-4b91-9aa7-e76076d95c94" providerId="ADAL" clId="{368A2E4A-7CF3-483F-935D-57708C4D5A40}" dt="2022-09-19T10:35:13.421" v="418" actId="1076"/>
          <ac:cxnSpMkLst>
            <pc:docMk/>
            <pc:sldMk cId="165157762" sldId="257"/>
            <ac:cxnSpMk id="64" creationId="{33B89F72-2092-2D10-17DA-A88C29C8E0A0}"/>
          </ac:cxnSpMkLst>
        </pc:cxnChg>
        <pc:cxnChg chg="add mod">
          <ac:chgData name="van Beek, Daan" userId="69819bfa-9738-4b91-9aa7-e76076d95c94" providerId="ADAL" clId="{368A2E4A-7CF3-483F-935D-57708C4D5A40}" dt="2022-09-19T10:35:13.421" v="418" actId="1076"/>
          <ac:cxnSpMkLst>
            <pc:docMk/>
            <pc:sldMk cId="165157762" sldId="257"/>
            <ac:cxnSpMk id="66" creationId="{22293496-852A-2726-8BE9-E7EE7771E4F3}"/>
          </ac:cxnSpMkLst>
        </pc:cxnChg>
        <pc:cxnChg chg="add mod">
          <ac:chgData name="van Beek, Daan" userId="69819bfa-9738-4b91-9aa7-e76076d95c94" providerId="ADAL" clId="{368A2E4A-7CF3-483F-935D-57708C4D5A40}" dt="2022-09-19T10:05:29.400" v="363" actId="208"/>
          <ac:cxnSpMkLst>
            <pc:docMk/>
            <pc:sldMk cId="165157762" sldId="257"/>
            <ac:cxnSpMk id="68" creationId="{C1126F96-D479-1A2E-24CC-3B1664ABD703}"/>
          </ac:cxnSpMkLst>
        </pc:cxnChg>
        <pc:cxnChg chg="add del mod">
          <ac:chgData name="van Beek, Daan" userId="69819bfa-9738-4b91-9aa7-e76076d95c94" providerId="ADAL" clId="{368A2E4A-7CF3-483F-935D-57708C4D5A40}" dt="2022-09-19T10:00:20.870" v="321" actId="11529"/>
          <ac:cxnSpMkLst>
            <pc:docMk/>
            <pc:sldMk cId="165157762" sldId="257"/>
            <ac:cxnSpMk id="71" creationId="{8EF6D3E4-4A1F-0340-E950-05BCE94B3092}"/>
          </ac:cxnSpMkLst>
        </pc:cxnChg>
        <pc:cxnChg chg="add mod">
          <ac:chgData name="van Beek, Daan" userId="69819bfa-9738-4b91-9aa7-e76076d95c94" providerId="ADAL" clId="{368A2E4A-7CF3-483F-935D-57708C4D5A40}" dt="2022-09-19T10:35:13.421" v="418" actId="1076"/>
          <ac:cxnSpMkLst>
            <pc:docMk/>
            <pc:sldMk cId="165157762" sldId="257"/>
            <ac:cxnSpMk id="73" creationId="{BC7ED85F-B679-99A0-C2A3-F85C2040D0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3EB-D996-F728-7852-D87BF83B4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34609-25DB-A2DD-13ED-D85A1559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0338-B03A-171F-9B8C-8241D852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CC7C-E70C-3EB3-2F0F-23840627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A34E-B75C-2A1A-D146-3162F5CB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D10-C4C1-0A2D-C17B-E5CF738B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6A21-DAF9-AD93-287F-DBF288A5D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89C3-7A74-298D-3129-85E45281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76E-CB41-7D79-1933-5DD80EFA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B346-8224-3582-0CE7-C5048DE3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ACA0A-C683-488F-B75E-41796F94A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3877-6193-99E9-845E-D2520BAF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11A1-4049-EF19-7BE4-3222B481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ADFD-C726-6327-47F6-40F928CB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41D3-F894-E934-B266-CA04217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B8B-AD7E-4B73-8239-14E96135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C6BE-BBFB-14FC-F553-9833D0A7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07A7-390F-0BFF-2E88-1348704C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F188-C791-867A-C6D9-FF962BDD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3671-8AE0-3D73-3C7E-37215FDE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0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7106-71AE-2369-27E8-53D5C0FD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3DDA-7ED1-0B54-F198-38B420152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1F0C-BE2C-A335-60F1-6B57EC24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CE61-5BF7-2742-9842-FD9144FD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9B9C-FC87-A355-6D07-426AEB90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3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B614-442D-2C85-2682-A33C2A72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69BA-E2D8-2010-9244-242B042FA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F9D3-7649-1870-23B5-F4C44C038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8BB7A-6B08-E23A-EA57-F0E41D36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4034E-0113-033F-4C34-474EA0CC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6AFB-4624-DA20-16A4-BA01C53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5080-7800-FAA8-650F-C1CBC4AA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1BC9-514B-B32F-7057-FE5A20D1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828F-DF14-0DFA-0052-1CC8E711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88475-8E04-1ACF-F632-48445A4D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16E3B-F6A4-1D91-294E-80FFDEAF3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8341-6244-2A97-B7E9-F751A2D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F1C9F-AF5C-C8ED-1C1E-EE1A1F32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47FD6-0856-B3CB-B6B0-7E1ED57C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3BA6-972B-3D9A-5FB8-BB7C870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F88BB-3614-AF16-39C8-8658FA50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90F48-90F2-6481-1909-512375B5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CAAC-F37E-5BE3-617F-DBB8D72B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9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B3D7D-801D-5CA2-DDF5-FC1A6BA0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958-47CF-7DE1-C866-0FA87238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39796-8F1E-567C-13F0-927F120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29-00AA-CC8D-2E78-D52CBD28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23FD-6196-6130-7306-957312E7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551D-FA92-3608-DD65-D3870618B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41D0-37C2-EAFC-D7D2-6B5BE5D1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67FD-3A9A-4DC2-B6E3-AE9C17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BEB6A-BEEC-1A11-D3B3-8F28FC93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3AD-0C04-0E4C-945C-A10AA8E9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8832E-94CB-825D-7D1A-8158C59C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BF0F0-C27F-E1B9-8F07-0C88D32BF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B715-70B5-6D17-DF0E-56AFD5A5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79B69-5461-E11C-51F4-A9B3F984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55D09-B735-3364-AC35-AAA7A9A2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8A975-8B7C-434D-88F8-D1CAC576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07CC-40A0-2E3B-DB15-F8D9E8BF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D145-47A7-B015-7DA2-04F96D0DF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32A1-5209-4E90-A92C-A8457960B04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8FFB-9B19-1B86-6591-A1C50674C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DE01-6CFA-D574-04F0-8EAD9CD2B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6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6511895-C2CA-E836-69D6-00A069E00EF5}"/>
              </a:ext>
            </a:extLst>
          </p:cNvPr>
          <p:cNvSpPr txBox="1">
            <a:spLocks/>
          </p:cNvSpPr>
          <p:nvPr/>
        </p:nvSpPr>
        <p:spPr>
          <a:xfrm>
            <a:off x="7319034" y="604124"/>
            <a:ext cx="3643951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Libraries</a:t>
            </a:r>
          </a:p>
          <a:p>
            <a:r>
              <a:rPr lang="de-DE" sz="2600" i="1" dirty="0"/>
              <a:t>Pre-written code packaged in „functions</a:t>
            </a:r>
            <a:r>
              <a:rPr lang="de-DE" sz="2800" i="1" dirty="0"/>
              <a:t>“</a:t>
            </a:r>
            <a:endParaRPr lang="en-GB" sz="2800" i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280BDB0-B62B-F8CE-BCDC-FABF435AA2AA}"/>
              </a:ext>
            </a:extLst>
          </p:cNvPr>
          <p:cNvSpPr txBox="1">
            <a:spLocks/>
          </p:cNvSpPr>
          <p:nvPr/>
        </p:nvSpPr>
        <p:spPr>
          <a:xfrm>
            <a:off x="6944657" y="2685680"/>
            <a:ext cx="4392707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Integrated Developer Environment (IDE)</a:t>
            </a:r>
          </a:p>
          <a:p>
            <a:r>
              <a:rPr lang="de-DE" sz="2600" i="1" dirty="0"/>
              <a:t>Graphical software where you write your code: „Jupyter“</a:t>
            </a:r>
            <a:endParaRPr lang="en-GB" sz="2800" i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04ED584-A464-1540-FBEE-6C9DE44070BF}"/>
              </a:ext>
            </a:extLst>
          </p:cNvPr>
          <p:cNvSpPr txBox="1">
            <a:spLocks/>
          </p:cNvSpPr>
          <p:nvPr/>
        </p:nvSpPr>
        <p:spPr>
          <a:xfrm>
            <a:off x="6944658" y="4864847"/>
            <a:ext cx="4392707" cy="15624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Jupyter IPython Notebooks</a:t>
            </a:r>
          </a:p>
          <a:p>
            <a:r>
              <a:rPr lang="de-DE" sz="2600" i="1" dirty="0"/>
              <a:t>Combining command shell and Markdown text</a:t>
            </a:r>
            <a:endParaRPr lang="en-GB" sz="2800" i="1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2C67011-AC33-CBF2-19A2-DD02793F6CB4}"/>
              </a:ext>
            </a:extLst>
          </p:cNvPr>
          <p:cNvSpPr txBox="1">
            <a:spLocks/>
          </p:cNvSpPr>
          <p:nvPr/>
        </p:nvSpPr>
        <p:spPr>
          <a:xfrm>
            <a:off x="247284" y="2685681"/>
            <a:ext cx="2695881" cy="14866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Interpreter</a:t>
            </a:r>
          </a:p>
          <a:p>
            <a:r>
              <a:rPr lang="de-DE" sz="2600" i="1" dirty="0"/>
              <a:t>Executes the Python code</a:t>
            </a:r>
            <a:endParaRPr lang="en-GB" sz="2800" i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8716DFA-BB85-B4DA-C38F-1F310231420B}"/>
              </a:ext>
            </a:extLst>
          </p:cNvPr>
          <p:cNvSpPr txBox="1">
            <a:spLocks/>
          </p:cNvSpPr>
          <p:nvPr/>
        </p:nvSpPr>
        <p:spPr>
          <a:xfrm>
            <a:off x="3349565" y="2685680"/>
            <a:ext cx="3152835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Kernel</a:t>
            </a:r>
          </a:p>
          <a:p>
            <a:r>
              <a:rPr lang="de-DE" sz="2600" i="1" dirty="0"/>
              <a:t>Layer between Interpreter and IDE</a:t>
            </a:r>
            <a:endParaRPr lang="en-GB" sz="2800" i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655B121-B155-972A-7E5D-0DAAEAF94539}"/>
              </a:ext>
            </a:extLst>
          </p:cNvPr>
          <p:cNvSpPr txBox="1">
            <a:spLocks/>
          </p:cNvSpPr>
          <p:nvPr/>
        </p:nvSpPr>
        <p:spPr>
          <a:xfrm>
            <a:off x="1720132" y="604123"/>
            <a:ext cx="3152835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„Anaconda“</a:t>
            </a:r>
          </a:p>
          <a:p>
            <a:r>
              <a:rPr lang="de-DE" sz="2600" i="1" dirty="0">
                <a:latin typeface="Calibri "/>
              </a:rPr>
              <a:t>Software collection platform</a:t>
            </a:r>
            <a:endParaRPr lang="en-GB" sz="2800" i="1" dirty="0">
              <a:latin typeface="Calibri 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F8EAA-2344-20BB-882D-E38B0C79F55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943165" y="3428999"/>
            <a:ext cx="4064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E8802F-3A79-8330-1AE0-7B74E8EEE1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6502400" y="3428999"/>
            <a:ext cx="442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F06E70-2FD1-EA23-D2B2-805B1B71066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141010" y="2090761"/>
            <a:ext cx="1" cy="594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C050BD-C88C-3BF6-19BE-744472DD7403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9141011" y="4172317"/>
            <a:ext cx="1" cy="692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C19D5B-7DEC-4AE9-82F5-136CA2BCF915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4872967" y="1347442"/>
            <a:ext cx="244606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F2751D-2CA1-2598-119F-01354F469E1B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3296550" y="2090760"/>
            <a:ext cx="1629433" cy="594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ACA6EC-902B-3416-71E0-288C151752F4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1595225" y="2090760"/>
            <a:ext cx="1701325" cy="5949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FCA819-FB04-8085-11FA-2173CBA5AA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72967" y="1347442"/>
            <a:ext cx="2071690" cy="13382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92C67011-AC33-CBF2-19A2-DD02793F6CB4}"/>
              </a:ext>
            </a:extLst>
          </p:cNvPr>
          <p:cNvSpPr txBox="1">
            <a:spLocks/>
          </p:cNvSpPr>
          <p:nvPr/>
        </p:nvSpPr>
        <p:spPr>
          <a:xfrm>
            <a:off x="981511" y="2266231"/>
            <a:ext cx="1988192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a=input()</a:t>
            </a:r>
          </a:p>
          <a:p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376B5-AFD6-7FB4-CD4F-5D3C5382021F}"/>
              </a:ext>
            </a:extLst>
          </p:cNvPr>
          <p:cNvSpPr txBox="1"/>
          <p:nvPr/>
        </p:nvSpPr>
        <p:spPr>
          <a:xfrm>
            <a:off x="981512" y="519897"/>
            <a:ext cx="19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Sequence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A070B-6346-BFB0-782F-EC4C09B13FA9}"/>
              </a:ext>
            </a:extLst>
          </p:cNvPr>
          <p:cNvSpPr txBox="1"/>
          <p:nvPr/>
        </p:nvSpPr>
        <p:spPr>
          <a:xfrm>
            <a:off x="8481766" y="519897"/>
            <a:ext cx="248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Iteration/Loop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21057-C0F4-497F-E95E-11420AFAAB6F}"/>
              </a:ext>
            </a:extLst>
          </p:cNvPr>
          <p:cNvSpPr txBox="1"/>
          <p:nvPr/>
        </p:nvSpPr>
        <p:spPr>
          <a:xfrm>
            <a:off x="4991799" y="519897"/>
            <a:ext cx="19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Selection</a:t>
            </a:r>
            <a:endParaRPr lang="en-GB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F79109-CBAB-BA62-4FB7-589B60EE77AD}"/>
              </a:ext>
            </a:extLst>
          </p:cNvPr>
          <p:cNvSpPr txBox="1">
            <a:spLocks/>
          </p:cNvSpPr>
          <p:nvPr/>
        </p:nvSpPr>
        <p:spPr>
          <a:xfrm>
            <a:off x="981511" y="3537168"/>
            <a:ext cx="1988192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a=float(a)</a:t>
            </a:r>
          </a:p>
          <a:p>
            <a:endParaRPr lang="en-GB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6C235D5-C7C7-9D55-9A8D-994782E0D218}"/>
              </a:ext>
            </a:extLst>
          </p:cNvPr>
          <p:cNvSpPr txBox="1">
            <a:spLocks/>
          </p:cNvSpPr>
          <p:nvPr/>
        </p:nvSpPr>
        <p:spPr>
          <a:xfrm>
            <a:off x="981511" y="4808105"/>
            <a:ext cx="1988192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print(a)</a:t>
            </a:r>
          </a:p>
          <a:p>
            <a:endParaRPr lang="en-GB" sz="280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90B0AE2-0093-5EAC-6B52-CFD8AB2A5526}"/>
              </a:ext>
            </a:extLst>
          </p:cNvPr>
          <p:cNvSpPr/>
          <p:nvPr/>
        </p:nvSpPr>
        <p:spPr>
          <a:xfrm>
            <a:off x="5069047" y="2065612"/>
            <a:ext cx="1668012" cy="84249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if </a:t>
            </a:r>
            <a:r>
              <a:rPr lang="de-DE" dirty="0">
                <a:solidFill>
                  <a:schemeClr val="tx1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True</a:t>
            </a:r>
            <a:endParaRPr lang="en-GB" dirty="0">
              <a:solidFill>
                <a:schemeClr val="tx1"/>
              </a:solidFill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B342CB-E449-8205-9510-2C8D97995C85}"/>
              </a:ext>
            </a:extLst>
          </p:cNvPr>
          <p:cNvSpPr txBox="1">
            <a:spLocks/>
          </p:cNvSpPr>
          <p:nvPr/>
        </p:nvSpPr>
        <p:spPr>
          <a:xfrm>
            <a:off x="4166530" y="3447800"/>
            <a:ext cx="1496039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a=2</a:t>
            </a:r>
          </a:p>
          <a:p>
            <a:endParaRPr lang="en-GB" sz="2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3FD5E97-98C7-A950-C7C4-F8D14162E7B8}"/>
              </a:ext>
            </a:extLst>
          </p:cNvPr>
          <p:cNvSpPr txBox="1">
            <a:spLocks/>
          </p:cNvSpPr>
          <p:nvPr/>
        </p:nvSpPr>
        <p:spPr>
          <a:xfrm>
            <a:off x="4166530" y="4798211"/>
            <a:ext cx="1496039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print(a)</a:t>
            </a:r>
          </a:p>
          <a:p>
            <a:endParaRPr lang="en-GB" sz="2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7E93FB6-30AB-5B4B-EED7-51699459CD22}"/>
              </a:ext>
            </a:extLst>
          </p:cNvPr>
          <p:cNvSpPr txBox="1">
            <a:spLocks/>
          </p:cNvSpPr>
          <p:nvPr/>
        </p:nvSpPr>
        <p:spPr>
          <a:xfrm>
            <a:off x="6143539" y="4808105"/>
            <a:ext cx="1496038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print(a)</a:t>
            </a:r>
          </a:p>
          <a:p>
            <a:endParaRPr lang="en-GB" sz="2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E1D563C-2AE8-2C84-7E9B-8BD619D4ED0B}"/>
              </a:ext>
            </a:extLst>
          </p:cNvPr>
          <p:cNvSpPr txBox="1">
            <a:spLocks/>
          </p:cNvSpPr>
          <p:nvPr/>
        </p:nvSpPr>
        <p:spPr>
          <a:xfrm>
            <a:off x="6143539" y="3433402"/>
            <a:ext cx="1496038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a=10</a:t>
            </a:r>
          </a:p>
          <a:p>
            <a:endParaRPr lang="en-GB" sz="28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2FB10B-7B58-D030-B9AF-A2F5B04D2595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6737059" y="2486860"/>
            <a:ext cx="154499" cy="94654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6429288-0DB1-34D6-2114-10400A86611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914551" y="2486860"/>
            <a:ext cx="154497" cy="96094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C58FF3-9594-FB78-327E-6BABF0F538F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14550" y="3975101"/>
            <a:ext cx="0" cy="823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761B18-2148-D307-80DB-06C5D480F649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6891558" y="3960703"/>
            <a:ext cx="0" cy="847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2A00BE-8F99-FE1B-C96A-5DD8BC33F66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903053" y="1694157"/>
            <a:ext cx="0" cy="371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8B6B41-919D-2037-3D23-9E9E8A8F9EDE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1975607" y="2793532"/>
            <a:ext cx="0" cy="74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DC8808-4535-8C78-0C7D-A1B9F8996FF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75607" y="4064469"/>
            <a:ext cx="0" cy="74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3E0DD876-1E40-14B4-B451-FF638EF43756}"/>
              </a:ext>
            </a:extLst>
          </p:cNvPr>
          <p:cNvSpPr/>
          <p:nvPr/>
        </p:nvSpPr>
        <p:spPr>
          <a:xfrm>
            <a:off x="9082479" y="2847276"/>
            <a:ext cx="1668012" cy="84249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if </a:t>
            </a:r>
            <a:r>
              <a:rPr lang="de-DE" dirty="0">
                <a:solidFill>
                  <a:schemeClr val="tx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a=10</a:t>
            </a:r>
            <a:endParaRPr lang="en-GB" dirty="0">
              <a:solidFill>
                <a:schemeClr val="tx1"/>
              </a:solidFill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2C3046BC-900B-07CD-CA02-7AA9C8DAB933}"/>
              </a:ext>
            </a:extLst>
          </p:cNvPr>
          <p:cNvSpPr txBox="1">
            <a:spLocks/>
          </p:cNvSpPr>
          <p:nvPr/>
        </p:nvSpPr>
        <p:spPr>
          <a:xfrm>
            <a:off x="9168465" y="4245180"/>
            <a:ext cx="1496039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a=a+1</a:t>
            </a:r>
          </a:p>
          <a:p>
            <a:endParaRPr lang="en-GB" sz="2800" dirty="0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26AB26EC-A40E-7B60-BA88-430FC433E2D1}"/>
              </a:ext>
            </a:extLst>
          </p:cNvPr>
          <p:cNvSpPr txBox="1">
            <a:spLocks/>
          </p:cNvSpPr>
          <p:nvPr/>
        </p:nvSpPr>
        <p:spPr>
          <a:xfrm>
            <a:off x="10210800" y="5633727"/>
            <a:ext cx="1496039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print(a)</a:t>
            </a:r>
          </a:p>
          <a:p>
            <a:endParaRPr lang="en-GB" sz="28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BA1AEAF-3F50-570E-2B29-43BF34B63FB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10750491" y="3268524"/>
            <a:ext cx="208328" cy="23631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B89F72-2092-2D10-17DA-A88C29C8E0A0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9916485" y="3689771"/>
            <a:ext cx="0" cy="555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293496-852A-2726-8BE9-E7EE7771E4F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916485" y="2501891"/>
            <a:ext cx="0" cy="345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126F96-D479-1A2E-24CC-3B1664ABD70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75607" y="1720227"/>
            <a:ext cx="0" cy="546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C7ED85F-B679-99A0-C2A3-F85C2040D06A}"/>
              </a:ext>
            </a:extLst>
          </p:cNvPr>
          <p:cNvCxnSpPr>
            <a:cxnSpLocks/>
            <a:stCxn id="54" idx="1"/>
            <a:endCxn id="53" idx="1"/>
          </p:cNvCxnSpPr>
          <p:nvPr/>
        </p:nvCxnSpPr>
        <p:spPr>
          <a:xfrm rot="10800000">
            <a:off x="9082479" y="3268525"/>
            <a:ext cx="85986" cy="1240307"/>
          </a:xfrm>
          <a:prstGeom prst="bentConnector3">
            <a:avLst>
              <a:gd name="adj1" fmla="val 3658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CDDE4E-8387-8A45-8702-CC72128EFFA2}"/>
              </a:ext>
            </a:extLst>
          </p:cNvPr>
          <p:cNvSpPr txBox="1"/>
          <p:nvPr/>
        </p:nvSpPr>
        <p:spPr>
          <a:xfrm>
            <a:off x="4218553" y="3130703"/>
            <a:ext cx="88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True</a:t>
            </a:r>
            <a:endParaRPr lang="en-GB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9F509-D298-A54F-9FFA-656F3286377D}"/>
              </a:ext>
            </a:extLst>
          </p:cNvPr>
          <p:cNvSpPr txBox="1"/>
          <p:nvPr/>
        </p:nvSpPr>
        <p:spPr>
          <a:xfrm>
            <a:off x="6866185" y="3083857"/>
            <a:ext cx="88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False</a:t>
            </a:r>
            <a:endParaRPr lang="en-GB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1502D-E015-3760-1DA8-BA362E60A191}"/>
              </a:ext>
            </a:extLst>
          </p:cNvPr>
          <p:cNvSpPr txBox="1"/>
          <p:nvPr/>
        </p:nvSpPr>
        <p:spPr>
          <a:xfrm>
            <a:off x="9846438" y="3713576"/>
            <a:ext cx="88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False</a:t>
            </a:r>
            <a:endParaRPr lang="en-GB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3F84A4-BE20-A106-5F6D-73A0534199CC}"/>
              </a:ext>
            </a:extLst>
          </p:cNvPr>
          <p:cNvSpPr txBox="1"/>
          <p:nvPr/>
        </p:nvSpPr>
        <p:spPr>
          <a:xfrm>
            <a:off x="10888774" y="3581428"/>
            <a:ext cx="88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True</a:t>
            </a:r>
            <a:endParaRPr lang="en-GB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E62AF2B-F28D-772B-9F33-FC92C728184E}"/>
              </a:ext>
            </a:extLst>
          </p:cNvPr>
          <p:cNvSpPr txBox="1">
            <a:spLocks/>
          </p:cNvSpPr>
          <p:nvPr/>
        </p:nvSpPr>
        <p:spPr>
          <a:xfrm>
            <a:off x="9168465" y="1959559"/>
            <a:ext cx="1496039" cy="52730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a=1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515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 Light</vt:lpstr>
      <vt:lpstr>Calibri</vt:lpstr>
      <vt:lpstr>Calibri </vt:lpstr>
      <vt:lpstr>Calibri Light</vt:lpstr>
      <vt:lpstr>Simplified Arabic Fixed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Beek, Daan</dc:creator>
  <cp:lastModifiedBy>van Beek, Daan</cp:lastModifiedBy>
  <cp:revision>1</cp:revision>
  <dcterms:created xsi:type="dcterms:W3CDTF">2022-09-02T14:06:36Z</dcterms:created>
  <dcterms:modified xsi:type="dcterms:W3CDTF">2022-09-19T10:36:15Z</dcterms:modified>
</cp:coreProperties>
</file>