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5C5E-8ABF-6343-B49B-2B68A1264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0EB0D-BA74-8341-9606-546880982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BE26-3058-794E-965D-78303A7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B9D7-400E-BB4C-AEE5-10801B5A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3693-B7C2-674D-BBB3-A893B6FF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7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0E5B-3AA8-1944-BD8C-C99F2A83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B1C6C-984C-6E49-A625-95E14114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5110-0E8D-5042-A17E-794AF193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0B7C-4494-5149-8FC9-A0952A42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0839-B6CC-0249-877C-FB5085D4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F71F8-95E8-EB46-83B2-3AAAEBB22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B80FD-5BCB-DA43-B4CF-9D7806824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2552-8014-5540-9779-0AF098C8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EE37-6206-154D-9E3C-18A67CD0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7F8E-32E4-3D47-81C5-0F64FB9F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C5A8-E4C4-7542-8CF2-A6CFA885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C67D-AE19-9B43-83B3-F84B89E9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FEB0-54A3-524E-91A1-68AA0F8B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CE93-416F-AF40-A3A5-A8742FF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FDA2-D4D1-164B-B10C-4A2149B1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538C-4810-C141-89B5-4B624293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1F62-FB08-A84F-8734-857117D2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493F-7E86-D04D-A815-CD4E791B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ABA7-B677-5248-9F30-C2107080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45BE-37E9-DA42-87CD-E7C85D7C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152D-9086-8345-9A1A-663DE95F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2FBC-580C-784E-8BE6-51073E219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E2CFE-DADD-BC49-A987-2C96FA00D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647D7-9C66-0B46-85A9-CFA3A9EA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84A5-1E65-904C-8FF7-AEF69883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0CEC-C085-6546-A06B-1979A624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6D91-5AB1-4344-8A66-7DB49E9C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9FC1E-9C1F-2140-A1E7-AAA17B52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3639-42EC-FA41-AEA7-3ACF70179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9024C-4426-2641-9868-27B1F7A9C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72E77-88A1-5246-8409-F6561D808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7E2C3-157E-7745-ABF2-2324AC19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68132-2EB1-514E-ADD9-D933A7DC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BEA59-0363-4C4C-A31E-8EE4973D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7AEA-0F05-9248-A9FE-10A7ED6D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3603A-66F9-1B4B-B696-B3D530AE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2D45C-AAD6-AD43-A2C9-ED2A81B6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A9E9-3C9A-DE48-8C25-5D48105C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8555C-6465-5947-B5B7-E8CE4B4C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6E79-7885-D940-A55D-9B7CAF1B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2FCC9-D064-644C-91FF-29614583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9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74FC-F444-3848-BBFC-DB3D8128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6C51-5D76-EB4C-8D25-6B22D9D6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CE68-381D-7B42-8DEE-3F587E0F7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46DA5-E7D0-AD42-AA88-E3DE5EFA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9CC4-BFD8-C840-ADFB-78D7FB42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4B3F7-EF3A-204C-91A3-B59DC4A8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B3B6-F8CA-5344-812D-6385163C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3A81D-3FF1-5B46-9E2D-DC95AB141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010BC-D867-2943-952D-5080D2E2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C019D-E064-1048-8C17-E1C693D4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E993E-5CA5-4549-8E05-0BAC7A7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424C-E5A4-3744-B2C3-EEF0B5F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9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D26C8-1392-A844-BFBA-AF5C0E49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8D1C5-129A-9F49-9227-42B11E9A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BAAB-406E-0549-8096-C910A7FF3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E984-3FB2-C442-9F31-9E6AC2617BF4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96B5-5FC4-A34A-8489-E4C5CB08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0A86-4F23-AA45-8009-2918E6330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CCC5-DC97-E944-ACC9-F0584E64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324594-BBB3-9D43-BAB3-04F04315F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05180"/>
              </p:ext>
            </p:extLst>
          </p:nvPr>
        </p:nvGraphicFramePr>
        <p:xfrm>
          <a:off x="116113" y="88295"/>
          <a:ext cx="3389086" cy="3413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4543">
                  <a:extLst>
                    <a:ext uri="{9D8B030D-6E8A-4147-A177-3AD203B41FA5}">
                      <a16:colId xmlns:a16="http://schemas.microsoft.com/office/drawing/2014/main" val="3782733104"/>
                    </a:ext>
                  </a:extLst>
                </a:gridCol>
                <a:gridCol w="1694543">
                  <a:extLst>
                    <a:ext uri="{9D8B030D-6E8A-4147-A177-3AD203B41FA5}">
                      <a16:colId xmlns:a16="http://schemas.microsoft.com/office/drawing/2014/main" val="367434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Mini Cooper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3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3,054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4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1,410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7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142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5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acceleration </a:t>
                      </a:r>
                    </a:p>
                    <a:p>
                      <a:r>
                        <a:rPr lang="en-US" sz="1100" dirty="0"/>
                        <a:t>0-100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14,1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Battery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n.a</a:t>
                      </a: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Fuel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 l / 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Engine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Line-4 997 cm3 / 60.7 cui engine size, 41 kW / 56 PS / 55 </a:t>
                      </a:r>
                      <a:r>
                        <a:rPr lang="en-US" sz="1100" dirty="0" err="1"/>
                        <a:t>hp</a:t>
                      </a:r>
                      <a:r>
                        <a:rPr lang="en-US" sz="1100" dirty="0"/>
                        <a:t> (net) of power, 4-speed manual powertrain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297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3EA24F-D9D7-4042-8B73-C33B297FC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74954"/>
              </p:ext>
            </p:extLst>
          </p:nvPr>
        </p:nvGraphicFramePr>
        <p:xfrm>
          <a:off x="3839028" y="88295"/>
          <a:ext cx="3389086" cy="3581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4543">
                  <a:extLst>
                    <a:ext uri="{9D8B030D-6E8A-4147-A177-3AD203B41FA5}">
                      <a16:colId xmlns:a16="http://schemas.microsoft.com/office/drawing/2014/main" val="3782733104"/>
                    </a:ext>
                  </a:extLst>
                </a:gridCol>
                <a:gridCol w="1694543">
                  <a:extLst>
                    <a:ext uri="{9D8B030D-6E8A-4147-A177-3AD203B41FA5}">
                      <a16:colId xmlns:a16="http://schemas.microsoft.com/office/drawing/2014/main" val="367434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Caterham</a:t>
                      </a:r>
                      <a:r>
                        <a:rPr lang="en-US" sz="1100" dirty="0"/>
                        <a:t> Seven 620r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3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3,1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4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1,685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7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5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acceleration </a:t>
                      </a:r>
                    </a:p>
                    <a:p>
                      <a:r>
                        <a:rPr lang="en-US" sz="1100" dirty="0"/>
                        <a:t>0-100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3,3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Battery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n.a</a:t>
                      </a: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Fuel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13,4 l / 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Engine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Line-4 1999 cm3 / 121.6 cui engine size, 232 kW / 316 PS / 311 </a:t>
                      </a:r>
                      <a:r>
                        <a:rPr lang="en-US" sz="1100" dirty="0" err="1"/>
                        <a:t>hp</a:t>
                      </a:r>
                      <a:r>
                        <a:rPr lang="en-US" sz="1100" dirty="0"/>
                        <a:t> (ECE) of power, 6-speed semi-automatic powertrain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297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8A8D86-440D-1B42-8188-56897FD5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02631"/>
              </p:ext>
            </p:extLst>
          </p:nvPr>
        </p:nvGraphicFramePr>
        <p:xfrm>
          <a:off x="7561943" y="88295"/>
          <a:ext cx="3389086" cy="3581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4543">
                  <a:extLst>
                    <a:ext uri="{9D8B030D-6E8A-4147-A177-3AD203B41FA5}">
                      <a16:colId xmlns:a16="http://schemas.microsoft.com/office/drawing/2014/main" val="3782733104"/>
                    </a:ext>
                  </a:extLst>
                </a:gridCol>
                <a:gridCol w="1694543">
                  <a:extLst>
                    <a:ext uri="{9D8B030D-6E8A-4147-A177-3AD203B41FA5}">
                      <a16:colId xmlns:a16="http://schemas.microsoft.com/office/drawing/2014/main" val="367434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Ferrari F40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3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4,430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4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1,980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7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324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5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acceleration </a:t>
                      </a:r>
                    </a:p>
                    <a:p>
                      <a:r>
                        <a:rPr lang="en-US" sz="1100" dirty="0"/>
                        <a:t>0-100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4,1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Battery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n.a</a:t>
                      </a: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Fuel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 l / 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Engine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V-8 2936 cm3 / 179.6 cui engine size, 351.5 kW / 478 PS / 471 </a:t>
                      </a:r>
                      <a:r>
                        <a:rPr lang="en-US" sz="1100" dirty="0" err="1"/>
                        <a:t>hp</a:t>
                      </a:r>
                      <a:r>
                        <a:rPr lang="en-US" sz="1100" dirty="0"/>
                        <a:t> (DIN) of power, 5-speed manual powertrain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2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3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4FE765-D562-4049-9500-EDA2B7C86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45318"/>
              </p:ext>
            </p:extLst>
          </p:nvPr>
        </p:nvGraphicFramePr>
        <p:xfrm>
          <a:off x="2347685" y="1351038"/>
          <a:ext cx="3389086" cy="3581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4543">
                  <a:extLst>
                    <a:ext uri="{9D8B030D-6E8A-4147-A177-3AD203B41FA5}">
                      <a16:colId xmlns:a16="http://schemas.microsoft.com/office/drawing/2014/main" val="3782733104"/>
                    </a:ext>
                  </a:extLst>
                </a:gridCol>
                <a:gridCol w="1694543">
                  <a:extLst>
                    <a:ext uri="{9D8B030D-6E8A-4147-A177-3AD203B41FA5}">
                      <a16:colId xmlns:a16="http://schemas.microsoft.com/office/drawing/2014/main" val="367434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Volkswagen Beetle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3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4,060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4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1,550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7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126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5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acceleration </a:t>
                      </a:r>
                    </a:p>
                    <a:p>
                      <a:r>
                        <a:rPr lang="en-US" sz="1100" dirty="0"/>
                        <a:t>0-100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26,5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Battery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n.a</a:t>
                      </a: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Fuel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n.a</a:t>
                      </a: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Engine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Boxer-4 1285 cm3 / 78.5 cui engine size, 32 kW / 44 PS / 43 </a:t>
                      </a:r>
                      <a:r>
                        <a:rPr lang="en-US" sz="1100" dirty="0" err="1"/>
                        <a:t>hp</a:t>
                      </a:r>
                      <a:r>
                        <a:rPr lang="en-US" sz="1100" dirty="0"/>
                        <a:t> (DIN) of power, 4-speed manual powertrain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297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AFED7E-F16F-FF4B-9484-D1EA7A6CC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07763"/>
              </p:ext>
            </p:extLst>
          </p:nvPr>
        </p:nvGraphicFramePr>
        <p:xfrm>
          <a:off x="6070600" y="1459895"/>
          <a:ext cx="3389086" cy="3469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4543">
                  <a:extLst>
                    <a:ext uri="{9D8B030D-6E8A-4147-A177-3AD203B41FA5}">
                      <a16:colId xmlns:a16="http://schemas.microsoft.com/office/drawing/2014/main" val="3782733104"/>
                    </a:ext>
                  </a:extLst>
                </a:gridCol>
                <a:gridCol w="1694543">
                  <a:extLst>
                    <a:ext uri="{9D8B030D-6E8A-4147-A177-3AD203B41FA5}">
                      <a16:colId xmlns:a16="http://schemas.microsoft.com/office/drawing/2014/main" val="367434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Volkswagen T1 Camper 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3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4,280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4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1,720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7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105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5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Maximum acceleration </a:t>
                      </a:r>
                    </a:p>
                    <a:p>
                      <a:r>
                        <a:rPr lang="en-US" sz="1100" dirty="0"/>
                        <a:t>0-100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n.a</a:t>
                      </a: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Battery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n.a</a:t>
                      </a: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7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Fuel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8,5 l / 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Engine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 </a:t>
                      </a:r>
                      <a:r>
                        <a:rPr lang="en-US" sz="1100" dirty="0" err="1"/>
                        <a:t>cyl</a:t>
                      </a:r>
                      <a:r>
                        <a:rPr lang="en-US" sz="1100" dirty="0"/>
                        <a:t>., 4 stroke, </a:t>
                      </a:r>
                      <a:r>
                        <a:rPr lang="en-US" sz="1100" dirty="0" err="1"/>
                        <a:t>ohv</a:t>
                      </a:r>
                      <a:r>
                        <a:rPr lang="en-US" sz="1100" dirty="0"/>
                        <a:t>, rear-mounted, horizontally opposed, air-cooled. 53 </a:t>
                      </a:r>
                      <a:r>
                        <a:rPr lang="en-US" sz="1100" dirty="0" err="1"/>
                        <a:t>hp</a:t>
                      </a:r>
                      <a:r>
                        <a:rPr lang="en-US" sz="1100" dirty="0"/>
                        <a:t> of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2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1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312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2018-03-01T10:00:50Z</dcterms:created>
  <dcterms:modified xsi:type="dcterms:W3CDTF">2018-03-01T10:32:04Z</dcterms:modified>
</cp:coreProperties>
</file>