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4.jpeg" ContentType="image/jpeg"/>
  <Override PartName="/ppt/media/image3.png" ContentType="image/png"/>
  <Override PartName="/ppt/media/image5.png" ContentType="image/png"/>
  <Override PartName="/ppt/media/image6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pPr>
              <a:spcBef>
                <a:spcPts val="1417"/>
              </a:spcBef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>
              <a:spcBef>
                <a:spcPts val="1134"/>
              </a:spcBef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>
              <a:spcBef>
                <a:spcPts val="850"/>
              </a:spcBef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>
              <a:spcBef>
                <a:spcPts val="567"/>
              </a:spcBef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TextShape 3"/>
          <p:cNvSpPr txBox="1"/>
          <p:nvPr/>
        </p:nvSpPr>
        <p:spPr>
          <a:xfrm>
            <a:off x="4104000" y="4896000"/>
            <a:ext cx="439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1497985A-8382-4397-B29E-75ACF3456308}" type="author">
              <a:rPr b="0" lang="en-US" sz="1800" spc="-1" strike="noStrike">
                <a:latin typeface="Arial"/>
              </a:rPr>
              <a:t> </a:t>
            </a:fld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6A80AD1-9B99-40B2-A49B-6EAA06502F6F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AA1455F-DA19-49B4-B22F-252E1D43285B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Vier op een rij (Connect4)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4023360" y="4846320"/>
            <a:ext cx="5943600" cy="456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Daan Stout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Wie ben ik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Afgestudeerd HBO-ICT (2019)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Gamer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Game/software development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7545600" y="1326600"/>
            <a:ext cx="2000160" cy="266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Connect Four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3 Game Modes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Adjustable board size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Adjustable win length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3 AI difficulties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Korte Demo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6766560" y="1326600"/>
            <a:ext cx="2809440" cy="329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Hoe werkt de AI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27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Minimax pattern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Het kijkt naar alle board-posities N stappen in de toekomst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Het selecteert het meest ideale pad dat hij kan vinden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Er is een kleine kans dat de AI een random zet doet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Potentiele optimalisaties: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Alpha-Beta Pruning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Killer Heuristics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5032080" y="2103120"/>
            <a:ext cx="4547520" cy="24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Werkwijze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Simpel Word bestand met plannen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Doel (4 op een rij)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Win-Check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41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Extraatjes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Begin met de basis → refactor en breid het uit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Begin meer hard-coded → maak het dynamisch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44000" y="182880"/>
            <a:ext cx="954000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Wat zou ik de volgende keer anders doen als ik meer tijd had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504000" y="164592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Wat bredere ontwerpen maken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Meer mijn best doen om de code makkelijk aanpasbaar te maken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44000" y="121320"/>
            <a:ext cx="954000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Waarom wil ik graag bij Vitas Young Talen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504000" y="16506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 begeleiding die ze bieden, samen met het leertraject, ziet er interessant voor mij uit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*gegarandeerde vaste positie na 1 jaar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52640" y="256032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Vragen - Opmerkingen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Application>LibreOffice/6.3.4.2$Windows_X86_64 LibreOffice_project/60da17e045e08f1793c57c00ba83cdfce946d0aa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2020-01-28T12:47:04Z</dcterms:created>
  <dc:creator/>
  <dc:description/>
  <dc:language>en-US</dc:language>
  <cp:lastModifiedBy/>
  <dcterms:modified xsi:type="dcterms:W3CDTF">2020-01-28T20:59:26Z</dcterms:modified>
  <cp:revision>3</cp:revision>
  <dc:subject/>
  <dc:title>Portfolio</dc:title>
</cp:coreProperties>
</file>