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13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8A71D-40AE-439F-9F5D-A9B697114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B03A19-D374-464A-888B-2A988A408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8302C-DC21-44CE-A9A2-BD280171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C7B7-357D-4CDC-AEC1-E0D98BE1E18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7A978-C8C6-44CC-A9E8-08368BE3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60B5C-CE45-494E-B6DD-2047FF79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E809-4850-46E9-BF29-772B3A592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31500-8205-414E-8419-3DEC59DC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981EA-CBA3-4C55-942D-7FA1788E7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0ED64-167D-46AE-9F03-240D570B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C7B7-357D-4CDC-AEC1-E0D98BE1E18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07143-0D39-4534-A9FB-4CA391A1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23F56-29B4-42F1-A5B2-4F7D997F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E809-4850-46E9-BF29-772B3A592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16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FD0718-4B1D-4EAA-A2D4-7A76A2D48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116F38-55F9-4660-AC5E-838616F48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752EF-C9CA-4C28-B5AE-FCCA7BB2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C7B7-357D-4CDC-AEC1-E0D98BE1E18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A09C6-7F68-4724-BB5D-198F0C12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8E354-FB62-496D-BC68-BC447DE2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E809-4850-46E9-BF29-772B3A592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E4213-D8DC-4926-B3AF-C17ECDF4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B2184-A8CA-4222-B6F5-6DE368AB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A0AFA-E67C-4EA4-85CB-A37089D0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C7B7-357D-4CDC-AEC1-E0D98BE1E18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53ED4-D42C-4E46-A333-D5497A23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4770C-CD60-49B6-99F4-EBDE8C1F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E809-4850-46E9-BF29-772B3A592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1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021FE-1096-4120-958D-277E78ED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29A0D6-179A-4188-81F9-FF818090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ABE03-D6B8-4EF9-91F0-1B878DDD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C7B7-357D-4CDC-AEC1-E0D98BE1E18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014E7-C2FD-433F-8AAB-91DE7365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6D645-97EF-400C-9AED-F1C3E294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E809-4850-46E9-BF29-772B3A592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6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2A0F4-9094-415E-970D-5291E3F7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BFC10-EFDA-4011-8AD5-00B6F8906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5341AC-FADB-4B46-B491-CDB2698A3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ACF2F9-C397-47EC-A279-8ADD1D29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C7B7-357D-4CDC-AEC1-E0D98BE1E18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3E87E-0108-4713-857B-22E7C87C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D903-5ACE-4948-A16D-EFAD14C5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E809-4850-46E9-BF29-772B3A592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B736E-EF5E-463F-8160-F64544EA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739D45-DA04-41A9-B0D7-F17F4E148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1E16A3-347F-4E70-9655-80088A0A6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424600-22CF-4635-8AF6-908B5612B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6D0C35-417F-4618-8FD3-45E049E08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053D3E-F72A-48A3-9616-C682499B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C7B7-357D-4CDC-AEC1-E0D98BE1E18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A974C4-CE31-4EA8-AA09-9BABC38A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83D577-4C7C-4501-BCE1-8DA593F0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E809-4850-46E9-BF29-772B3A592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24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34AF7-C415-467C-8283-FAA653A3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A4620-1B85-45EA-A0F9-D700BD93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C7B7-357D-4CDC-AEC1-E0D98BE1E18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4ADB37-19B2-42FD-9603-35106400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8C856-089A-440E-9408-FABF5CD3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E809-4850-46E9-BF29-772B3A592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54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0E7C23-511B-4223-893B-6CE228EE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C7B7-357D-4CDC-AEC1-E0D98BE1E18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705765-C29A-4C9D-9E62-D5995D17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53E5E1-E978-4824-A24D-F54899B6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E809-4850-46E9-BF29-772B3A592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5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88D0F-1B82-4D5B-BF94-B292C094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58230-348D-4CAD-B9E8-EFE7C722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56A02C-04D1-481C-8B3F-5D4BAC7F6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4BB08-8547-4F3B-9255-421FC252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C7B7-357D-4CDC-AEC1-E0D98BE1E18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30CAF-A610-4B6F-93FB-8BBDB283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36EFF1-C85B-4358-8222-062B85C0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E809-4850-46E9-BF29-772B3A592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89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E6CA9-63D8-41CF-AA42-4BAE3165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997291-096C-4125-B45E-276F5F68F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8637E-5BD3-4C7C-B516-56E56E06A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3A94B-C339-46FA-AAE8-15CC95AB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C7B7-357D-4CDC-AEC1-E0D98BE1E18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1A92C-D452-4736-888A-EB86EF7B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E99D79-2F51-4353-AAC5-9BF81266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E809-4850-46E9-BF29-772B3A592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8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D8E2B6-9B6A-4CD7-BF3C-3CE177C9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1C401-EE72-489D-B156-0A432CC1A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F7840-ED9A-47DD-AFD4-76DEC62E9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C7B7-357D-4CDC-AEC1-E0D98BE1E18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7ED1E-242A-421B-A8B0-0177049F1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0AB6A-768D-4C60-BE1D-177E92829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E809-4850-46E9-BF29-772B3A592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36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D6CF9BC-1EA4-452D-9A71-8CAA797B7AD0}"/>
              </a:ext>
            </a:extLst>
          </p:cNvPr>
          <p:cNvSpPr/>
          <p:nvPr/>
        </p:nvSpPr>
        <p:spPr>
          <a:xfrm>
            <a:off x="0" y="373224"/>
            <a:ext cx="12192000" cy="60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A3A3A-A107-4C03-BB19-A5F1BE1E20ED}"/>
              </a:ext>
            </a:extLst>
          </p:cNvPr>
          <p:cNvSpPr txBox="1"/>
          <p:nvPr/>
        </p:nvSpPr>
        <p:spPr>
          <a:xfrm>
            <a:off x="0" y="-1321453"/>
            <a:ext cx="12192000" cy="43905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595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$</a:t>
            </a:r>
            <a:endParaRPr lang="ko-KR" altLang="en-US" sz="595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65C7E-0197-431A-BB1C-91FF5A9AE835}"/>
              </a:ext>
            </a:extLst>
          </p:cNvPr>
          <p:cNvSpPr txBox="1"/>
          <p:nvPr/>
        </p:nvSpPr>
        <p:spPr>
          <a:xfrm>
            <a:off x="0" y="2243542"/>
            <a:ext cx="12192000" cy="24031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3800" b="1" spc="50" dirty="0" err="1">
                <a:ln w="0"/>
                <a:solidFill>
                  <a:schemeClr val="tx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DollarCode</a:t>
            </a:r>
            <a:endParaRPr lang="ko-KR" altLang="en-US" sz="13800" b="1" spc="50" dirty="0">
              <a:ln w="0"/>
              <a:solidFill>
                <a:schemeClr val="tx2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50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Dealer Magick</dc:creator>
  <cp:lastModifiedBy>Dealer Magick</cp:lastModifiedBy>
  <cp:revision>3</cp:revision>
  <dcterms:created xsi:type="dcterms:W3CDTF">2021-08-23T13:59:30Z</dcterms:created>
  <dcterms:modified xsi:type="dcterms:W3CDTF">2021-08-23T14:01:07Z</dcterms:modified>
</cp:coreProperties>
</file>