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42A-64AB-4070-9D81-211BEBA1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2DC24-EA48-4A98-94FD-E51FF8CA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3BAB-7DF1-4500-B77E-0CC0349E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EFD12-FA66-4359-8565-B033A8B2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A2C7F-53C3-4615-86A8-2DACE8C9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AEAE7-8861-4194-BB9B-E8662FBA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C075A-4AEA-401A-B94C-3E1415B2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DC0D-6B06-4C40-91D1-473438D2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311A3-94E4-4CCE-B15B-B9DC39A5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9DC0C-FC5A-4298-BC02-BE73105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75C7C-6A63-43B3-9EC4-A19811009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FA4BC-345D-4C34-B54B-8B688D32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1B52-6C9C-436E-9397-6F66C981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8F48-77EA-4545-B87F-BA1B03D7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B6CA3-185F-4A45-B9B0-2C70188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252-2798-4FEE-B003-1403ECF6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27D14-4FDD-4292-A09F-4648F2E6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A103B-5A64-4E5F-8067-8DCE642A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33594-70E7-4F57-895D-C10F6E90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D7C3D-890F-4738-A291-0D6EE67B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3F68-225D-4011-BEB1-1831F01D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EF12-74BD-432F-8106-55AFF77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5C06-DD8D-4833-800E-5353DEC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897CF-E9B6-4183-89CD-34EA718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0C59-53AE-4E00-8F28-DBC3201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A4DB-E8B0-4224-B4F1-99A880E7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A2191-75C3-4016-9886-2CDBDB91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78AB2-2A6D-4590-9790-B783123F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20245-A2F5-415E-B4CF-4D25CA8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990B8-2BE1-4FAE-B3FF-A897F04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DFDA1-CA49-4A73-8EF3-C00A11E0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8D13-5D9E-4AFE-9128-E0ACD8C9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7DCC1-0B4E-4B66-92A2-A8770CA3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EB17C-C80F-444B-98E2-D75F0446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C05A7-C020-4128-BB9C-52D1CD23E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B8CEF-83DF-4367-98E6-8AFFFEE2C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647EE-2FB8-4A16-9069-D603C422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1A614D-AF64-4895-8400-58B31893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5FFD0B-6A42-4C60-A074-FE81B16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5754-F905-4B85-8AD6-7041154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B12EB6-481E-4C4C-84BC-51269F6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FB58-FC4A-4633-B936-4847C1F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67E9E-312C-4304-B713-6FF57C1C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44ACE-278F-4383-AFFF-858A738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F5537-F5DB-4C7C-B650-ED940366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E07E-AF70-433B-9937-4500FFE8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6A86A-723C-4852-A154-4A3F9396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B5A88-DD4A-45CA-BB40-C76AD879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5DB34-826E-4654-ADC8-E79936FB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B1B32-463A-46B0-9036-50CFD42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E8EBC-3F59-4CB3-879B-CA6C59AD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EE446-5D12-4C67-A236-67BA8E6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87312-1ADA-4DFF-9F74-AC16667E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435E-D5EE-4B55-BADA-A5B61BC05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0F66F-E33B-44B3-BDDD-D6DFB19E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D313A-124E-45D5-9749-474DAC4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E8E57-95C2-4DC9-9E4B-93A92D45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39069-D44E-4F41-8DD3-3CD1068E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A4C0A-90C7-4227-A9B2-EFF963E0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979AD-2E88-4468-9880-4B606DF2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FE4CE-7959-49B2-80E3-546687FD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6AE0-5726-4866-B559-69F8640F186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36F9-A607-4EF0-89EE-1729B0F4F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112E2-2AAE-4C8C-99EF-6C8CC002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13FD82-B6B7-4FDD-A0D2-667F4CCD4958}"/>
              </a:ext>
            </a:extLst>
          </p:cNvPr>
          <p:cNvGrpSpPr/>
          <p:nvPr/>
        </p:nvGrpSpPr>
        <p:grpSpPr>
          <a:xfrm>
            <a:off x="813383" y="377010"/>
            <a:ext cx="2306271" cy="2433652"/>
            <a:chOff x="813383" y="377010"/>
            <a:chExt cx="2306271" cy="24336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627718-EB8C-44DD-95B9-4A44A26D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13383" y="377010"/>
              <a:ext cx="1307983" cy="13079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57DD445-DCBE-4CD7-8D20-2C63EF581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1811671" y="948059"/>
              <a:ext cx="1307983" cy="130798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5D49E56-5FDF-4041-8E94-CDE72E580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13384" y="1502679"/>
              <a:ext cx="1307983" cy="130798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B5192-1ECF-4696-AF96-E56B45F4BC90}"/>
              </a:ext>
            </a:extLst>
          </p:cNvPr>
          <p:cNvSpPr txBox="1"/>
          <p:nvPr/>
        </p:nvSpPr>
        <p:spPr>
          <a:xfrm>
            <a:off x="3171037" y="619889"/>
            <a:ext cx="890911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800" kern="0" spc="-700" dirty="0">
                <a:solidFill>
                  <a:schemeClr val="accent6">
                    <a:lumMod val="50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Hexagram</a:t>
            </a:r>
            <a:endParaRPr lang="ko-KR" altLang="en-US" sz="13800" kern="0" spc="-700" dirty="0">
              <a:solidFill>
                <a:schemeClr val="accent6">
                  <a:lumMod val="50000"/>
                </a:schemeClr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FED17-1B89-476D-9D48-6B726F7CBFE7}"/>
              </a:ext>
            </a:extLst>
          </p:cNvPr>
          <p:cNvSpPr/>
          <p:nvPr/>
        </p:nvSpPr>
        <p:spPr>
          <a:xfrm>
            <a:off x="2686050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target</a:t>
            </a:r>
            <a:r>
              <a:rPr lang="ko-KR" altLang="en-US" dirty="0"/>
              <a:t>="_</a:t>
            </a:r>
            <a:r>
              <a:rPr lang="ko-KR" altLang="en-US" dirty="0" err="1"/>
              <a:t>blank</a:t>
            </a:r>
            <a:r>
              <a:rPr lang="ko-KR" altLang="en-US" dirty="0"/>
              <a:t>" </a:t>
            </a:r>
            <a:r>
              <a:rPr lang="ko-KR" altLang="en-US" dirty="0" err="1"/>
              <a:t>href</a:t>
            </a:r>
            <a:r>
              <a:rPr lang="ko-KR" altLang="en-US" dirty="0"/>
              <a:t>="https://icons8.kr"&gt;lcons8&lt;/a&gt;에 의한 &lt;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target</a:t>
            </a:r>
            <a:r>
              <a:rPr lang="ko-KR" altLang="en-US" dirty="0"/>
              <a:t>="_</a:t>
            </a:r>
            <a:r>
              <a:rPr lang="ko-KR" altLang="en-US" dirty="0" err="1"/>
              <a:t>blank</a:t>
            </a:r>
            <a:r>
              <a:rPr lang="ko-KR" altLang="en-US" dirty="0"/>
              <a:t>" </a:t>
            </a:r>
            <a:r>
              <a:rPr lang="ko-KR" altLang="en-US" dirty="0" err="1"/>
              <a:t>href</a:t>
            </a:r>
            <a:r>
              <a:rPr lang="ko-KR" altLang="en-US" dirty="0"/>
              <a:t>="https://icons8.kr/icon/eyElrLPwt03l/safari"&gt;Safari&lt;/a&gt; 아이콘</a:t>
            </a:r>
          </a:p>
        </p:txBody>
      </p:sp>
    </p:spTree>
    <p:extLst>
      <p:ext uri="{BB962C8B-B14F-4D97-AF65-F5344CB8AC3E}">
        <p14:creationId xmlns:p14="http://schemas.microsoft.com/office/powerpoint/2010/main" val="7477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 SD 산돌고딕 Neo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4</cp:revision>
  <dcterms:created xsi:type="dcterms:W3CDTF">2021-10-18T01:28:51Z</dcterms:created>
  <dcterms:modified xsi:type="dcterms:W3CDTF">2021-10-18T02:17:09Z</dcterms:modified>
</cp:coreProperties>
</file>