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25" d="100"/>
          <a:sy n="125" d="100"/>
        </p:scale>
        <p:origin x="-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238E9-9897-431C-92F0-61B58C26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18871-4B84-41FA-A4ED-467700D7D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7B680-D7E6-4C5A-8F3A-4F5E947E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5DE2-AE4F-4378-BB3F-260503C0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62B24-D495-4438-93B1-A2D21E2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77835-DDEB-42BE-A8AC-81896F92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5C961-EEF2-4FC6-9A72-1CCE15603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A8711-C778-4E07-A29F-B58F2D4E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C7A45-F70C-4690-ABA7-22D3AA0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01354-70B0-4BE1-956E-64373293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9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D910C9-A483-4688-B84E-957999FA3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B63FE-02ED-4730-A11F-B27BC92F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85B24-E59A-4175-BEF0-DC3F6AD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36D6A-5F5B-4B64-B9C8-0CDDD61C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57367-0CB9-4CC3-93F6-A4AAC02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1A0F-952F-42DE-BED4-0EF727AB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6942F-D51A-401B-AA5F-63ACEC60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E386F-D430-423B-820A-2DCBBDA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54E2-5614-455A-8759-7DDBCF51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66FCA-489C-4B4E-8512-C70B56C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4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52E4-FFD3-4266-8ECE-8E8ED7A1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A5E7B-8EAE-4E0F-B0E7-4EC961F56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7DD5D-5261-464E-B817-374FDFDD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22A84-2339-4B1A-987D-873212A8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988E-43A2-41E0-B3B9-6A7952F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120BE-8068-43D1-A1F2-19BB6461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FE805-68BC-44FA-8491-5418126C6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02DE5-0781-45C6-A0E3-33E3E7DD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1176C-32B5-4FB6-8394-99D1BC06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115BA-A3C1-4D72-98AE-186F874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8BBB6-909C-4104-8437-856453DB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E2318-0531-4994-99E4-5F6D08EB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34406-CA20-4400-94B3-B4B073C7E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838BC-69D5-4A9D-A37A-95605F6A0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318ADF-483B-4702-8880-3A9A5EA8B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668AF0-4AEB-47C9-811D-28DA973AA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6AA721-F939-4335-8716-BC007BA1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638AF-FA6A-4AEF-AB5B-71B7EEDF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0A09D6-1232-43A0-9E8D-920DEF36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2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BFAA9-3406-405E-A725-DABC0D9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C1286-790E-4811-993E-D069162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4201A5-E32B-4294-BB70-99CAB74F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0BEE2-AE46-4106-B7F1-914F2B2F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A9861A-A38D-45C9-A348-54241F78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1A5E2-0876-4BFD-837F-3A1A8261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300BE-2DD6-4D94-8E09-7011E4E6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070ED-037A-45BF-B83B-9FBD7ECB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6D6E2-3992-46E4-9C97-69E0F09C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99CD9-52B3-4271-9B6D-3B6D1D40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B3F64-05BF-4D0A-B5B8-21F706AD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1C7CD-976F-4819-B94A-37139D3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24FE3-EADF-406C-AC81-DB572DA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BC81B-A2DE-47B6-AA29-6738D2FE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4FAEB-8909-4E42-875D-C3C11321D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F32A28-B37F-49A7-BEAC-789EDED53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B9146-E1F4-49E8-9D9A-E759668D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645BA-1196-4C88-8322-30B561D8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1ED5F-577C-4C7B-AE4C-D5EF894E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34ED51-9462-4B7B-BF58-A417AB2F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A4A1D-8D25-466A-AF80-79978A5A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2B645-5826-40E0-8C0B-67F43437B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A52E-5FA5-472B-A433-6C57563DBE97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1D0F5-5A96-4C87-BA76-608A0F918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90F7-C475-4FC4-B433-8CD4BC2C9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E5CA-C458-4DE4-A743-138AD2165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1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198B60-B72F-4F1D-BB65-E25A50A339DB}"/>
              </a:ext>
            </a:extLst>
          </p:cNvPr>
          <p:cNvSpPr/>
          <p:nvPr/>
        </p:nvSpPr>
        <p:spPr>
          <a:xfrm>
            <a:off x="2324100" y="734448"/>
            <a:ext cx="9613689" cy="5467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Java DTO</a:t>
            </a:r>
            <a:endParaRPr lang="ko-KR" altLang="en-US" dirty="0"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BEF7C-1D9D-4B93-9BA1-E984CC6AE4E4}"/>
              </a:ext>
            </a:extLst>
          </p:cNvPr>
          <p:cNvSpPr/>
          <p:nvPr/>
        </p:nvSpPr>
        <p:spPr>
          <a:xfrm>
            <a:off x="196371" y="734448"/>
            <a:ext cx="1629735" cy="1284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rgbClr val="FF000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Oracle DB</a:t>
            </a:r>
            <a:endParaRPr lang="ko-KR" altLang="en-US" dirty="0">
              <a:solidFill>
                <a:srgbClr val="FF0000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04846-65C7-4642-92D2-8700D2383F25}"/>
              </a:ext>
            </a:extLst>
          </p:cNvPr>
          <p:cNvSpPr/>
          <p:nvPr/>
        </p:nvSpPr>
        <p:spPr>
          <a:xfrm>
            <a:off x="300047" y="1249964"/>
            <a:ext cx="1393111" cy="6291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DATE</a:t>
            </a:r>
          </a:p>
          <a:p>
            <a:pPr algn="ctr"/>
            <a:r>
              <a:rPr lang="en-US" altLang="ko-KR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periods</a:t>
            </a:r>
            <a:endParaRPr lang="ko-KR" altLang="en-US" dirty="0"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2E8201-0392-4C8F-861E-33CC011F4050}"/>
              </a:ext>
            </a:extLst>
          </p:cNvPr>
          <p:cNvSpPr/>
          <p:nvPr/>
        </p:nvSpPr>
        <p:spPr>
          <a:xfrm>
            <a:off x="2472652" y="1249964"/>
            <a:ext cx="1109446" cy="629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String</a:t>
            </a:r>
          </a:p>
          <a:p>
            <a:pPr algn="ctr"/>
            <a:r>
              <a:rPr lang="en-US" altLang="ko-KR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periods</a:t>
            </a:r>
            <a:endParaRPr lang="ko-KR" altLang="en-US" dirty="0"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FFFAFE-AC5C-4B92-A47B-4435A737C5A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693158" y="1564551"/>
            <a:ext cx="77949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C8002-0B9D-4BBE-B5BF-CF8ABCD6C371}"/>
              </a:ext>
            </a:extLst>
          </p:cNvPr>
          <p:cNvSpPr/>
          <p:nvPr/>
        </p:nvSpPr>
        <p:spPr>
          <a:xfrm>
            <a:off x="1768277" y="826954"/>
            <a:ext cx="613654" cy="645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Java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DAO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+</a:t>
            </a:r>
            <a:b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</a:br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JDBC</a:t>
            </a:r>
            <a:endParaRPr lang="ko-KR" altLang="en-US" sz="1200" dirty="0">
              <a:solidFill>
                <a:srgbClr val="7030A0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4FE5D6-7572-4E71-83F1-0EE93E6F3613}"/>
              </a:ext>
            </a:extLst>
          </p:cNvPr>
          <p:cNvGrpSpPr/>
          <p:nvPr/>
        </p:nvGrpSpPr>
        <p:grpSpPr>
          <a:xfrm>
            <a:off x="4001290" y="1249963"/>
            <a:ext cx="1980320" cy="989897"/>
            <a:chOff x="5752214" y="1770080"/>
            <a:chExt cx="2905063" cy="9898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D33238F-0E10-4779-B14C-4A22EC407ED3}"/>
                </a:ext>
              </a:extLst>
            </p:cNvPr>
            <p:cNvSpPr/>
            <p:nvPr/>
          </p:nvSpPr>
          <p:spPr>
            <a:xfrm>
              <a:off x="5838736" y="1770080"/>
              <a:ext cx="2732015" cy="98989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String</a:t>
              </a:r>
            </a:p>
            <a:p>
              <a:pPr algn="ctr"/>
              <a:r>
                <a:rPr lang="en-US" altLang="ko-KR" dirty="0" err="1"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periodString</a:t>
              </a:r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13082C-4998-4185-ACA3-245BD67A0009}"/>
                </a:ext>
              </a:extLst>
            </p:cNvPr>
            <p:cNvSpPr/>
            <p:nvPr/>
          </p:nvSpPr>
          <p:spPr>
            <a:xfrm>
              <a:off x="5752214" y="2399255"/>
              <a:ext cx="2905063" cy="35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“20210312000000-20210315000000”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7C65F1-5E4B-477F-BBD4-EBC2CEBE54B4}"/>
              </a:ext>
            </a:extLst>
          </p:cNvPr>
          <p:cNvGrpSpPr/>
          <p:nvPr/>
        </p:nvGrpSpPr>
        <p:grpSpPr>
          <a:xfrm>
            <a:off x="4060270" y="2462171"/>
            <a:ext cx="1862356" cy="989897"/>
            <a:chOff x="5838736" y="1770080"/>
            <a:chExt cx="2732017" cy="9898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DC6B861-B9A3-42D3-9052-A0E951CB02D7}"/>
                </a:ext>
              </a:extLst>
            </p:cNvPr>
            <p:cNvSpPr/>
            <p:nvPr/>
          </p:nvSpPr>
          <p:spPr>
            <a:xfrm>
              <a:off x="5838736" y="1770080"/>
              <a:ext cx="2732015" cy="98989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String</a:t>
              </a:r>
            </a:p>
            <a:p>
              <a:pPr algn="ctr"/>
              <a:r>
                <a:rPr lang="en-US" altLang="ko-KR" dirty="0" err="1"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periodString</a:t>
              </a:r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  <a:p>
              <a:pPr algn="ctr"/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7BE7032-71C1-42BC-A49D-757213E477EC}"/>
                </a:ext>
              </a:extLst>
            </p:cNvPr>
            <p:cNvSpPr/>
            <p:nvPr/>
          </p:nvSpPr>
          <p:spPr>
            <a:xfrm>
              <a:off x="5838737" y="2399255"/>
              <a:ext cx="2732016" cy="35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“20211024134900-20211024135000”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5329325-D15B-4193-821A-58059628B1E3}"/>
              </a:ext>
            </a:extLst>
          </p:cNvPr>
          <p:cNvGrpSpPr/>
          <p:nvPr/>
        </p:nvGrpSpPr>
        <p:grpSpPr>
          <a:xfrm>
            <a:off x="4060270" y="3710035"/>
            <a:ext cx="1862354" cy="989897"/>
            <a:chOff x="5838736" y="1770080"/>
            <a:chExt cx="2732017" cy="9898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77E5BC7-0CD0-40C4-AE69-D423FF967528}"/>
                </a:ext>
              </a:extLst>
            </p:cNvPr>
            <p:cNvSpPr/>
            <p:nvPr/>
          </p:nvSpPr>
          <p:spPr>
            <a:xfrm>
              <a:off x="5838736" y="1770080"/>
              <a:ext cx="2732015" cy="98989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String</a:t>
              </a:r>
            </a:p>
            <a:p>
              <a:pPr algn="ctr"/>
              <a:r>
                <a:rPr lang="en-US" altLang="ko-KR" dirty="0" err="1"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periodString</a:t>
              </a:r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  <a:p>
              <a:pPr algn="ctr"/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1C9238-6A15-4840-98F7-B571F09347DE}"/>
                </a:ext>
              </a:extLst>
            </p:cNvPr>
            <p:cNvSpPr/>
            <p:nvPr/>
          </p:nvSpPr>
          <p:spPr>
            <a:xfrm>
              <a:off x="5838737" y="2399255"/>
              <a:ext cx="2732016" cy="35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“20211024134900-20211024135000”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D0B6C10-B95D-4638-8AC0-1144F9A2C961}"/>
              </a:ext>
            </a:extLst>
          </p:cNvPr>
          <p:cNvCxnSpPr>
            <a:cxnSpLocks/>
          </p:cNvCxnSpPr>
          <p:nvPr/>
        </p:nvCxnSpPr>
        <p:spPr>
          <a:xfrm>
            <a:off x="3582098" y="1564551"/>
            <a:ext cx="4781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E5D4321-E6D2-4E43-99B1-C52A383E6087}"/>
              </a:ext>
            </a:extLst>
          </p:cNvPr>
          <p:cNvGrpSpPr/>
          <p:nvPr/>
        </p:nvGrpSpPr>
        <p:grpSpPr>
          <a:xfrm>
            <a:off x="3816990" y="1564551"/>
            <a:ext cx="243279" cy="1356919"/>
            <a:chOff x="5595457" y="2084668"/>
            <a:chExt cx="243279" cy="1356919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58E0E48-3C46-418B-927E-D53E91FD7326}"/>
                </a:ext>
              </a:extLst>
            </p:cNvPr>
            <p:cNvCxnSpPr>
              <a:cxnSpLocks/>
            </p:cNvCxnSpPr>
            <p:nvPr/>
          </p:nvCxnSpPr>
          <p:spPr>
            <a:xfrm>
              <a:off x="5595457" y="3441587"/>
              <a:ext cx="243279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B8F8B58-E0AD-40FB-BBCC-3FE063B5A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331" y="2084668"/>
              <a:ext cx="0" cy="135691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E057FA9-4B43-4C22-803C-9AE9DAC2914F}"/>
              </a:ext>
            </a:extLst>
          </p:cNvPr>
          <p:cNvGrpSpPr/>
          <p:nvPr/>
        </p:nvGrpSpPr>
        <p:grpSpPr>
          <a:xfrm>
            <a:off x="3816990" y="2853307"/>
            <a:ext cx="243279" cy="1356919"/>
            <a:chOff x="5595457" y="2084668"/>
            <a:chExt cx="243279" cy="135691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65EC8D7-2307-4439-8367-95223AA34FA5}"/>
                </a:ext>
              </a:extLst>
            </p:cNvPr>
            <p:cNvCxnSpPr>
              <a:cxnSpLocks/>
            </p:cNvCxnSpPr>
            <p:nvPr/>
          </p:nvCxnSpPr>
          <p:spPr>
            <a:xfrm>
              <a:off x="5595457" y="3441587"/>
              <a:ext cx="243279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63F0971-0149-4504-945C-DDD082194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331" y="2084668"/>
              <a:ext cx="0" cy="135691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FCD278C-31FE-4F5F-B35F-26E00A4A7D22}"/>
              </a:ext>
            </a:extLst>
          </p:cNvPr>
          <p:cNvGrpSpPr/>
          <p:nvPr/>
        </p:nvGrpSpPr>
        <p:grpSpPr>
          <a:xfrm>
            <a:off x="3816990" y="4072863"/>
            <a:ext cx="243279" cy="1356919"/>
            <a:chOff x="5595457" y="2084668"/>
            <a:chExt cx="243279" cy="1356919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75EDE7B-5072-4135-8D39-A9B66C47B10D}"/>
                </a:ext>
              </a:extLst>
            </p:cNvPr>
            <p:cNvCxnSpPr>
              <a:cxnSpLocks/>
            </p:cNvCxnSpPr>
            <p:nvPr/>
          </p:nvCxnSpPr>
          <p:spPr>
            <a:xfrm>
              <a:off x="5595457" y="3441587"/>
              <a:ext cx="243279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B0E964D-52DA-44BF-9D99-D26480837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331" y="2084668"/>
              <a:ext cx="0" cy="135691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B2BDDC-DEC9-4017-A557-BB9B5F3377A4}"/>
              </a:ext>
            </a:extLst>
          </p:cNvPr>
          <p:cNvSpPr/>
          <p:nvPr/>
        </p:nvSpPr>
        <p:spPr>
          <a:xfrm>
            <a:off x="4060270" y="4919105"/>
            <a:ext cx="1862352" cy="989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BAC0CB3-D4C3-487F-9BAB-1B379CFBB7F8}"/>
              </a:ext>
            </a:extLst>
          </p:cNvPr>
          <p:cNvCxnSpPr>
            <a:cxnSpLocks/>
          </p:cNvCxnSpPr>
          <p:nvPr/>
        </p:nvCxnSpPr>
        <p:spPr>
          <a:xfrm>
            <a:off x="5922622" y="1670645"/>
            <a:ext cx="32261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BADF8C-6DBD-4567-96DF-8BF204BEB031}"/>
              </a:ext>
            </a:extLst>
          </p:cNvPr>
          <p:cNvGrpSpPr/>
          <p:nvPr/>
        </p:nvGrpSpPr>
        <p:grpSpPr>
          <a:xfrm>
            <a:off x="6245243" y="1249963"/>
            <a:ext cx="1742993" cy="841365"/>
            <a:chOff x="5838736" y="1770080"/>
            <a:chExt cx="2732017" cy="9898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C0C7251-0152-46AA-8F7F-6C1956AE62E2}"/>
                </a:ext>
              </a:extLst>
            </p:cNvPr>
            <p:cNvSpPr/>
            <p:nvPr/>
          </p:nvSpPr>
          <p:spPr>
            <a:xfrm>
              <a:off x="5838736" y="1770080"/>
              <a:ext cx="2732015" cy="98989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String</a:t>
              </a:r>
            </a:p>
            <a:p>
              <a:pPr algn="ctr"/>
              <a:r>
                <a:rPr lang="en-US" altLang="ko-KR" dirty="0" err="1"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periodStartStr</a:t>
              </a:r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D86F1D4-D016-40AB-90C6-F6F8B29067ED}"/>
                </a:ext>
              </a:extLst>
            </p:cNvPr>
            <p:cNvSpPr/>
            <p:nvPr/>
          </p:nvSpPr>
          <p:spPr>
            <a:xfrm>
              <a:off x="5838737" y="2399255"/>
              <a:ext cx="2732016" cy="35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“20210312000000”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938EED-0A6B-40EF-8A66-58785E7BDC2C}"/>
              </a:ext>
            </a:extLst>
          </p:cNvPr>
          <p:cNvGrpSpPr/>
          <p:nvPr/>
        </p:nvGrpSpPr>
        <p:grpSpPr>
          <a:xfrm>
            <a:off x="6245243" y="2249981"/>
            <a:ext cx="1742993" cy="841365"/>
            <a:chOff x="5838736" y="1770080"/>
            <a:chExt cx="2732017" cy="9898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666D38-7ADC-4EC3-92E3-29CEEEE646B9}"/>
                </a:ext>
              </a:extLst>
            </p:cNvPr>
            <p:cNvSpPr/>
            <p:nvPr/>
          </p:nvSpPr>
          <p:spPr>
            <a:xfrm>
              <a:off x="5838736" y="1770080"/>
              <a:ext cx="2732015" cy="98989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String</a:t>
              </a:r>
            </a:p>
            <a:p>
              <a:pPr algn="ctr"/>
              <a:r>
                <a:rPr lang="en-US" altLang="ko-KR" dirty="0" err="1"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periodEndStr</a:t>
              </a:r>
              <a:endParaRPr lang="ko-KR" altLang="en-US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A7F2190-835D-4C5C-B4BF-5BB880463799}"/>
                </a:ext>
              </a:extLst>
            </p:cNvPr>
            <p:cNvSpPr/>
            <p:nvPr/>
          </p:nvSpPr>
          <p:spPr>
            <a:xfrm>
              <a:off x="5838737" y="2399255"/>
              <a:ext cx="2732016" cy="3523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rPr>
                <a:t>“20210315000000”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CC6056B-64C2-44C6-8A15-1DF5E8E26F10}"/>
              </a:ext>
            </a:extLst>
          </p:cNvPr>
          <p:cNvGrpSpPr/>
          <p:nvPr/>
        </p:nvGrpSpPr>
        <p:grpSpPr>
          <a:xfrm>
            <a:off x="6071708" y="1670646"/>
            <a:ext cx="173531" cy="1000018"/>
            <a:chOff x="5595457" y="2084668"/>
            <a:chExt cx="243279" cy="1356919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155F4C2-218C-4F1A-81AB-F16E8A221CDC}"/>
                </a:ext>
              </a:extLst>
            </p:cNvPr>
            <p:cNvCxnSpPr>
              <a:cxnSpLocks/>
            </p:cNvCxnSpPr>
            <p:nvPr/>
          </p:nvCxnSpPr>
          <p:spPr>
            <a:xfrm>
              <a:off x="5595457" y="3441587"/>
              <a:ext cx="243279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07E6D98-C997-417F-9D97-5D4F97B17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331" y="2084668"/>
              <a:ext cx="0" cy="135691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950BB6E-61D3-4FF2-A243-B9E08FD9E660}"/>
              </a:ext>
            </a:extLst>
          </p:cNvPr>
          <p:cNvGrpSpPr/>
          <p:nvPr/>
        </p:nvGrpSpPr>
        <p:grpSpPr>
          <a:xfrm>
            <a:off x="8247934" y="1249963"/>
            <a:ext cx="1677800" cy="1841383"/>
            <a:chOff x="7728178" y="1770080"/>
            <a:chExt cx="2065618" cy="2166455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22C23E2-90FC-43FE-A77F-6908C35B36F8}"/>
                </a:ext>
              </a:extLst>
            </p:cNvPr>
            <p:cNvGrpSpPr/>
            <p:nvPr/>
          </p:nvGrpSpPr>
          <p:grpSpPr>
            <a:xfrm>
              <a:off x="7728178" y="1770080"/>
              <a:ext cx="2065618" cy="989897"/>
              <a:chOff x="5838736" y="1770080"/>
              <a:chExt cx="2732017" cy="989897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3B1554D-BC67-475E-8408-E7A202514610}"/>
                  </a:ext>
                </a:extLst>
              </p:cNvPr>
              <p:cNvSpPr/>
              <p:nvPr/>
            </p:nvSpPr>
            <p:spPr>
              <a:xfrm>
                <a:off x="5838736" y="1770080"/>
                <a:ext cx="2732015" cy="9898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 err="1">
                    <a:solidFill>
                      <a:srgbClr val="0070C0"/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Java.util.Date</a:t>
                </a:r>
                <a:endParaRPr lang="en-US" altLang="ko-KR" dirty="0">
                  <a:solidFill>
                    <a:srgbClr val="0070C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endParaRPr>
              </a:p>
              <a:p>
                <a:pPr algn="ctr"/>
                <a:r>
                  <a:rPr lang="en-US" altLang="ko-KR" dirty="0" err="1"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periodStart</a:t>
                </a:r>
                <a:endParaRPr lang="ko-KR" altLang="en-US" dirty="0">
                  <a:latin typeface="Apple SD 산돌고딕 Neo" panose="02000300000000000000" pitchFamily="50" charset="-127"/>
                  <a:ea typeface="Apple SD 산돌고딕 Neo" panose="02000300000000000000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3A02231-65A0-4449-A6FE-E4B945BF69D2}"/>
                  </a:ext>
                </a:extLst>
              </p:cNvPr>
              <p:cNvSpPr/>
              <p:nvPr/>
            </p:nvSpPr>
            <p:spPr>
              <a:xfrm>
                <a:off x="5838737" y="2399255"/>
                <a:ext cx="2732016" cy="352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2021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년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3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월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12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00:00:00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76F6A7F-EDF4-4EEC-AFA6-3D3F9539DF93}"/>
                </a:ext>
              </a:extLst>
            </p:cNvPr>
            <p:cNvGrpSpPr/>
            <p:nvPr/>
          </p:nvGrpSpPr>
          <p:grpSpPr>
            <a:xfrm>
              <a:off x="7728178" y="2946638"/>
              <a:ext cx="2065618" cy="989897"/>
              <a:chOff x="5838736" y="1770080"/>
              <a:chExt cx="2732017" cy="98989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6D4136-E00C-4F04-B928-D05AC55AFB7D}"/>
                  </a:ext>
                </a:extLst>
              </p:cNvPr>
              <p:cNvSpPr/>
              <p:nvPr/>
            </p:nvSpPr>
            <p:spPr>
              <a:xfrm>
                <a:off x="5838736" y="1770080"/>
                <a:ext cx="2732015" cy="9898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 err="1">
                    <a:solidFill>
                      <a:srgbClr val="0070C0"/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Java.util.Date</a:t>
                </a:r>
                <a:endParaRPr lang="en-US" altLang="ko-KR" dirty="0">
                  <a:solidFill>
                    <a:srgbClr val="0070C0"/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endParaRPr>
              </a:p>
              <a:p>
                <a:pPr algn="ctr"/>
                <a:r>
                  <a:rPr lang="en-US" altLang="ko-KR" dirty="0" err="1"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periodEnd</a:t>
                </a:r>
                <a:endParaRPr lang="ko-KR" altLang="en-US" dirty="0">
                  <a:latin typeface="Apple SD 산돌고딕 Neo" panose="02000300000000000000" pitchFamily="50" charset="-127"/>
                  <a:ea typeface="Apple SD 산돌고딕 Neo" panose="02000300000000000000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3A044DF-790E-484F-B696-097A6FD4DFA2}"/>
                  </a:ext>
                </a:extLst>
              </p:cNvPr>
              <p:cNvSpPr/>
              <p:nvPr/>
            </p:nvSpPr>
            <p:spPr>
              <a:xfrm>
                <a:off x="5838737" y="2399255"/>
                <a:ext cx="2732016" cy="352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2021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년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3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월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15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  <a:latin typeface="Apple SD 산돌고딕 Neo" panose="02000300000000000000" pitchFamily="50" charset="-127"/>
                    <a:ea typeface="Apple SD 산돌고딕 Neo" panose="02000300000000000000" pitchFamily="50" charset="-127"/>
                  </a:rPr>
                  <a:t>00:00:00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Apple SD 산돌고딕 Neo" panose="02000300000000000000" pitchFamily="50" charset="-127"/>
                  <a:ea typeface="Apple SD 산돌고딕 Neo" panose="02000300000000000000" pitchFamily="50" charset="-127"/>
                </a:endParaRPr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2CEB3E9-267E-46A8-9356-26D1780FEA06}"/>
              </a:ext>
            </a:extLst>
          </p:cNvPr>
          <p:cNvGrpSpPr/>
          <p:nvPr/>
        </p:nvGrpSpPr>
        <p:grpSpPr>
          <a:xfrm>
            <a:off x="7995822" y="1670645"/>
            <a:ext cx="234822" cy="1000018"/>
            <a:chOff x="9008972" y="1670645"/>
            <a:chExt cx="478171" cy="1000018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28DD748-7BC9-453E-B5CE-021D1994FE2F}"/>
                </a:ext>
              </a:extLst>
            </p:cNvPr>
            <p:cNvCxnSpPr>
              <a:cxnSpLocks/>
            </p:cNvCxnSpPr>
            <p:nvPr/>
          </p:nvCxnSpPr>
          <p:spPr>
            <a:xfrm>
              <a:off x="9008972" y="1670645"/>
              <a:ext cx="478171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1A09D00-3CD7-4B9A-A425-C2F9214E7E81}"/>
                </a:ext>
              </a:extLst>
            </p:cNvPr>
            <p:cNvCxnSpPr>
              <a:cxnSpLocks/>
            </p:cNvCxnSpPr>
            <p:nvPr/>
          </p:nvCxnSpPr>
          <p:spPr>
            <a:xfrm>
              <a:off x="9008972" y="2670663"/>
              <a:ext cx="478171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A8C123-F6C7-4207-8E62-EEEE4512B90B}"/>
              </a:ext>
            </a:extLst>
          </p:cNvPr>
          <p:cNvCxnSpPr>
            <a:cxnSpLocks/>
          </p:cNvCxnSpPr>
          <p:nvPr/>
        </p:nvCxnSpPr>
        <p:spPr>
          <a:xfrm flipV="1">
            <a:off x="9925733" y="1670644"/>
            <a:ext cx="9072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FB771-B3E3-4F64-865A-522950DE072A}"/>
              </a:ext>
            </a:extLst>
          </p:cNvPr>
          <p:cNvCxnSpPr/>
          <p:nvPr/>
        </p:nvCxnSpPr>
        <p:spPr>
          <a:xfrm flipV="1">
            <a:off x="9925733" y="2668082"/>
            <a:ext cx="9072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342A51D-0F23-4ED6-96A8-DFC067B66B48}"/>
              </a:ext>
            </a:extLst>
          </p:cNvPr>
          <p:cNvCxnSpPr/>
          <p:nvPr/>
        </p:nvCxnSpPr>
        <p:spPr>
          <a:xfrm>
            <a:off x="10014940" y="1670645"/>
            <a:ext cx="0" cy="10000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2EF31C5-0F67-4147-91D0-C04FC0C96335}"/>
              </a:ext>
            </a:extLst>
          </p:cNvPr>
          <p:cNvCxnSpPr/>
          <p:nvPr/>
        </p:nvCxnSpPr>
        <p:spPr>
          <a:xfrm>
            <a:off x="10016455" y="2170655"/>
            <a:ext cx="1667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6507389-4A3B-4DC0-9104-68ABDAA105B2}"/>
              </a:ext>
            </a:extLst>
          </p:cNvPr>
          <p:cNvSpPr/>
          <p:nvPr/>
        </p:nvSpPr>
        <p:spPr>
          <a:xfrm>
            <a:off x="10190770" y="1726899"/>
            <a:ext cx="1484696" cy="841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String</a:t>
            </a:r>
          </a:p>
          <a:p>
            <a:pPr algn="ctr"/>
            <a:r>
              <a:rPr lang="en-US" altLang="ko-KR" dirty="0"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period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“3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월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12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일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~3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월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15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일“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A305C5-7311-4954-8C0B-F4192ACB5E3A}"/>
              </a:ext>
            </a:extLst>
          </p:cNvPr>
          <p:cNvSpPr txBox="1"/>
          <p:nvPr/>
        </p:nvSpPr>
        <p:spPr>
          <a:xfrm>
            <a:off x="3333832" y="1001548"/>
            <a:ext cx="105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parse “,”</a:t>
            </a:r>
            <a:endParaRPr lang="ko-KR" altLang="en-US" sz="1200" dirty="0">
              <a:solidFill>
                <a:srgbClr val="7030A0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189747-184D-49B0-9E3C-2D255AAAEF45}"/>
              </a:ext>
            </a:extLst>
          </p:cNvPr>
          <p:cNvSpPr txBox="1"/>
          <p:nvPr/>
        </p:nvSpPr>
        <p:spPr>
          <a:xfrm>
            <a:off x="5581169" y="1001548"/>
            <a:ext cx="100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parse “-”</a:t>
            </a:r>
            <a:endParaRPr lang="ko-KR" altLang="en-US" sz="1200" dirty="0">
              <a:solidFill>
                <a:srgbClr val="7030A0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52C659-AAC9-40AF-917D-07405831F506}"/>
              </a:ext>
            </a:extLst>
          </p:cNvPr>
          <p:cNvSpPr txBox="1"/>
          <p:nvPr/>
        </p:nvSpPr>
        <p:spPr>
          <a:xfrm>
            <a:off x="7619693" y="1001548"/>
            <a:ext cx="94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형변환</a:t>
            </a:r>
            <a:endParaRPr lang="ko-KR" altLang="en-US" sz="1200" dirty="0">
              <a:solidFill>
                <a:srgbClr val="7030A0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301124-AD0B-4870-90E3-E81E4491F6DB}"/>
              </a:ext>
            </a:extLst>
          </p:cNvPr>
          <p:cNvSpPr txBox="1"/>
          <p:nvPr/>
        </p:nvSpPr>
        <p:spPr>
          <a:xfrm>
            <a:off x="9943022" y="1450690"/>
            <a:ext cx="139340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SimpleDateFormat</a:t>
            </a:r>
            <a:r>
              <a:rPr lang="en-US" altLang="ko-KR" sz="1200" dirty="0">
                <a:solidFill>
                  <a:srgbClr val="7030A0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()</a:t>
            </a:r>
            <a:endParaRPr lang="ko-KR" altLang="en-US" sz="1200" dirty="0">
              <a:solidFill>
                <a:srgbClr val="7030A0"/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7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 SD 산돌고딕 Neo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9</cp:revision>
  <dcterms:created xsi:type="dcterms:W3CDTF">2021-10-24T04:52:22Z</dcterms:created>
  <dcterms:modified xsi:type="dcterms:W3CDTF">2021-10-24T05:25:50Z</dcterms:modified>
</cp:coreProperties>
</file>