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E94F1-CDFA-47F2-98E5-413D94C11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6DCBE7-9255-404A-A8F1-D320B900F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1730B-8717-48E8-B80E-DAF9400E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FBC5B-539F-436F-8B11-40A393E7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AF66F-642B-4123-810E-208CC7AF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8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FD6E2-4A67-4F1B-ADB0-A71C12F4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F2F89-3B45-4CBB-8D50-9FCC741D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0D2E4-61D3-4DA1-B4DB-BFA67DC7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8FA89-75B7-4103-8EA0-783E6C4D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55057-CABA-4D47-B17E-B579E874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1A4BA9-556B-40AA-B8E7-F6579CA95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6D1FF-24F8-465B-BA89-868AEDCE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75522-41F9-4047-A584-8950F15B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9A317-5EE8-49C4-933C-326E3249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42FA-66F0-4190-B981-E151BAF8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9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BC3A-C77F-4E29-9238-4A3BBCEE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38689-24A9-4338-A772-AE6B959C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539DC-E6EB-4618-A2CB-BE04E66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80B8D-E7C6-4C66-A6F4-F506B395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C75F-AA7D-4778-B6CC-F35A467D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6FC9C-5FC6-40CE-A978-715117F1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D2F43-E377-4AA9-A46D-BDFEA4D9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D45C-3766-4AD2-B311-5948A9D1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4A5FB-10EB-4631-AE35-5B5FF1D9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7038A-76B1-4D84-9A1A-7B8FA73B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598C-A7A2-4DBC-9C5C-E8C91503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AFE44-29AF-42C8-AABA-00A5D2ECA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114C-1562-4152-B084-E86B1E94A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25E6B-E93D-4098-8818-B7F1C021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21107-7F87-4D9F-BFE0-2E3758CA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967CC-6B07-442A-9697-CCDAA695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0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1E99-A3A2-4B56-976C-0A883D2E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7990A-F0A4-43D8-AACD-6DA718E5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B884B-9502-4D31-92EE-07134313A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596C3-6C10-41C0-A779-37095E21D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8BCB1-8795-4511-8051-143902FF6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B0527-D0BE-43C5-9FE4-67654E39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8F82C3-EA3A-4694-8AB2-CF8F0EE7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9A1C3-F6B1-42B1-901C-E5E29CB2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0F03-1164-4F6E-BAD1-E12594C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5F813E-FB84-475E-9907-D70D6F61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3E44B5-CAD9-42A6-8E66-15A6C36F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152D2E-2548-4BC3-ACC6-FDA356D1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FF50F3-BD45-4822-95D1-25DF6E6C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F6B73C-3A30-4598-8233-D0796CE5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16A89-6038-413E-AA7A-C69AB849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4269A-119E-4DD8-93C0-758E25AF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258BD-CA7A-4271-A304-F0142048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A8889-1166-4FC9-84C1-2D386732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87D5B-19BD-4D57-AD88-08E54C2A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F3619-64F2-4C3C-923F-057B61C3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7BEBC-7EFF-49FF-908F-E8D180D7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BFE54-12EC-469E-B89C-06456D4A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DB8F03-A97E-4828-853C-E9A55C065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5BE2A-D0EC-41AF-859E-D9A92BD8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B1CDB-A12D-4817-8B1D-B693F5A8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C812F-7E07-4828-A2F8-F1C42B2B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BB4E5-AAF8-4EFE-BE02-E3799B9F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C5F15-7481-40C4-95B1-55C2D60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9CD74-C9B7-4E78-85DA-079EB49D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9F0BE-8A95-4C86-AF28-1DF95D76F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A2F3-9425-4CAD-A1F2-BCCAC93A2E9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E154B-2175-421E-9451-B1DE9E8EE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F32FF-DFC0-41C1-AE1E-05C74E224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265A-408F-4D89-976B-27D62873D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008875-91F6-45C3-9D7F-394AE8E4DB8F}"/>
              </a:ext>
            </a:extLst>
          </p:cNvPr>
          <p:cNvSpPr txBox="1"/>
          <p:nvPr/>
        </p:nvSpPr>
        <p:spPr>
          <a:xfrm>
            <a:off x="1937858" y="1098958"/>
            <a:ext cx="2290194" cy="322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1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검색하실 관광지를</a:t>
            </a:r>
            <a:endParaRPr lang="en-US" altLang="ko-KR" dirty="0"/>
          </a:p>
          <a:p>
            <a:pPr algn="ctr"/>
            <a:r>
              <a:rPr lang="ko-KR" altLang="en-US" dirty="0"/>
              <a:t>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16D2A-3AA0-4F07-9E0C-13D935E5958A}"/>
              </a:ext>
            </a:extLst>
          </p:cNvPr>
          <p:cNvSpPr txBox="1"/>
          <p:nvPr/>
        </p:nvSpPr>
        <p:spPr>
          <a:xfrm>
            <a:off x="2291649" y="2490771"/>
            <a:ext cx="1568740" cy="369332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ko-KR" altLang="en-US" dirty="0"/>
              <a:t>홍대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486D8-7D9D-4F18-A39A-DAA4DACA98B7}"/>
              </a:ext>
            </a:extLst>
          </p:cNvPr>
          <p:cNvSpPr txBox="1"/>
          <p:nvPr/>
        </p:nvSpPr>
        <p:spPr>
          <a:xfrm>
            <a:off x="1937858" y="427839"/>
            <a:ext cx="22901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C7C75-40F3-4DBC-9A09-56DC80642A75}"/>
              </a:ext>
            </a:extLst>
          </p:cNvPr>
          <p:cNvSpPr txBox="1"/>
          <p:nvPr/>
        </p:nvSpPr>
        <p:spPr>
          <a:xfrm>
            <a:off x="5030599" y="427839"/>
            <a:ext cx="22901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E8D52-3BFD-4B44-A58D-AC09CCE6AF0E}"/>
              </a:ext>
            </a:extLst>
          </p:cNvPr>
          <p:cNvSpPr txBox="1"/>
          <p:nvPr/>
        </p:nvSpPr>
        <p:spPr>
          <a:xfrm>
            <a:off x="8123340" y="427839"/>
            <a:ext cx="23562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44E67-CD15-45DF-A840-202327B178A7}"/>
              </a:ext>
            </a:extLst>
          </p:cNvPr>
          <p:cNvSpPr txBox="1"/>
          <p:nvPr/>
        </p:nvSpPr>
        <p:spPr>
          <a:xfrm>
            <a:off x="5030599" y="1098958"/>
            <a:ext cx="2290194" cy="322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8E790-26A7-4D6D-AE1D-62F7B6E72608}"/>
              </a:ext>
            </a:extLst>
          </p:cNvPr>
          <p:cNvSpPr txBox="1"/>
          <p:nvPr/>
        </p:nvSpPr>
        <p:spPr>
          <a:xfrm>
            <a:off x="8123340" y="1098958"/>
            <a:ext cx="2356269" cy="322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3EA992-92DD-44F9-9CFA-F2245D5AA441}"/>
              </a:ext>
            </a:extLst>
          </p:cNvPr>
          <p:cNvSpPr/>
          <p:nvPr/>
        </p:nvSpPr>
        <p:spPr>
          <a:xfrm>
            <a:off x="-56388" y="2572274"/>
            <a:ext cx="1994246" cy="98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CC77C-5A69-4032-9A29-CD0840DCCAC1}"/>
              </a:ext>
            </a:extLst>
          </p:cNvPr>
          <p:cNvSpPr txBox="1"/>
          <p:nvPr/>
        </p:nvSpPr>
        <p:spPr>
          <a:xfrm>
            <a:off x="-184557" y="2108367"/>
            <a:ext cx="22901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글쓰기 진입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6ED62-7A73-4E44-956E-EAFCB270B097}"/>
              </a:ext>
            </a:extLst>
          </p:cNvPr>
          <p:cNvSpPr txBox="1"/>
          <p:nvPr/>
        </p:nvSpPr>
        <p:spPr>
          <a:xfrm>
            <a:off x="3411987" y="2530330"/>
            <a:ext cx="5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🔍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8D169A1-E77B-4550-B16F-129F9C4EF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30942"/>
              </p:ext>
            </p:extLst>
          </p:nvPr>
        </p:nvGraphicFramePr>
        <p:xfrm>
          <a:off x="5154100" y="2415704"/>
          <a:ext cx="21363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34">
                  <a:extLst>
                    <a:ext uri="{9D8B030D-6E8A-4147-A177-3AD203B41FA5}">
                      <a16:colId xmlns:a16="http://schemas.microsoft.com/office/drawing/2014/main" val="1012762461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494372848"/>
                    </a:ext>
                  </a:extLst>
                </a:gridCol>
                <a:gridCol w="688360">
                  <a:extLst>
                    <a:ext uri="{9D8B030D-6E8A-4147-A177-3AD203B41FA5}">
                      <a16:colId xmlns:a16="http://schemas.microsoft.com/office/drawing/2014/main" val="3189178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관광지명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0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고기집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16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치킨집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ㅁ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55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3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ㅁ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27703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7B93ED-BC42-4C9B-B250-CD39F3A23E56}"/>
              </a:ext>
            </a:extLst>
          </p:cNvPr>
          <p:cNvCxnSpPr>
            <a:cxnSpLocks/>
          </p:cNvCxnSpPr>
          <p:nvPr/>
        </p:nvCxnSpPr>
        <p:spPr>
          <a:xfrm flipV="1">
            <a:off x="6096000" y="3791824"/>
            <a:ext cx="0" cy="1862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4CBAED-AAEB-48AA-9525-0E3AE5E7D7D6}"/>
              </a:ext>
            </a:extLst>
          </p:cNvPr>
          <p:cNvSpPr txBox="1"/>
          <p:nvPr/>
        </p:nvSpPr>
        <p:spPr>
          <a:xfrm>
            <a:off x="3867325" y="4610544"/>
            <a:ext cx="5211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* FROM course WHERE </a:t>
            </a:r>
            <a:r>
              <a:rPr lang="en-US" altLang="ko-KR" b="1" dirty="0">
                <a:solidFill>
                  <a:srgbClr val="FF0000"/>
                </a:solidFill>
              </a:rPr>
              <a:t>A=1, B=2, ….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24D86BF-7D51-41C4-B2B1-15118BDB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81" y="5130878"/>
            <a:ext cx="3751030" cy="1664297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9ABDB5F-642C-40E5-853B-D3DD131E3618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2148701" y="3811546"/>
            <a:ext cx="3063365" cy="12395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D14A49-43D8-497D-8259-7870981B6E74}"/>
              </a:ext>
            </a:extLst>
          </p:cNvPr>
          <p:cNvSpPr txBox="1"/>
          <p:nvPr/>
        </p:nvSpPr>
        <p:spPr>
          <a:xfrm>
            <a:off x="5389699" y="1802983"/>
            <a:ext cx="1568740" cy="369332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ko-KR" altLang="en-US" dirty="0"/>
              <a:t>홍대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0CD20-A199-47D1-A982-DA9270B9971A}"/>
              </a:ext>
            </a:extLst>
          </p:cNvPr>
          <p:cNvSpPr txBox="1"/>
          <p:nvPr/>
        </p:nvSpPr>
        <p:spPr>
          <a:xfrm>
            <a:off x="6503101" y="1802983"/>
            <a:ext cx="5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🔍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D68193-34AB-4123-8B37-F51B4B39B33E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7290496" y="3148598"/>
            <a:ext cx="932475" cy="19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5329D34-642F-4883-A769-35EB3826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54036"/>
              </p:ext>
            </p:extLst>
          </p:nvPr>
        </p:nvGraphicFramePr>
        <p:xfrm>
          <a:off x="8222971" y="2737118"/>
          <a:ext cx="213639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34">
                  <a:extLst>
                    <a:ext uri="{9D8B030D-6E8A-4147-A177-3AD203B41FA5}">
                      <a16:colId xmlns:a16="http://schemas.microsoft.com/office/drawing/2014/main" val="1012762461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494372848"/>
                    </a:ext>
                  </a:extLst>
                </a:gridCol>
                <a:gridCol w="688360">
                  <a:extLst>
                    <a:ext uri="{9D8B030D-6E8A-4147-A177-3AD203B41FA5}">
                      <a16:colId xmlns:a16="http://schemas.microsoft.com/office/drawing/2014/main" val="3189178494"/>
                    </a:ext>
                  </a:extLst>
                </a:gridCol>
              </a:tblGrid>
              <a:tr h="243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관광지명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00521"/>
                  </a:ext>
                </a:extLst>
              </a:tr>
              <a:tr h="24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고기집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167989"/>
                  </a:ext>
                </a:extLst>
              </a:tr>
              <a:tr h="24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30083"/>
                  </a:ext>
                </a:extLst>
              </a:tr>
            </a:tbl>
          </a:graphicData>
        </a:graphic>
      </p:graphicFrame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3044DF62-5E7A-4326-B363-4396F77D0BEC}"/>
              </a:ext>
            </a:extLst>
          </p:cNvPr>
          <p:cNvSpPr/>
          <p:nvPr/>
        </p:nvSpPr>
        <p:spPr>
          <a:xfrm>
            <a:off x="10607778" y="2572274"/>
            <a:ext cx="1994246" cy="98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2ADDC-B2D4-4526-BB63-8320F93A1E42}"/>
              </a:ext>
            </a:extLst>
          </p:cNvPr>
          <p:cNvSpPr txBox="1"/>
          <p:nvPr/>
        </p:nvSpPr>
        <p:spPr>
          <a:xfrm>
            <a:off x="10479609" y="2108367"/>
            <a:ext cx="22901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dirty="0"/>
              <a:t>글쓰기 진입</a:t>
            </a:r>
          </a:p>
        </p:txBody>
      </p:sp>
    </p:spTree>
    <p:extLst>
      <p:ext uri="{BB962C8B-B14F-4D97-AF65-F5344CB8AC3E}">
        <p14:creationId xmlns:p14="http://schemas.microsoft.com/office/powerpoint/2010/main" val="267623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62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Dealer Magick</cp:lastModifiedBy>
  <cp:revision>3</cp:revision>
  <dcterms:created xsi:type="dcterms:W3CDTF">2021-10-29T08:53:15Z</dcterms:created>
  <dcterms:modified xsi:type="dcterms:W3CDTF">2021-10-29T12:39:10Z</dcterms:modified>
</cp:coreProperties>
</file>