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F974E-CDFC-4E99-9B4A-C5D3B1AE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29D380-944E-4109-BFB0-A5BF6C4D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2E70C-13D4-47CE-991F-79B7F727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1E071-DFC5-44E5-A40C-03CB8337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1F1EF-037D-4392-9E65-A9D2D940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C55B3-587E-43B8-8885-DD0A01B2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D8293-E1D6-4C4B-93B7-916B65531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E52D2-AAD7-4D68-9B5D-8C29D2A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1E231-1739-4577-BA06-9225B2B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E4B1E-0BAD-4945-A2AB-6A846ACF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163C9D-89A0-4424-AE7F-79085D9C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7D593-1E35-4991-9F8B-16C57B6F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99717-6413-4205-AA44-111D7EF5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56544-0000-4DBF-B46E-567209B2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447B8-BB79-4A54-BED8-DBF5A16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E763-43E8-4BE7-AEEC-B72ECD9F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94756-DE43-4985-AFB8-C9C3B16A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75E7-B6D8-4A82-94D4-BBF09846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0EF34-DE84-423B-808E-9AEA3EA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0F832-33F0-47E6-BBA7-66F9D7DF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1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595FB-C37A-44FE-8582-D00B35C5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01E10-D38B-4979-8CDC-F37EA828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76CF-CD8C-411C-845D-22664C58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4B4B7-C0C2-4194-BE2F-B09CF06D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04D-E4FA-4B94-9CA9-F08C2700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9CA56-E220-40B7-89F1-4264E922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DE327-7005-4933-BF37-33E72544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4BCB7-6E15-4CB9-8806-BF479D9D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9C367-DD05-4B73-9B64-698E7970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09C3E-679B-40AF-8762-ECBACE10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04A0E-62AB-471E-81F1-999E75BA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3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7A60-D2EB-4465-A59A-D4530061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40873-4478-40C3-ACB4-54A5F2012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ACE0D-D69F-4CBC-A6FD-1E59392BB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EC0EC-14F2-432B-B71C-2C3FB1292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5B36A-42F9-49AF-8899-CA2E0BC83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B4D238-3193-4843-AA8B-7C298A02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C07F10-AD60-4E33-AFE9-B222E0AA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E45BE9-28DA-4979-91F6-8E21F736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9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A4A32-6582-4987-852E-67719C00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2ECD7-897D-44A5-A69A-EA7631F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C3BD5-25F3-46C9-8874-24C9AFF4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4887D2-94A6-4682-8A91-E135B32C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13C0F-A226-44BF-830A-7BF8EC79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D83E85-BACD-4254-9E86-6FD40078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4012A-AC8B-4A52-8BC9-56F9ACF8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C369A-0011-44CD-B7E9-3C09655C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51036-0949-4AB8-A9EC-44352DF7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83742-D6A1-4FEB-BABB-833BBA86C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FB11B-CC82-4E0B-B0B8-D5F5EB04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4F9D3-241E-4585-9B73-E06E0C5F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6E0AD-4586-4474-A33E-723998F5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3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EA153-71E2-4A9B-A4F4-8451135C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42BAF0-7D3D-4333-B25A-E0EE39CB3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F5EBE-ACC3-450A-8725-E9621F42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4A517-00BF-4ACD-9536-70C0336E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FA98B-F735-49B2-80E2-A3824A19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370B8-8A4B-4EEF-9363-810A006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5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0C26D-E1B6-47F1-831E-B5F2F325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AC787-D9AB-4EFD-AC78-8F981683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52152-42CB-4990-94CF-FF0D6F1A0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7E5C-E4C4-42F8-AD6C-ACA59DD3B168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14192-FB1A-4982-854D-5E403C517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BBA87-BC57-42BC-BF2F-6CEDB7F92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CB5D-9B99-4AF9-AADC-1B50B9B35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3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0FF9F7-66D8-4705-BE35-A4207959FFD1}"/>
              </a:ext>
            </a:extLst>
          </p:cNvPr>
          <p:cNvSpPr/>
          <p:nvPr/>
        </p:nvSpPr>
        <p:spPr>
          <a:xfrm>
            <a:off x="41951" y="147640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사용자</a:t>
            </a:r>
          </a:p>
        </p:txBody>
      </p:sp>
      <p:pic>
        <p:nvPicPr>
          <p:cNvPr id="6" name="Picture 2" descr="Discord - 나무위키">
            <a:extLst>
              <a:ext uri="{FF2B5EF4-FFF2-40B4-BE49-F238E27FC236}">
                <a16:creationId xmlns:a16="http://schemas.microsoft.com/office/drawing/2014/main" id="{253C1820-8A3D-42BE-B4EF-30D19EDA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6" y="800102"/>
            <a:ext cx="833436" cy="8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EA25A8-C910-4A35-9FE4-7E1B6AF1AC0E}"/>
              </a:ext>
            </a:extLst>
          </p:cNvPr>
          <p:cNvCxnSpPr/>
          <p:nvPr/>
        </p:nvCxnSpPr>
        <p:spPr>
          <a:xfrm>
            <a:off x="1690600" y="1304925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3A7494CB-FFF6-4B68-A1D7-304C23EA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37" y="800100"/>
            <a:ext cx="833436" cy="833436"/>
          </a:xfrm>
          <a:prstGeom prst="rect">
            <a:avLst/>
          </a:prstGeom>
        </p:spPr>
      </p:pic>
      <p:pic>
        <p:nvPicPr>
          <p:cNvPr id="25" name="Picture 2" descr="File:Google Translate logo.svg - Wikimedia Commons">
            <a:extLst>
              <a:ext uri="{FF2B5EF4-FFF2-40B4-BE49-F238E27FC236}">
                <a16:creationId xmlns:a16="http://schemas.microsoft.com/office/drawing/2014/main" id="{72234623-5C15-46E5-B225-7462B2265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52" y="2018233"/>
            <a:ext cx="8334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8CE2C9B-1D66-4BCF-B2B0-609F2B56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37" y="2018232"/>
            <a:ext cx="833436" cy="83343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48C43BB-09C9-4BD0-BF57-E3E40D51EB9E}"/>
              </a:ext>
            </a:extLst>
          </p:cNvPr>
          <p:cNvCxnSpPr/>
          <p:nvPr/>
        </p:nvCxnSpPr>
        <p:spPr>
          <a:xfrm>
            <a:off x="4564856" y="2337999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A0F68F-F3E7-4045-A5FA-E98183AAC309}"/>
              </a:ext>
            </a:extLst>
          </p:cNvPr>
          <p:cNvCxnSpPr/>
          <p:nvPr/>
        </p:nvCxnSpPr>
        <p:spPr>
          <a:xfrm flipH="1">
            <a:off x="4543425" y="2507637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6" name="Picture 4" descr="⚗️ Top ChatGPT Tools to Explore in December 2022 : r/ChatGPT">
            <a:extLst>
              <a:ext uri="{FF2B5EF4-FFF2-40B4-BE49-F238E27FC236}">
                <a16:creationId xmlns:a16="http://schemas.microsoft.com/office/drawing/2014/main" id="{BCA41025-DA45-4F68-B44B-119E458D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21697" b="11007"/>
          <a:stretch/>
        </p:blipFill>
        <p:spPr bwMode="auto">
          <a:xfrm>
            <a:off x="9229815" y="3181739"/>
            <a:ext cx="2251062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C3402EB-374F-432C-9F66-CAC5CC03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37" y="3181739"/>
            <a:ext cx="833436" cy="83343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D2DB6D-1AC8-48B8-8CCA-DDF66E8E769A}"/>
              </a:ext>
            </a:extLst>
          </p:cNvPr>
          <p:cNvGrpSpPr/>
          <p:nvPr/>
        </p:nvGrpSpPr>
        <p:grpSpPr>
          <a:xfrm>
            <a:off x="4543425" y="3530534"/>
            <a:ext cx="4405402" cy="169638"/>
            <a:chOff x="4543425" y="3291403"/>
            <a:chExt cx="1574006" cy="169638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8E5ED61-F475-4DDC-ABBF-0BA66B2663B6}"/>
                </a:ext>
              </a:extLst>
            </p:cNvPr>
            <p:cNvCxnSpPr/>
            <p:nvPr/>
          </p:nvCxnSpPr>
          <p:spPr>
            <a:xfrm>
              <a:off x="4564856" y="3291403"/>
              <a:ext cx="15525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359CD26-C1BB-4551-9663-1B8433E9E120}"/>
                </a:ext>
              </a:extLst>
            </p:cNvPr>
            <p:cNvCxnSpPr/>
            <p:nvPr/>
          </p:nvCxnSpPr>
          <p:spPr>
            <a:xfrm flipH="1">
              <a:off x="4543425" y="3461041"/>
              <a:ext cx="155257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5" name="Picture 2" descr="File:Google Translate logo.svg - Wikimedia Commons">
            <a:extLst>
              <a:ext uri="{FF2B5EF4-FFF2-40B4-BE49-F238E27FC236}">
                <a16:creationId xmlns:a16="http://schemas.microsoft.com/office/drawing/2014/main" id="{F266E986-BB8B-4422-AA68-2F76BCF8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52" y="4353315"/>
            <a:ext cx="8334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14F75B5-86EA-4992-B62C-0AB2308B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37" y="4353314"/>
            <a:ext cx="833436" cy="833436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CFF17D7-7600-44B7-82AC-7263F2E13470}"/>
              </a:ext>
            </a:extLst>
          </p:cNvPr>
          <p:cNvCxnSpPr/>
          <p:nvPr/>
        </p:nvCxnSpPr>
        <p:spPr>
          <a:xfrm>
            <a:off x="4564856" y="4629539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C80E76-D669-440D-8346-11BD9B858B2D}"/>
              </a:ext>
            </a:extLst>
          </p:cNvPr>
          <p:cNvCxnSpPr/>
          <p:nvPr/>
        </p:nvCxnSpPr>
        <p:spPr>
          <a:xfrm flipH="1">
            <a:off x="4543425" y="4915289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4" name="Picture 2" descr="Discord - 나무위키">
            <a:extLst>
              <a:ext uri="{FF2B5EF4-FFF2-40B4-BE49-F238E27FC236}">
                <a16:creationId xmlns:a16="http://schemas.microsoft.com/office/drawing/2014/main" id="{A6C740CA-76D8-4C9B-A462-40712CB3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6" y="5557966"/>
            <a:ext cx="833436" cy="8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EA196B5-77B9-49C0-B8F0-389AA0D0F866}"/>
              </a:ext>
            </a:extLst>
          </p:cNvPr>
          <p:cNvCxnSpPr/>
          <p:nvPr/>
        </p:nvCxnSpPr>
        <p:spPr>
          <a:xfrm flipH="1">
            <a:off x="1669169" y="5929439"/>
            <a:ext cx="155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C5B417D9-920D-460C-8DB5-083EAD17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37" y="5557964"/>
            <a:ext cx="833436" cy="833436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1B2C04B5-2F82-44EC-8AB1-5D30226D4B7A}"/>
              </a:ext>
            </a:extLst>
          </p:cNvPr>
          <p:cNvSpPr/>
          <p:nvPr/>
        </p:nvSpPr>
        <p:spPr>
          <a:xfrm>
            <a:off x="2912092" y="147640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잔디체커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A30CF0-8BBF-45D0-BB68-DF86A994FF39}"/>
              </a:ext>
            </a:extLst>
          </p:cNvPr>
          <p:cNvSpPr/>
          <p:nvPr/>
        </p:nvSpPr>
        <p:spPr>
          <a:xfrm>
            <a:off x="5688808" y="147640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F0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Google</a:t>
            </a:r>
            <a:r>
              <a:rPr lang="ko-KR" altLang="en-US" b="1" dirty="0">
                <a:solidFill>
                  <a:srgbClr val="00B0F0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Cloud</a:t>
            </a:r>
          </a:p>
          <a:p>
            <a:pPr algn="ctr"/>
            <a:r>
              <a:rPr lang="en-US" altLang="ko-KR" b="1" dirty="0">
                <a:solidFill>
                  <a:srgbClr val="00B0F0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Translation API</a:t>
            </a:r>
            <a:endParaRPr lang="ko-KR" altLang="en-US" b="1" dirty="0">
              <a:solidFill>
                <a:srgbClr val="00B0F0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9FA6E43-ECFF-46A9-BEB4-0FB83DE28590}"/>
              </a:ext>
            </a:extLst>
          </p:cNvPr>
          <p:cNvSpPr/>
          <p:nvPr/>
        </p:nvSpPr>
        <p:spPr>
          <a:xfrm>
            <a:off x="9336083" y="147640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7030A0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ChatGPT</a:t>
            </a:r>
            <a:endParaRPr lang="ko-KR" altLang="en-US" b="1" dirty="0">
              <a:solidFill>
                <a:srgbClr val="7030A0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913DBED-C02E-42B9-AA20-15992541F25C}"/>
              </a:ext>
            </a:extLst>
          </p:cNvPr>
          <p:cNvSpPr/>
          <p:nvPr/>
        </p:nvSpPr>
        <p:spPr>
          <a:xfrm>
            <a:off x="1447624" y="611449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2C5BEDC-FEFC-44CD-BBFA-B91648DA7CBB}"/>
              </a:ext>
            </a:extLst>
          </p:cNvPr>
          <p:cNvSpPr/>
          <p:nvPr/>
        </p:nvSpPr>
        <p:spPr>
          <a:xfrm>
            <a:off x="1447623" y="720768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플러터</a:t>
            </a:r>
            <a:r>
              <a:rPr lang="ko-KR" altLang="en-US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vs </a:t>
            </a:r>
            <a:r>
              <a:rPr lang="ko-KR" altLang="en-US" sz="1200" dirty="0" err="1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리액트</a:t>
            </a:r>
            <a:r>
              <a:rPr lang="ko-KR" altLang="en-US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 네이티브</a:t>
            </a:r>
            <a:endParaRPr lang="en-US" altLang="ko-KR" sz="12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뭐가 나은가</a:t>
            </a:r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?”</a:t>
            </a:r>
            <a:endParaRPr lang="ko-KR" altLang="en-US" sz="12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BB481D7-CD57-4DB6-8652-153E2A6CC8D6}"/>
              </a:ext>
            </a:extLst>
          </p:cNvPr>
          <p:cNvSpPr/>
          <p:nvPr/>
        </p:nvSpPr>
        <p:spPr>
          <a:xfrm>
            <a:off x="1447623" y="5368341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플러터가</a:t>
            </a:r>
            <a:r>
              <a:rPr lang="ko-KR" altLang="en-US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 낫습니다＂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74FC8C3-CF4E-46C2-ACDB-A567E5BF5CBB}"/>
              </a:ext>
            </a:extLst>
          </p:cNvPr>
          <p:cNvSpPr/>
          <p:nvPr/>
        </p:nvSpPr>
        <p:spPr>
          <a:xfrm>
            <a:off x="4297892" y="1737178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플러터</a:t>
            </a:r>
            <a:r>
              <a:rPr lang="ko-KR" altLang="en-US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vs </a:t>
            </a:r>
            <a:r>
              <a:rPr lang="ko-KR" altLang="en-US" sz="1200" dirty="0" err="1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리액트</a:t>
            </a:r>
            <a:r>
              <a:rPr lang="ko-KR" altLang="en-US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 네이티브</a:t>
            </a:r>
            <a:endParaRPr lang="en-US" altLang="ko-KR" sz="12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뭐가 나은가</a:t>
            </a:r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?”</a:t>
            </a:r>
            <a:endParaRPr lang="ko-KR" altLang="en-US" sz="12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39EEC79-A80C-499A-99C3-026F5496D0F0}"/>
              </a:ext>
            </a:extLst>
          </p:cNvPr>
          <p:cNvSpPr/>
          <p:nvPr/>
        </p:nvSpPr>
        <p:spPr>
          <a:xfrm>
            <a:off x="4297892" y="2499570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“Which one is better?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Flutter? Or RN?”</a:t>
            </a:r>
            <a:endParaRPr lang="ko-KR" altLang="en-US" sz="12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E3BB8B-599B-411E-ADC4-89C2E6D92D8D}"/>
              </a:ext>
            </a:extLst>
          </p:cNvPr>
          <p:cNvSpPr/>
          <p:nvPr/>
        </p:nvSpPr>
        <p:spPr>
          <a:xfrm>
            <a:off x="4542870" y="3051632"/>
            <a:ext cx="4405958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“Which one is better? Flutter? Or RN?”</a:t>
            </a:r>
            <a:endParaRPr lang="ko-KR" altLang="en-US" sz="12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91E4EBB-C1EC-4782-8593-2CBF0CE29750}"/>
              </a:ext>
            </a:extLst>
          </p:cNvPr>
          <p:cNvSpPr/>
          <p:nvPr/>
        </p:nvSpPr>
        <p:spPr>
          <a:xfrm>
            <a:off x="4542870" y="3530534"/>
            <a:ext cx="4405958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“Flutter is better”</a:t>
            </a:r>
            <a:endParaRPr lang="ko-KR" altLang="en-US" sz="12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611332E-E493-4727-8827-D718ADE9F83A}"/>
              </a:ext>
            </a:extLst>
          </p:cNvPr>
          <p:cNvSpPr/>
          <p:nvPr/>
        </p:nvSpPr>
        <p:spPr>
          <a:xfrm>
            <a:off x="4297892" y="4143453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“Flutter is better”</a:t>
            </a:r>
            <a:endParaRPr lang="ko-KR" altLang="en-US" sz="1200" dirty="0">
              <a:solidFill>
                <a:schemeClr val="tx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DA2AE82-7A2D-4C49-894E-C9108637D3EB}"/>
              </a:ext>
            </a:extLst>
          </p:cNvPr>
          <p:cNvSpPr/>
          <p:nvPr/>
        </p:nvSpPr>
        <p:spPr>
          <a:xfrm>
            <a:off x="4297892" y="4797794"/>
            <a:ext cx="2038525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플러터가</a:t>
            </a:r>
            <a:r>
              <a:rPr lang="ko-KR" altLang="en-US" sz="1200" dirty="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 낫습니다＂</a:t>
            </a:r>
          </a:p>
        </p:txBody>
      </p:sp>
    </p:spTree>
    <p:extLst>
      <p:ext uri="{BB962C8B-B14F-4D97-AF65-F5344CB8AC3E}">
        <p14:creationId xmlns:p14="http://schemas.microsoft.com/office/powerpoint/2010/main" val="35741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IM혜민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</dc:creator>
  <cp:lastModifiedBy>Windows</cp:lastModifiedBy>
  <cp:revision>8</cp:revision>
  <dcterms:created xsi:type="dcterms:W3CDTF">2023-01-02T04:53:28Z</dcterms:created>
  <dcterms:modified xsi:type="dcterms:W3CDTF">2023-02-05T09:31:03Z</dcterms:modified>
</cp:coreProperties>
</file>