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DA1B-198D-45C2-9AAA-3FB02781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66383-E1FC-4CD4-B2C6-3EBDC954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FD412-F627-40C0-85CD-17B8A409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E9174-DCCA-48C3-A887-68D10190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A2EAA-B288-4427-A33B-60FCD6EB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1361-F04E-4F13-8059-1D6F2547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1D68E-DEE5-41AC-9CE5-EC9C97A2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54489-2B6C-4AD8-8167-59C51B82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7AEE-DEB5-44D7-8325-726604D4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5E75-5BF6-4A17-AD74-C365D40C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D89AC-E0CA-4AA0-9015-7A4C7D50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C01CB-ACEC-4D48-B4EA-F92D5EAF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3DD50-EEFE-4EEE-8A78-665DFF96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20227-1222-4C7E-BAE7-F29A364B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EEBE6-0163-4B10-9513-B0C501D1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5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D9E03-70FF-4FE3-905B-6F7DDA5F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57D52-5230-43B7-9245-98BF5B28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0340D-8569-4223-BC40-A3AD45D4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E4DB3-2D92-4A8A-9F2B-96196C3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A4E44-8379-4962-80A9-FDC39A8A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91BB6-2E00-47D6-8DBF-F6909F61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39DD2-1998-44DC-A573-4624BEBB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6D043-82E7-4FCD-906B-809967B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2375F-8331-410A-95CE-871AC2E7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74820-445A-4460-A7AE-22755BA0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7DA0A-BC76-41F4-8246-001F63B5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EEC59-6438-4ADB-B995-F08A38378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CF271-C2BA-4E42-86B4-10CFFF07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56CF7-BD8D-4550-B639-9B3E5961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54C8F-DC68-42A4-A01F-767BEA9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7C866-3895-4B54-AEB7-091B1B2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7548A-8E62-4E2F-85C2-71D94DC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B110C-3F25-4C42-B205-5298F45D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2FD45-19A8-450B-BCCF-4049C3AF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5371A-29FB-447B-BA0A-F7F39F5B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ADD37B-D5EF-499A-80CF-C2BB331F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B08606-ED53-40C0-B093-06497C2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98BE4-DCE4-4EE1-B097-D5ECEA27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3D30B-EFE6-4106-8906-646E722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3401-47F9-4181-9B47-3D7ACB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09FCA-785A-40F2-B50B-256DDD0F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4F54AE-FDCC-4F21-A746-AB3A551D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FABFA-105E-478F-98CF-6B143527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B5EF56-35C6-46F8-80C0-E25A19E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6224A1-9461-4D06-BAC0-91DE2026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5185D7-2F8A-4EE0-82CD-95685F6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783C7-802B-4606-BB2A-967FC544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4D4A8-B1B0-4CA2-B875-AD21971E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C078A-4CAD-4030-852E-3C7EE6C3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CD6F5-EACB-4AEE-AE05-9776ED17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21432-6F14-40AA-9734-E86E7AD8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C8A5C-268C-4045-A05F-916D012C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1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1F93-6C84-4457-BB09-BB20D0A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47AD2-48EE-4253-8E32-88FAD94F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BCC07-1CD6-4EC7-B8D5-53BEFBD7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C6571-CB1F-4E58-A938-B573609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D94F0-1003-41A2-92B4-DBDBB2C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4F36B-98E4-4EF4-960C-9881E98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7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398C63-B33C-462C-889A-A6B6DF0D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ADE89-359D-4DB4-A1ED-0BC5379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F0152-407E-4000-80C7-17C3294EF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ADAA5-4C15-433D-8107-5A9F3914AADE}" type="datetimeFigureOut">
              <a:rPr lang="ko-KR" altLang="en-US" smtClean="0"/>
              <a:t>2021-10-04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CC7D-3EF1-433D-B57E-1D4F9B8E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A959B-E2C9-4B9C-A5B6-C9022310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7FFD-8AD8-4C32-AC40-33EA470F3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B50B989-9A80-4318-9D2A-FE4C8276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17" y="2363463"/>
            <a:ext cx="857250" cy="8572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4ABA598-B690-434A-8E71-94704949CC5B}"/>
              </a:ext>
            </a:extLst>
          </p:cNvPr>
          <p:cNvSpPr txBox="1">
            <a:spLocks/>
          </p:cNvSpPr>
          <p:nvPr/>
        </p:nvSpPr>
        <p:spPr>
          <a:xfrm>
            <a:off x="4460032" y="2502809"/>
            <a:ext cx="2749420" cy="717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JandiChecker</a:t>
            </a:r>
            <a:r>
              <a:rPr lang="ko-KR" altLang="en-US" sz="2400" spc="-150" dirty="0" err="1">
                <a:solidFill>
                  <a:srgbClr val="99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ple SD 산돌고딕 Neo" panose="02000300000000000000" pitchFamily="50" charset="-127"/>
                <a:ea typeface="Apple SD 산돌고딕 Neo" panose="02000300000000000000" pitchFamily="50" charset="-127"/>
              </a:rPr>
              <a:t>잔디체커</a:t>
            </a:r>
            <a:endParaRPr lang="ko-KR" altLang="en-US" sz="2400" spc="-150" dirty="0">
              <a:solidFill>
                <a:srgbClr val="99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ple SD 산돌고딕 Neo" panose="02000300000000000000" pitchFamily="50" charset="-127"/>
              <a:ea typeface="Apple SD 산돌고딕 Neo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 SD 산돌고딕 Neo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Dealer Magick</dc:creator>
  <cp:lastModifiedBy>Dealer Magick</cp:lastModifiedBy>
  <cp:revision>1</cp:revision>
  <dcterms:created xsi:type="dcterms:W3CDTF">2021-10-03T18:23:53Z</dcterms:created>
  <dcterms:modified xsi:type="dcterms:W3CDTF">2021-10-03T18:24:13Z</dcterms:modified>
</cp:coreProperties>
</file>