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5F5F5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415FF-25CC-4772-B1C7-257ADF2C8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7381AE-5714-46D3-AF28-DCDA7FEF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661C2-DA5E-4D12-ACB5-14BA423F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46103-179D-41BF-A45C-5D85F66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10D9B-F217-41D0-B7AB-19E00A50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8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0153-39EB-4749-AE48-3A6A6697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592CD6-1470-415A-B428-9CCCF1D3A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354D2-43D4-4E99-94E2-0D1780CC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6F95A-E9C8-4BF1-A7B2-6C4E5E6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61BCA-BA15-4EBD-9414-8B426B5A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1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14EF34-7740-4432-9C7F-C382D4D1A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91557A-D6F2-42D6-BCB8-F327DB62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F5681-859A-4D01-98EF-7B9762E5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708F8-DD33-4376-B85E-0516464D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CCFA3-523B-4FFC-9386-1BA03C93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7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2F32A-E05D-4DEF-A0FD-018DFB5B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B8741-62C5-48AE-8FD3-7E27AA8D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BB8AC-FA78-4C4A-B0DB-03804E9C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E7114-6B8A-4422-B4FA-DE0FF7C8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D8C2F-2749-43EA-B4CE-99718181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2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F0F0E-28A1-4C3F-8129-7D0F8B33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4136E-29AE-4085-9473-677114D3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95987-27E2-44CB-AA9B-FDC67959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505A-8401-4CA2-AB0F-3EB53945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0286-179F-4BD5-B877-A1DEFA8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7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7ADEE-BBBF-487E-AD16-0017A615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28C2E-C35B-437E-8EA7-39DDFBC27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693CD-ACD4-4575-954C-947ADF8FF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832E-4B4E-456B-88CC-71E8C227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D893D-A098-4F1A-90BD-9DFC0B4E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12DD1-62D7-4410-8504-31E60C9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DD61D-0775-475D-8CEE-0A03F6CF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0863E-3E5D-4050-8DE2-391C5879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C2088F-203B-4CD3-B889-B5A2FD85C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43759-4460-4591-89BF-47FA58FD0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E6DBB6-D2FF-4A62-ABF6-74FD50C9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0E4D1-06C3-463B-B82E-7DF8EBBE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E110-0369-4092-9384-EB5D9608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B975D3-E44F-424C-9C38-F16C98C6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7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0D90B-B7A4-4D30-BD6D-ADF1E32D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691A07-F425-495E-B370-C278D86D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1FC27A-1056-4675-AA95-B3B4283D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43BD6-E5FD-476C-92DE-EA056377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5C946-BBBD-4868-86F1-F81B0C2C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84D9FB-C42E-4F13-8B5F-32BD7F7C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47999-6BB2-456D-A415-A9792EED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7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DBB85-8B84-4DBA-8647-EA148C76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241F7-F6D4-48AE-9805-FACDE787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03BF9-1C38-4A29-998C-5655635AA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561DD-C539-48D9-9681-715B2CA5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CB560-DFBE-4C92-82BF-2D3FD737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A1C45-590B-4C2C-980A-9984C7D1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5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FA544-DB39-4067-B849-79C2D8C6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4C771-FCC1-47D2-AE9D-00B1BC179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A6D99A-83B6-4F09-83AD-6CC88926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FDAD2-F8EC-4912-B845-A364C211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28FD4-95F4-4552-977B-56C23937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CCC5D-B6B7-4DB6-9AA0-E618AF7E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3E00F6-8865-49A0-B279-B49A84C2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25481-B97C-491E-A50C-3DA473ED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05044-36AE-4C17-BDAC-8A53F40DD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7FDB-2993-42A2-903C-D36FEE3DCF1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51C70-C64B-4187-8406-699636CAF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0A259-673E-4ABA-8B55-A4344838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1D00-B373-44CC-A61D-CAB92DE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1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DE5D8D0-233B-4C86-B4C5-3FCD42AD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99" y="472941"/>
            <a:ext cx="9191625" cy="2247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9B658A-241E-4A06-A0D4-CE58275CD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963" y="1995141"/>
            <a:ext cx="503351" cy="5033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08D0AB-0D63-4E80-A8E3-EC31C6F41780}"/>
              </a:ext>
            </a:extLst>
          </p:cNvPr>
          <p:cNvSpPr txBox="1"/>
          <p:nvPr/>
        </p:nvSpPr>
        <p:spPr>
          <a:xfrm>
            <a:off x="4089638" y="2016408"/>
            <a:ext cx="6880200" cy="1631216"/>
          </a:xfrm>
          <a:prstGeom prst="rect">
            <a:avLst/>
          </a:prstGeom>
          <a:solidFill>
            <a:srgbClr val="808080">
              <a:alpha val="30196"/>
            </a:srgbClr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이름을 바꿀 파일들을 폴더에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모아놓고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 실행 파일을 넣어 주세요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,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    Put the executable file in the folder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</a:b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    same as your target files are located,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실행 파일을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더블클릭하세요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!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</a:b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    Double-click Rename.exe to run it!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T넌고래난고딕" panose="02020603020101020101" pitchFamily="18" charset="-127"/>
              <a:ea typeface="TT넌고래난고딕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BC0BC4-6F61-4773-AA16-3B9089BB6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299" y="4264308"/>
            <a:ext cx="9191625" cy="2247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01EE16-E2BE-4613-AC7E-642E548D8449}"/>
              </a:ext>
            </a:extLst>
          </p:cNvPr>
          <p:cNvSpPr txBox="1"/>
          <p:nvPr/>
        </p:nvSpPr>
        <p:spPr>
          <a:xfrm>
            <a:off x="7110863" y="4950425"/>
            <a:ext cx="3183617" cy="707886"/>
          </a:xfrm>
          <a:prstGeom prst="rect">
            <a:avLst/>
          </a:prstGeom>
          <a:solidFill>
            <a:srgbClr val="808080">
              <a:alpha val="30196"/>
            </a:srgbClr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그러면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!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개이득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!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T넌고래난고딕" panose="02020603020101020101" pitchFamily="18" charset="-127"/>
                <a:ea typeface="TT넌고래난고딕" panose="02020603020101020101" pitchFamily="18" charset="-127"/>
              </a:rPr>
              <a:t>    And then, done. Profit!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T넌고래난고딕" panose="02020603020101020101" pitchFamily="18" charset="-127"/>
              <a:ea typeface="TT넌고래난고딕" panose="02020603020101020101" pitchFamily="18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3DD14FE-A399-4B9F-968B-17D6D0031CD2}"/>
              </a:ext>
            </a:extLst>
          </p:cNvPr>
          <p:cNvSpPr/>
          <p:nvPr/>
        </p:nvSpPr>
        <p:spPr>
          <a:xfrm>
            <a:off x="5226341" y="3783992"/>
            <a:ext cx="1551963" cy="343948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5116E0B-1C9E-457B-8CCB-E2FF373A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962" y="5778576"/>
            <a:ext cx="503351" cy="5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2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TT넌고래난고딕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</dc:creator>
  <cp:lastModifiedBy>Windows</cp:lastModifiedBy>
  <cp:revision>5</cp:revision>
  <dcterms:created xsi:type="dcterms:W3CDTF">2022-11-22T16:24:40Z</dcterms:created>
  <dcterms:modified xsi:type="dcterms:W3CDTF">2022-11-22T16:56:25Z</dcterms:modified>
</cp:coreProperties>
</file>