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1"/>
  </p:notesMasterIdLst>
  <p:sldIdLst>
    <p:sldId id="256" r:id="rId5"/>
    <p:sldId id="257" r:id="rId6"/>
    <p:sldId id="260" r:id="rId7"/>
    <p:sldId id="261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5428"/>
    <a:srgbClr val="3274A1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64944" autoAdjust="0"/>
  </p:normalViewPr>
  <p:slideViewPr>
    <p:cSldViewPr snapToGrid="0">
      <p:cViewPr varScale="1">
        <p:scale>
          <a:sx n="56" d="100"/>
          <a:sy n="56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F8BD0-8576-4C59-BB86-B22E83BB2D7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515E2-3B78-45E9-9F0A-0FB21565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RFC (rotations). No definition of a rotation yet. </a:t>
            </a:r>
          </a:p>
          <a:p>
            <a:r>
              <a:rPr lang="en-US" dirty="0"/>
              <a:t>Looking at the video with the data and finding good examples. </a:t>
            </a:r>
          </a:p>
          <a:p>
            <a:r>
              <a:rPr lang="en-US" dirty="0"/>
              <a:t>Setting those examples. [and counting them] </a:t>
            </a:r>
          </a:p>
          <a:p>
            <a:r>
              <a:rPr lang="en-US" dirty="0"/>
              <a:t>Try balancing(got 4000 examples by just copying and pasting) </a:t>
            </a:r>
          </a:p>
          <a:p>
            <a:r>
              <a:rPr lang="en-US" dirty="0"/>
              <a:t>Not working….</a:t>
            </a:r>
          </a:p>
          <a:p>
            <a:endParaRPr lang="en-US" dirty="0"/>
          </a:p>
          <a:p>
            <a:r>
              <a:rPr lang="en-US" dirty="0"/>
              <a:t>RFC(collisions). Also no definition yet. Timestamps weren’t correct. </a:t>
            </a:r>
          </a:p>
          <a:p>
            <a:r>
              <a:rPr lang="en-US" dirty="0"/>
              <a:t>Fixed the time do that the events could be checked in the graph. </a:t>
            </a:r>
          </a:p>
          <a:p>
            <a:r>
              <a:rPr lang="en-US" dirty="0"/>
              <a:t>Point into decision tree didn’t work. Now trying random forest generator.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515E2-3B78-45E9-9F0A-0FB215656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9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tried to make a 3d </a:t>
            </a:r>
            <a:r>
              <a:rPr lang="en-US" dirty="0" err="1"/>
              <a:t>datset</a:t>
            </a:r>
            <a:r>
              <a:rPr lang="en-US" dirty="0"/>
              <a:t>, but it would make more sense to change it into graphs and use images.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515E2-3B78-45E9-9F0A-0FB215656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vs </a:t>
            </a:r>
            <a:r>
              <a:rPr lang="en-US" dirty="0" err="1"/>
              <a:t>rnn</a:t>
            </a:r>
            <a:r>
              <a:rPr lang="en-US" dirty="0"/>
              <a:t> </a:t>
            </a:r>
          </a:p>
          <a:p>
            <a:r>
              <a:rPr lang="en-US" dirty="0"/>
              <a:t>With the help of player 15 we tried to optimize the dataset by using these models. [show confusion </a:t>
            </a:r>
            <a:r>
              <a:rPr lang="en-US" dirty="0" err="1"/>
              <a:t>maxtrix</a:t>
            </a:r>
            <a:r>
              <a:rPr lang="en-US" dirty="0"/>
              <a:t> and explain it.]</a:t>
            </a:r>
          </a:p>
          <a:p>
            <a:r>
              <a:rPr lang="en-US" dirty="0"/>
              <a:t>We ran both models and compared false positives. (so for this matrix we had 63) if both matrixes have a false positive at the same timeline. </a:t>
            </a:r>
          </a:p>
          <a:p>
            <a:r>
              <a:rPr lang="en-US" dirty="0"/>
              <a:t>It’s likely this is a sprint. With this more complete dataset we used player 15 as a training set and ran the model [RFC] on a new player. </a:t>
            </a:r>
          </a:p>
          <a:p>
            <a:endParaRPr lang="en-US" dirty="0"/>
          </a:p>
          <a:p>
            <a:r>
              <a:rPr lang="en-US" dirty="0"/>
              <a:t>Player 8. </a:t>
            </a:r>
          </a:p>
          <a:p>
            <a:r>
              <a:rPr lang="en-US" dirty="0"/>
              <a:t>From this player everything is unknown. So we checked the outcomes with the video and graphs like this 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515E2-3B78-45E9-9F0A-0FB215656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56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703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21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2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46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926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216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463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0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135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5BF08D-6434-48B5-9BE3-CF009CDBD49E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75E81C-55C8-455B-A08D-DD3C40F164AE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0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2746B66-1CB0-407F-9A23-80A4CA952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3" b="150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9D58D4E-B8E8-4F63-9037-5F171054D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Internal presentation 22 nov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83617EB-A2F7-4BC2-B2EB-221875569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wheels</a:t>
            </a:r>
            <a:endParaRPr lang="en-NL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12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E8F01-87E5-4068-AA5D-3C4DAF05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 presentation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4F21A2-2E3B-4843-A358-F3F932EC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dataset (manually -&gt; two models with good recall comparing)</a:t>
            </a:r>
          </a:p>
          <a:p>
            <a:r>
              <a:rPr lang="en-US" dirty="0"/>
              <a:t>(this way we made a fully working model for the sprints)</a:t>
            </a:r>
          </a:p>
          <a:p>
            <a:r>
              <a:rPr lang="en-US" dirty="0"/>
              <a:t>Finetuning models </a:t>
            </a:r>
          </a:p>
          <a:p>
            <a:endParaRPr lang="en-US" dirty="0"/>
          </a:p>
          <a:p>
            <a:r>
              <a:rPr lang="en-US" dirty="0"/>
              <a:t>Sprinting definition</a:t>
            </a:r>
          </a:p>
          <a:p>
            <a:r>
              <a:rPr lang="en-US" dirty="0"/>
              <a:t>(we have a model that detects sprints)</a:t>
            </a:r>
          </a:p>
        </p:txBody>
      </p:sp>
    </p:spTree>
    <p:extLst>
      <p:ext uri="{BB962C8B-B14F-4D97-AF65-F5344CB8AC3E}">
        <p14:creationId xmlns:p14="http://schemas.microsoft.com/office/powerpoint/2010/main" val="138554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C4FA2-BA09-475A-8DA0-7A8E63F7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sprint (models we are working on)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2E1C58-EE47-4E3D-8689-9C0CA96F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(rotations)</a:t>
            </a:r>
          </a:p>
          <a:p>
            <a:endParaRPr lang="en-US" dirty="0"/>
          </a:p>
          <a:p>
            <a:r>
              <a:rPr lang="en-US" dirty="0"/>
              <a:t>Random forest classifier (collisions) </a:t>
            </a:r>
          </a:p>
          <a:p>
            <a:endParaRPr lang="en-US" dirty="0"/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2F09F-D6FE-4891-A860-FFE53707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361" y="4677642"/>
            <a:ext cx="2434146" cy="1542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15008-B226-40C9-AB12-0C1C6D07E1DF}"/>
              </a:ext>
            </a:extLst>
          </p:cNvPr>
          <p:cNvSpPr txBox="1"/>
          <p:nvPr/>
        </p:nvSpPr>
        <p:spPr>
          <a:xfrm>
            <a:off x="9946123" y="4734903"/>
            <a:ext cx="1240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274A1"/>
                </a:solidFill>
              </a:rPr>
              <a:t>0: 451761 </a:t>
            </a:r>
          </a:p>
          <a:p>
            <a:r>
              <a:rPr lang="en-US" dirty="0">
                <a:solidFill>
                  <a:srgbClr val="855428"/>
                </a:solidFill>
              </a:rPr>
              <a:t>1: 1250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5D9AA-E2ED-42A5-B772-6951D67EA331}"/>
              </a:ext>
            </a:extLst>
          </p:cNvPr>
          <p:cNvSpPr txBox="1"/>
          <p:nvPr/>
        </p:nvSpPr>
        <p:spPr>
          <a:xfrm>
            <a:off x="8538815" y="4369176"/>
            <a:ext cx="2899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Rotations action count (based on 0.01 secs)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50E80-0338-47BB-A36A-872778481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534" y="2065383"/>
            <a:ext cx="2434146" cy="180154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11D101-ACCE-4F9C-801E-3A907FA7438B}"/>
              </a:ext>
            </a:extLst>
          </p:cNvPr>
          <p:cNvCxnSpPr>
            <a:cxnSpLocks/>
          </p:cNvCxnSpPr>
          <p:nvPr/>
        </p:nvCxnSpPr>
        <p:spPr>
          <a:xfrm flipV="1">
            <a:off x="964504" y="6598832"/>
            <a:ext cx="10506615" cy="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3BC73B-F7F0-48CC-8E93-64C64347F99D}"/>
              </a:ext>
            </a:extLst>
          </p:cNvPr>
          <p:cNvSpPr txBox="1"/>
          <p:nvPr/>
        </p:nvSpPr>
        <p:spPr>
          <a:xfrm>
            <a:off x="7680549" y="1755709"/>
            <a:ext cx="411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player15 rotations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6DD827-C4E4-4687-8508-B50C0D1A2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46175"/>
            <a:ext cx="3946980" cy="17245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96CD26-951B-4B31-8596-AE97CDA1D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860" y="4362293"/>
            <a:ext cx="2810689" cy="196531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566D3E-0BC2-4EFE-9803-48417D7F719C}"/>
              </a:ext>
            </a:extLst>
          </p:cNvPr>
          <p:cNvCxnSpPr>
            <a:cxnSpLocks/>
          </p:cNvCxnSpPr>
          <p:nvPr/>
        </p:nvCxnSpPr>
        <p:spPr>
          <a:xfrm flipH="1" flipV="1">
            <a:off x="11437878" y="2240955"/>
            <a:ext cx="33241" cy="435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1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6D3C-96A8-4C7D-ACD8-5056FF59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sprint (models we are working 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9E7F-2AE6-4ECE-85F4-C5AD3BE6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neural network with images </a:t>
            </a:r>
          </a:p>
          <a:p>
            <a:r>
              <a:rPr lang="en-US" dirty="0"/>
              <a:t>Making a csv out of the pictures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41D6FC1-04ED-4022-BAD3-4B45C283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082526"/>
            <a:ext cx="3034639" cy="21703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50D510-A507-43E9-B595-65E4A458D2F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70959" y="5167718"/>
            <a:ext cx="989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8BC7FA-6AEF-4CAB-BC75-A8F191A735B3}"/>
              </a:ext>
            </a:extLst>
          </p:cNvPr>
          <p:cNvSpPr txBox="1"/>
          <p:nvPr/>
        </p:nvSpPr>
        <p:spPr>
          <a:xfrm>
            <a:off x="5202829" y="4947781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7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58A94-F2D2-423C-9936-AE190BF6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Working sprint model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CA5C9C-8A25-4AD0-8D02-8226B71E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vs </a:t>
            </a:r>
            <a:r>
              <a:rPr lang="en-US" dirty="0" err="1"/>
              <a:t>rnn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Player 15 (from test set to train set) </a:t>
            </a:r>
          </a:p>
          <a:p>
            <a:pPr marL="0" indent="0">
              <a:buNone/>
            </a:pPr>
            <a:r>
              <a:rPr lang="en-US" dirty="0"/>
              <a:t> Player 8 (test set)</a:t>
            </a:r>
          </a:p>
          <a:p>
            <a:endParaRPr lang="en-US" dirty="0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D3BE7F98-AA11-4A89-96F7-9A414E22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85" y="4240466"/>
            <a:ext cx="2580362" cy="2029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78FC9-D4D3-4F60-BBC0-E890E93BDC3E}"/>
              </a:ext>
            </a:extLst>
          </p:cNvPr>
          <p:cNvSpPr txBox="1"/>
          <p:nvPr/>
        </p:nvSpPr>
        <p:spPr>
          <a:xfrm>
            <a:off x="0" y="3932689"/>
            <a:ext cx="260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Confusion matrix player 15 sprint</a:t>
            </a:r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AF4F52C2-99B5-42E0-8E16-E4869D8D6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" y="4240466"/>
            <a:ext cx="2538770" cy="20298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CE3E5A7-64C7-496E-B5F7-2B01D737972A}"/>
              </a:ext>
            </a:extLst>
          </p:cNvPr>
          <p:cNvSpPr/>
          <p:nvPr/>
        </p:nvSpPr>
        <p:spPr>
          <a:xfrm>
            <a:off x="1354027" y="4371916"/>
            <a:ext cx="737820" cy="501041"/>
          </a:xfrm>
          <a:prstGeom prst="ellipse">
            <a:avLst/>
          </a:prstGeom>
          <a:solidFill>
            <a:srgbClr val="E48312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74FDE-DB10-412E-AE71-B0E8000941BC}"/>
              </a:ext>
            </a:extLst>
          </p:cNvPr>
          <p:cNvSpPr txBox="1"/>
          <p:nvPr/>
        </p:nvSpPr>
        <p:spPr>
          <a:xfrm>
            <a:off x="3169085" y="3932689"/>
            <a:ext cx="260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Confusion matrix player 15 sprint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A429D-60F0-4EDC-A3A5-3B553A877B6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23412" y="5255409"/>
            <a:ext cx="42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63BDC-6ACF-4D55-BDB9-D7E9C1D5CEA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749447" y="4872957"/>
            <a:ext cx="1565753" cy="38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9F30F2-D598-4217-AABB-C9E81F9610A5}"/>
              </a:ext>
            </a:extLst>
          </p:cNvPr>
          <p:cNvSpPr txBox="1"/>
          <p:nvPr/>
        </p:nvSpPr>
        <p:spPr>
          <a:xfrm>
            <a:off x="7401248" y="4695183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RFC</a:t>
            </a:r>
          </a:p>
        </p:txBody>
      </p: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3EBF2EC7-1BCF-4A88-9EFA-94CD4DAB7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5" y="988905"/>
            <a:ext cx="3571875" cy="25146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E5509B-75A4-4878-AC8F-0C4F7E4BF246}"/>
              </a:ext>
            </a:extLst>
          </p:cNvPr>
          <p:cNvCxnSpPr>
            <a:stCxn id="20" idx="3"/>
            <a:endCxn id="20" idx="3"/>
          </p:cNvCxnSpPr>
          <p:nvPr/>
        </p:nvCxnSpPr>
        <p:spPr>
          <a:xfrm>
            <a:off x="7938126" y="487984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82AD041-B097-4856-82F8-2641CF7057CC}"/>
              </a:ext>
            </a:extLst>
          </p:cNvPr>
          <p:cNvCxnSpPr>
            <a:cxnSpLocks/>
            <a:stCxn id="20" idx="3"/>
            <a:endCxn id="22" idx="2"/>
          </p:cNvCxnSpPr>
          <p:nvPr/>
        </p:nvCxnSpPr>
        <p:spPr>
          <a:xfrm flipV="1">
            <a:off x="7938126" y="3503505"/>
            <a:ext cx="2153677" cy="13763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8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0DEE1-6433-4416-AF45-B354484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do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E62927-8D64-4009-B936-EF7A87E6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up the rotations and the collisions by using techniques for sprints</a:t>
            </a:r>
          </a:p>
          <a:p>
            <a:endParaRPr lang="en-US" dirty="0"/>
          </a:p>
          <a:p>
            <a:r>
              <a:rPr lang="en-US" dirty="0"/>
              <a:t>Keep working the 2d neural network by finishing up the cv file.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26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8" ma:contentTypeDescription="Een nieuw document maken." ma:contentTypeScope="" ma:versionID="a950a52122970c5d583098ad04ff1b6c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12a85929bb47c45190d0d4d8730fa211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40F8F7-4820-4393-BDDD-133B6B1B2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F23DCD-F706-4C12-BBCB-3C839CB1F6CC}">
  <ds:schemaRefs>
    <ds:schemaRef ds:uri="http://schemas.microsoft.com/office/infopath/2007/PartnerControls"/>
    <ds:schemaRef ds:uri="http://purl.org/dc/terms/"/>
    <ds:schemaRef ds:uri="d1ecdb86-f008-4be2-a414-03a7433e4e0c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44317b86-57a1-4248-bad7-589540e51d4d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169BC46-CC6C-4341-80CA-CC2583739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b1c9c-36f2-4954-935c-bb51e87f1a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404</Words>
  <Application>Microsoft Office PowerPoint</Application>
  <PresentationFormat>Widescreen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Terugblik</vt:lpstr>
      <vt:lpstr>Internal presentation 22 nov</vt:lpstr>
      <vt:lpstr>Lat presentation</vt:lpstr>
      <vt:lpstr>This sprint (models we are working on)</vt:lpstr>
      <vt:lpstr>This sprint (models we are working on)</vt:lpstr>
      <vt:lpstr>Working sprint model</vt:lpstr>
      <vt:lpstr>What we are going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presentation</dc:title>
  <dc:creator>Jake van der Valk (18064396)</dc:creator>
  <cp:lastModifiedBy>Daan Gielen</cp:lastModifiedBy>
  <cp:revision>3</cp:revision>
  <dcterms:created xsi:type="dcterms:W3CDTF">2021-11-19T12:00:42Z</dcterms:created>
  <dcterms:modified xsi:type="dcterms:W3CDTF">2022-01-13T21:41:32Z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