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  <a:srgbClr val="B5B4CB"/>
    <a:srgbClr val="BDB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7E853-D37E-47A7-9918-ED1B00E21050}" type="doc">
      <dgm:prSet loTypeId="urn:microsoft.com/office/officeart/2005/8/layout/process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C"/>
        </a:p>
      </dgm:t>
    </dgm:pt>
    <dgm:pt modelId="{16A70B1D-1F20-4289-85BA-4804E14A7684}">
      <dgm:prSet phldrT="[Texto]" custT="1"/>
      <dgm:spPr/>
      <dgm:t>
        <a:bodyPr/>
        <a:lstStyle/>
        <a:p>
          <a:r>
            <a:rPr lang="es-EC" sz="1600" dirty="0"/>
            <a:t>Análisis</a:t>
          </a:r>
        </a:p>
      </dgm:t>
    </dgm:pt>
    <dgm:pt modelId="{A7645538-2ACF-4938-B124-8B0F1769230D}" type="parTrans" cxnId="{47772A08-BE83-4D9D-B009-0AAFB60C9B6B}">
      <dgm:prSet/>
      <dgm:spPr/>
      <dgm:t>
        <a:bodyPr/>
        <a:lstStyle/>
        <a:p>
          <a:endParaRPr lang="es-EC"/>
        </a:p>
      </dgm:t>
    </dgm:pt>
    <dgm:pt modelId="{0D8D2F1B-E66B-4A15-95EF-2CB71AA8663A}" type="sibTrans" cxnId="{47772A08-BE83-4D9D-B009-0AAFB60C9B6B}">
      <dgm:prSet/>
      <dgm:spPr/>
      <dgm:t>
        <a:bodyPr/>
        <a:lstStyle/>
        <a:p>
          <a:endParaRPr lang="es-EC"/>
        </a:p>
      </dgm:t>
    </dgm:pt>
    <dgm:pt modelId="{92536957-634A-4BB7-A7E5-5CDFE42E3907}">
      <dgm:prSet phldrT="[Texto]"/>
      <dgm:spPr/>
      <dgm:t>
        <a:bodyPr/>
        <a:lstStyle/>
        <a:p>
          <a:r>
            <a:rPr lang="es-EC" dirty="0"/>
            <a:t>Diseño</a:t>
          </a:r>
        </a:p>
      </dgm:t>
    </dgm:pt>
    <dgm:pt modelId="{1B93D740-0BDA-4B8B-A79B-199D837E9D0C}" type="parTrans" cxnId="{EB336997-206C-4B70-AC97-C3A57E09B7AC}">
      <dgm:prSet/>
      <dgm:spPr/>
      <dgm:t>
        <a:bodyPr/>
        <a:lstStyle/>
        <a:p>
          <a:endParaRPr lang="es-EC"/>
        </a:p>
      </dgm:t>
    </dgm:pt>
    <dgm:pt modelId="{AB188C00-6265-4C24-A72E-CCB3345049A6}" type="sibTrans" cxnId="{EB336997-206C-4B70-AC97-C3A57E09B7AC}">
      <dgm:prSet/>
      <dgm:spPr/>
      <dgm:t>
        <a:bodyPr/>
        <a:lstStyle/>
        <a:p>
          <a:endParaRPr lang="es-EC"/>
        </a:p>
      </dgm:t>
    </dgm:pt>
    <dgm:pt modelId="{5B8550B4-FEDE-45A6-8436-37F40CBA64CA}">
      <dgm:prSet phldrT="[Texto]"/>
      <dgm:spPr/>
      <dgm:t>
        <a:bodyPr/>
        <a:lstStyle/>
        <a:p>
          <a:r>
            <a:rPr lang="es-EC" dirty="0"/>
            <a:t>Desarrollo</a:t>
          </a:r>
        </a:p>
      </dgm:t>
    </dgm:pt>
    <dgm:pt modelId="{910E7D2C-ABA0-455D-9DD5-BFA971FBA606}" type="parTrans" cxnId="{C0B311F8-1825-454F-B7EE-5C2FEEB2364B}">
      <dgm:prSet/>
      <dgm:spPr/>
      <dgm:t>
        <a:bodyPr/>
        <a:lstStyle/>
        <a:p>
          <a:endParaRPr lang="es-EC"/>
        </a:p>
      </dgm:t>
    </dgm:pt>
    <dgm:pt modelId="{16CE7E81-D96B-4017-ADE5-E47DCF36A499}" type="sibTrans" cxnId="{C0B311F8-1825-454F-B7EE-5C2FEEB2364B}">
      <dgm:prSet/>
      <dgm:spPr/>
      <dgm:t>
        <a:bodyPr/>
        <a:lstStyle/>
        <a:p>
          <a:endParaRPr lang="es-EC"/>
        </a:p>
      </dgm:t>
    </dgm:pt>
    <dgm:pt modelId="{5515DBBE-000F-40DB-99D5-AB36DB33D7BE}">
      <dgm:prSet phldrT="[Texto]"/>
      <dgm:spPr/>
      <dgm:t>
        <a:bodyPr/>
        <a:lstStyle/>
        <a:p>
          <a:r>
            <a:rPr lang="es-EC" dirty="0"/>
            <a:t>Entrega</a:t>
          </a:r>
        </a:p>
      </dgm:t>
    </dgm:pt>
    <dgm:pt modelId="{7CC828CC-C312-4867-811B-99E772C6FCA8}" type="parTrans" cxnId="{C99F7E5A-3265-4095-8880-3BEA2FB2D9D0}">
      <dgm:prSet/>
      <dgm:spPr/>
      <dgm:t>
        <a:bodyPr/>
        <a:lstStyle/>
        <a:p>
          <a:endParaRPr lang="es-EC"/>
        </a:p>
      </dgm:t>
    </dgm:pt>
    <dgm:pt modelId="{A52F47F2-7355-4E7E-831D-5442C0ACD448}" type="sibTrans" cxnId="{C99F7E5A-3265-4095-8880-3BEA2FB2D9D0}">
      <dgm:prSet/>
      <dgm:spPr/>
      <dgm:t>
        <a:bodyPr/>
        <a:lstStyle/>
        <a:p>
          <a:endParaRPr lang="es-EC"/>
        </a:p>
      </dgm:t>
    </dgm:pt>
    <dgm:pt modelId="{8517FB17-A19E-4AD9-8409-942ED9666B5E}">
      <dgm:prSet phldrT="[Texto]"/>
      <dgm:spPr/>
      <dgm:t>
        <a:bodyPr/>
        <a:lstStyle/>
        <a:p>
          <a:r>
            <a:rPr lang="es-EC" dirty="0"/>
            <a:t>Prueba de funcionamiento</a:t>
          </a:r>
        </a:p>
      </dgm:t>
    </dgm:pt>
    <dgm:pt modelId="{DFA195AE-833E-4AC3-B1AC-2A36D4A64A15}" type="parTrans" cxnId="{243397EC-6850-4608-B05D-44AED2931C92}">
      <dgm:prSet/>
      <dgm:spPr/>
      <dgm:t>
        <a:bodyPr/>
        <a:lstStyle/>
        <a:p>
          <a:endParaRPr lang="es-EC"/>
        </a:p>
      </dgm:t>
    </dgm:pt>
    <dgm:pt modelId="{F0EECE53-D9AE-4341-8710-B222864312A4}" type="sibTrans" cxnId="{243397EC-6850-4608-B05D-44AED2931C92}">
      <dgm:prSet/>
      <dgm:spPr/>
      <dgm:t>
        <a:bodyPr/>
        <a:lstStyle/>
        <a:p>
          <a:endParaRPr lang="es-EC"/>
        </a:p>
      </dgm:t>
    </dgm:pt>
    <dgm:pt modelId="{EBEAF451-BAA4-444C-81EE-4038185C46B0}" type="pres">
      <dgm:prSet presAssocID="{7E87E853-D37E-47A7-9918-ED1B00E21050}" presName="linearFlow" presStyleCnt="0">
        <dgm:presLayoutVars>
          <dgm:resizeHandles val="exact"/>
        </dgm:presLayoutVars>
      </dgm:prSet>
      <dgm:spPr/>
    </dgm:pt>
    <dgm:pt modelId="{E16F02CB-50AC-4ADC-8555-26380080BB93}" type="pres">
      <dgm:prSet presAssocID="{16A70B1D-1F20-4289-85BA-4804E14A7684}" presName="node" presStyleLbl="node1" presStyleIdx="0" presStyleCnt="5" custLinFactNeighborX="847" custLinFactNeighborY="-63878">
        <dgm:presLayoutVars>
          <dgm:bulletEnabled val="1"/>
        </dgm:presLayoutVars>
      </dgm:prSet>
      <dgm:spPr/>
    </dgm:pt>
    <dgm:pt modelId="{66C20772-AF08-4216-BB51-1CD890E0CBE0}" type="pres">
      <dgm:prSet presAssocID="{0D8D2F1B-E66B-4A15-95EF-2CB71AA8663A}" presName="sibTrans" presStyleLbl="sibTrans2D1" presStyleIdx="0" presStyleCnt="4"/>
      <dgm:spPr/>
    </dgm:pt>
    <dgm:pt modelId="{94CAC13C-C740-4075-A8B6-CEE17EEA1A8B}" type="pres">
      <dgm:prSet presAssocID="{0D8D2F1B-E66B-4A15-95EF-2CB71AA8663A}" presName="connectorText" presStyleLbl="sibTrans2D1" presStyleIdx="0" presStyleCnt="4"/>
      <dgm:spPr/>
    </dgm:pt>
    <dgm:pt modelId="{49B99AC5-78EC-4979-9CE1-B0E7B1ABA9A9}" type="pres">
      <dgm:prSet presAssocID="{92536957-634A-4BB7-A7E5-5CDFE42E3907}" presName="node" presStyleLbl="node1" presStyleIdx="1" presStyleCnt="5">
        <dgm:presLayoutVars>
          <dgm:bulletEnabled val="1"/>
        </dgm:presLayoutVars>
      </dgm:prSet>
      <dgm:spPr/>
    </dgm:pt>
    <dgm:pt modelId="{CBE08F0E-58D8-4557-B723-2E937510B1A8}" type="pres">
      <dgm:prSet presAssocID="{AB188C00-6265-4C24-A72E-CCB3345049A6}" presName="sibTrans" presStyleLbl="sibTrans2D1" presStyleIdx="1" presStyleCnt="4"/>
      <dgm:spPr/>
    </dgm:pt>
    <dgm:pt modelId="{752D0E67-9A21-4A54-8F8E-7DA072F83FDB}" type="pres">
      <dgm:prSet presAssocID="{AB188C00-6265-4C24-A72E-CCB3345049A6}" presName="connectorText" presStyleLbl="sibTrans2D1" presStyleIdx="1" presStyleCnt="4"/>
      <dgm:spPr/>
    </dgm:pt>
    <dgm:pt modelId="{5F191A4D-139B-4785-BD72-DA7879020F4B}" type="pres">
      <dgm:prSet presAssocID="{5B8550B4-FEDE-45A6-8436-37F40CBA64CA}" presName="node" presStyleLbl="node1" presStyleIdx="2" presStyleCnt="5">
        <dgm:presLayoutVars>
          <dgm:bulletEnabled val="1"/>
        </dgm:presLayoutVars>
      </dgm:prSet>
      <dgm:spPr/>
    </dgm:pt>
    <dgm:pt modelId="{3B5D68A4-7C1C-4C25-8723-8C61F2E8BFC2}" type="pres">
      <dgm:prSet presAssocID="{16CE7E81-D96B-4017-ADE5-E47DCF36A499}" presName="sibTrans" presStyleLbl="sibTrans2D1" presStyleIdx="2" presStyleCnt="4"/>
      <dgm:spPr/>
    </dgm:pt>
    <dgm:pt modelId="{B07D5514-2DA1-44E2-858B-D30DF4956804}" type="pres">
      <dgm:prSet presAssocID="{16CE7E81-D96B-4017-ADE5-E47DCF36A499}" presName="connectorText" presStyleLbl="sibTrans2D1" presStyleIdx="2" presStyleCnt="4"/>
      <dgm:spPr/>
    </dgm:pt>
    <dgm:pt modelId="{C8ABECA6-F4FF-48C2-94B7-ADD97EA13FFC}" type="pres">
      <dgm:prSet presAssocID="{8517FB17-A19E-4AD9-8409-942ED9666B5E}" presName="node" presStyleLbl="node1" presStyleIdx="3" presStyleCnt="5">
        <dgm:presLayoutVars>
          <dgm:bulletEnabled val="1"/>
        </dgm:presLayoutVars>
      </dgm:prSet>
      <dgm:spPr/>
    </dgm:pt>
    <dgm:pt modelId="{DAA92705-5990-40E0-913B-75E4678338ED}" type="pres">
      <dgm:prSet presAssocID="{F0EECE53-D9AE-4341-8710-B222864312A4}" presName="sibTrans" presStyleLbl="sibTrans2D1" presStyleIdx="3" presStyleCnt="4"/>
      <dgm:spPr/>
    </dgm:pt>
    <dgm:pt modelId="{DA760CDD-8FF8-4E86-8173-AC8A877CF09E}" type="pres">
      <dgm:prSet presAssocID="{F0EECE53-D9AE-4341-8710-B222864312A4}" presName="connectorText" presStyleLbl="sibTrans2D1" presStyleIdx="3" presStyleCnt="4"/>
      <dgm:spPr/>
    </dgm:pt>
    <dgm:pt modelId="{6A2A0106-DC66-4273-8C53-E58EA33ED5F3}" type="pres">
      <dgm:prSet presAssocID="{5515DBBE-000F-40DB-99D5-AB36DB33D7BE}" presName="node" presStyleLbl="node1" presStyleIdx="4" presStyleCnt="5">
        <dgm:presLayoutVars>
          <dgm:bulletEnabled val="1"/>
        </dgm:presLayoutVars>
      </dgm:prSet>
      <dgm:spPr/>
    </dgm:pt>
  </dgm:ptLst>
  <dgm:cxnLst>
    <dgm:cxn modelId="{91C80205-FF54-43C2-BAB4-802910AE84CF}" type="presOf" srcId="{16CE7E81-D96B-4017-ADE5-E47DCF36A499}" destId="{3B5D68A4-7C1C-4C25-8723-8C61F2E8BFC2}" srcOrd="0" destOrd="0" presId="urn:microsoft.com/office/officeart/2005/8/layout/process2"/>
    <dgm:cxn modelId="{47772A08-BE83-4D9D-B009-0AAFB60C9B6B}" srcId="{7E87E853-D37E-47A7-9918-ED1B00E21050}" destId="{16A70B1D-1F20-4289-85BA-4804E14A7684}" srcOrd="0" destOrd="0" parTransId="{A7645538-2ACF-4938-B124-8B0F1769230D}" sibTransId="{0D8D2F1B-E66B-4A15-95EF-2CB71AA8663A}"/>
    <dgm:cxn modelId="{41B62D12-E61E-4026-868F-B771CFA50BDB}" type="presOf" srcId="{F0EECE53-D9AE-4341-8710-B222864312A4}" destId="{DA760CDD-8FF8-4E86-8173-AC8A877CF09E}" srcOrd="1" destOrd="0" presId="urn:microsoft.com/office/officeart/2005/8/layout/process2"/>
    <dgm:cxn modelId="{BB2B2A18-FFCF-4301-9303-2BC74158C4C1}" type="presOf" srcId="{16CE7E81-D96B-4017-ADE5-E47DCF36A499}" destId="{B07D5514-2DA1-44E2-858B-D30DF4956804}" srcOrd="1" destOrd="0" presId="urn:microsoft.com/office/officeart/2005/8/layout/process2"/>
    <dgm:cxn modelId="{47FC1E34-1C17-4D08-A17C-9C84583019AC}" type="presOf" srcId="{0D8D2F1B-E66B-4A15-95EF-2CB71AA8663A}" destId="{66C20772-AF08-4216-BB51-1CD890E0CBE0}" srcOrd="0" destOrd="0" presId="urn:microsoft.com/office/officeart/2005/8/layout/process2"/>
    <dgm:cxn modelId="{B853D55C-CB5D-4D3B-9842-0978523CFECF}" type="presOf" srcId="{7E87E853-D37E-47A7-9918-ED1B00E21050}" destId="{EBEAF451-BAA4-444C-81EE-4038185C46B0}" srcOrd="0" destOrd="0" presId="urn:microsoft.com/office/officeart/2005/8/layout/process2"/>
    <dgm:cxn modelId="{C99F7E5A-3265-4095-8880-3BEA2FB2D9D0}" srcId="{7E87E853-D37E-47A7-9918-ED1B00E21050}" destId="{5515DBBE-000F-40DB-99D5-AB36DB33D7BE}" srcOrd="4" destOrd="0" parTransId="{7CC828CC-C312-4867-811B-99E772C6FCA8}" sibTransId="{A52F47F2-7355-4E7E-831D-5442C0ACD448}"/>
    <dgm:cxn modelId="{BFE5F28A-D05A-4347-AA09-27CB2912D57C}" type="presOf" srcId="{5515DBBE-000F-40DB-99D5-AB36DB33D7BE}" destId="{6A2A0106-DC66-4273-8C53-E58EA33ED5F3}" srcOrd="0" destOrd="0" presId="urn:microsoft.com/office/officeart/2005/8/layout/process2"/>
    <dgm:cxn modelId="{DABE6B8E-9637-459E-9200-865C01919958}" type="presOf" srcId="{92536957-634A-4BB7-A7E5-5CDFE42E3907}" destId="{49B99AC5-78EC-4979-9CE1-B0E7B1ABA9A9}" srcOrd="0" destOrd="0" presId="urn:microsoft.com/office/officeart/2005/8/layout/process2"/>
    <dgm:cxn modelId="{EB336997-206C-4B70-AC97-C3A57E09B7AC}" srcId="{7E87E853-D37E-47A7-9918-ED1B00E21050}" destId="{92536957-634A-4BB7-A7E5-5CDFE42E3907}" srcOrd="1" destOrd="0" parTransId="{1B93D740-0BDA-4B8B-A79B-199D837E9D0C}" sibTransId="{AB188C00-6265-4C24-A72E-CCB3345049A6}"/>
    <dgm:cxn modelId="{E539089A-FC68-4476-BB89-90DE8E6FD283}" type="presOf" srcId="{F0EECE53-D9AE-4341-8710-B222864312A4}" destId="{DAA92705-5990-40E0-913B-75E4678338ED}" srcOrd="0" destOrd="0" presId="urn:microsoft.com/office/officeart/2005/8/layout/process2"/>
    <dgm:cxn modelId="{A77BBCB2-3FEA-41BA-8AF8-0CFF10F68641}" type="presOf" srcId="{AB188C00-6265-4C24-A72E-CCB3345049A6}" destId="{CBE08F0E-58D8-4557-B723-2E937510B1A8}" srcOrd="0" destOrd="0" presId="urn:microsoft.com/office/officeart/2005/8/layout/process2"/>
    <dgm:cxn modelId="{11362FC2-750C-4894-A21F-DD575C52AD1F}" type="presOf" srcId="{AB188C00-6265-4C24-A72E-CCB3345049A6}" destId="{752D0E67-9A21-4A54-8F8E-7DA072F83FDB}" srcOrd="1" destOrd="0" presId="urn:microsoft.com/office/officeart/2005/8/layout/process2"/>
    <dgm:cxn modelId="{F83895CC-CB8B-4A9A-A405-885586B20E38}" type="presOf" srcId="{8517FB17-A19E-4AD9-8409-942ED9666B5E}" destId="{C8ABECA6-F4FF-48C2-94B7-ADD97EA13FFC}" srcOrd="0" destOrd="0" presId="urn:microsoft.com/office/officeart/2005/8/layout/process2"/>
    <dgm:cxn modelId="{133C10D5-6A3C-4345-B64F-2E1BE2FAA56B}" type="presOf" srcId="{16A70B1D-1F20-4289-85BA-4804E14A7684}" destId="{E16F02CB-50AC-4ADC-8555-26380080BB93}" srcOrd="0" destOrd="0" presId="urn:microsoft.com/office/officeart/2005/8/layout/process2"/>
    <dgm:cxn modelId="{F96A7CDD-B0D4-47CD-BDF6-DB0F939244F6}" type="presOf" srcId="{0D8D2F1B-E66B-4A15-95EF-2CB71AA8663A}" destId="{94CAC13C-C740-4075-A8B6-CEE17EEA1A8B}" srcOrd="1" destOrd="0" presId="urn:microsoft.com/office/officeart/2005/8/layout/process2"/>
    <dgm:cxn modelId="{86DF7FE3-A4E9-4C46-AEC6-A383D36652F3}" type="presOf" srcId="{5B8550B4-FEDE-45A6-8436-37F40CBA64CA}" destId="{5F191A4D-139B-4785-BD72-DA7879020F4B}" srcOrd="0" destOrd="0" presId="urn:microsoft.com/office/officeart/2005/8/layout/process2"/>
    <dgm:cxn modelId="{243397EC-6850-4608-B05D-44AED2931C92}" srcId="{7E87E853-D37E-47A7-9918-ED1B00E21050}" destId="{8517FB17-A19E-4AD9-8409-942ED9666B5E}" srcOrd="3" destOrd="0" parTransId="{DFA195AE-833E-4AC3-B1AC-2A36D4A64A15}" sibTransId="{F0EECE53-D9AE-4341-8710-B222864312A4}"/>
    <dgm:cxn modelId="{C0B311F8-1825-454F-B7EE-5C2FEEB2364B}" srcId="{7E87E853-D37E-47A7-9918-ED1B00E21050}" destId="{5B8550B4-FEDE-45A6-8436-37F40CBA64CA}" srcOrd="2" destOrd="0" parTransId="{910E7D2C-ABA0-455D-9DD5-BFA971FBA606}" sibTransId="{16CE7E81-D96B-4017-ADE5-E47DCF36A499}"/>
    <dgm:cxn modelId="{8CE04509-EFA6-4078-9027-87B55FEDEAB9}" type="presParOf" srcId="{EBEAF451-BAA4-444C-81EE-4038185C46B0}" destId="{E16F02CB-50AC-4ADC-8555-26380080BB93}" srcOrd="0" destOrd="0" presId="urn:microsoft.com/office/officeart/2005/8/layout/process2"/>
    <dgm:cxn modelId="{C4222948-CAB2-496C-8042-A7D270A7E1F0}" type="presParOf" srcId="{EBEAF451-BAA4-444C-81EE-4038185C46B0}" destId="{66C20772-AF08-4216-BB51-1CD890E0CBE0}" srcOrd="1" destOrd="0" presId="urn:microsoft.com/office/officeart/2005/8/layout/process2"/>
    <dgm:cxn modelId="{BA223E04-8BD1-44BD-B7B0-2AE689B14FDE}" type="presParOf" srcId="{66C20772-AF08-4216-BB51-1CD890E0CBE0}" destId="{94CAC13C-C740-4075-A8B6-CEE17EEA1A8B}" srcOrd="0" destOrd="0" presId="urn:microsoft.com/office/officeart/2005/8/layout/process2"/>
    <dgm:cxn modelId="{A9582A34-D80B-4BDE-9616-01CA2EDB058D}" type="presParOf" srcId="{EBEAF451-BAA4-444C-81EE-4038185C46B0}" destId="{49B99AC5-78EC-4979-9CE1-B0E7B1ABA9A9}" srcOrd="2" destOrd="0" presId="urn:microsoft.com/office/officeart/2005/8/layout/process2"/>
    <dgm:cxn modelId="{59FE9C0D-6016-4C77-A8B3-00D905CD3134}" type="presParOf" srcId="{EBEAF451-BAA4-444C-81EE-4038185C46B0}" destId="{CBE08F0E-58D8-4557-B723-2E937510B1A8}" srcOrd="3" destOrd="0" presId="urn:microsoft.com/office/officeart/2005/8/layout/process2"/>
    <dgm:cxn modelId="{DB5CFC8A-2BC8-4EBA-8EA3-8BA109496000}" type="presParOf" srcId="{CBE08F0E-58D8-4557-B723-2E937510B1A8}" destId="{752D0E67-9A21-4A54-8F8E-7DA072F83FDB}" srcOrd="0" destOrd="0" presId="urn:microsoft.com/office/officeart/2005/8/layout/process2"/>
    <dgm:cxn modelId="{E7FD12E5-B6E1-467F-9403-67B43D5620B0}" type="presParOf" srcId="{EBEAF451-BAA4-444C-81EE-4038185C46B0}" destId="{5F191A4D-139B-4785-BD72-DA7879020F4B}" srcOrd="4" destOrd="0" presId="urn:microsoft.com/office/officeart/2005/8/layout/process2"/>
    <dgm:cxn modelId="{5A4FC48C-55C0-4F3B-886D-B5B570662D19}" type="presParOf" srcId="{EBEAF451-BAA4-444C-81EE-4038185C46B0}" destId="{3B5D68A4-7C1C-4C25-8723-8C61F2E8BFC2}" srcOrd="5" destOrd="0" presId="urn:microsoft.com/office/officeart/2005/8/layout/process2"/>
    <dgm:cxn modelId="{5D5D6218-6A34-4D7C-B1A1-80CE4ECC0EB2}" type="presParOf" srcId="{3B5D68A4-7C1C-4C25-8723-8C61F2E8BFC2}" destId="{B07D5514-2DA1-44E2-858B-D30DF4956804}" srcOrd="0" destOrd="0" presId="urn:microsoft.com/office/officeart/2005/8/layout/process2"/>
    <dgm:cxn modelId="{9380F6F9-D1DD-4678-9521-9979D165DB88}" type="presParOf" srcId="{EBEAF451-BAA4-444C-81EE-4038185C46B0}" destId="{C8ABECA6-F4FF-48C2-94B7-ADD97EA13FFC}" srcOrd="6" destOrd="0" presId="urn:microsoft.com/office/officeart/2005/8/layout/process2"/>
    <dgm:cxn modelId="{672EEA00-7D30-4711-802E-0F6BC85D9481}" type="presParOf" srcId="{EBEAF451-BAA4-444C-81EE-4038185C46B0}" destId="{DAA92705-5990-40E0-913B-75E4678338ED}" srcOrd="7" destOrd="0" presId="urn:microsoft.com/office/officeart/2005/8/layout/process2"/>
    <dgm:cxn modelId="{0BCC32AD-D3DE-4268-B1AA-D65B00AFFC93}" type="presParOf" srcId="{DAA92705-5990-40E0-913B-75E4678338ED}" destId="{DA760CDD-8FF8-4E86-8173-AC8A877CF09E}" srcOrd="0" destOrd="0" presId="urn:microsoft.com/office/officeart/2005/8/layout/process2"/>
    <dgm:cxn modelId="{FE660D58-D942-4845-AA68-1DADD98B2A3B}" type="presParOf" srcId="{EBEAF451-BAA4-444C-81EE-4038185C46B0}" destId="{6A2A0106-DC66-4273-8C53-E58EA33ED5F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F02CB-50AC-4ADC-8555-26380080BB93}">
      <dsp:nvSpPr>
        <dsp:cNvPr id="0" name=""/>
        <dsp:cNvSpPr/>
      </dsp:nvSpPr>
      <dsp:spPr>
        <a:xfrm>
          <a:off x="410835" y="0"/>
          <a:ext cx="1616961" cy="668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600" kern="1200" dirty="0"/>
            <a:t>Análisis</a:t>
          </a:r>
        </a:p>
      </dsp:txBody>
      <dsp:txXfrm>
        <a:off x="430415" y="19580"/>
        <a:ext cx="1577801" cy="629351"/>
      </dsp:txXfrm>
    </dsp:sp>
    <dsp:sp modelId="{66C20772-AF08-4216-BB51-1CD890E0CBE0}">
      <dsp:nvSpPr>
        <dsp:cNvPr id="0" name=""/>
        <dsp:cNvSpPr/>
      </dsp:nvSpPr>
      <dsp:spPr>
        <a:xfrm rot="5446923">
          <a:off x="1086897" y="685509"/>
          <a:ext cx="251143" cy="3008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300" kern="1200"/>
        </a:p>
      </dsp:txBody>
      <dsp:txXfrm rot="-5400000">
        <a:off x="1122734" y="710356"/>
        <a:ext cx="180498" cy="175800"/>
      </dsp:txXfrm>
    </dsp:sp>
    <dsp:sp modelId="{49B99AC5-78EC-4979-9CE1-B0E7B1ABA9A9}">
      <dsp:nvSpPr>
        <dsp:cNvPr id="0" name=""/>
        <dsp:cNvSpPr/>
      </dsp:nvSpPr>
      <dsp:spPr>
        <a:xfrm>
          <a:off x="397140" y="1003338"/>
          <a:ext cx="1616961" cy="668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778670"/>
                <a:satOff val="-10209"/>
                <a:lumOff val="-42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4778670"/>
                <a:satOff val="-10209"/>
                <a:lumOff val="-42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4778670"/>
                <a:satOff val="-10209"/>
                <a:lumOff val="-42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Diseño</a:t>
          </a:r>
        </a:p>
      </dsp:txBody>
      <dsp:txXfrm>
        <a:off x="416720" y="1022918"/>
        <a:ext cx="1577801" cy="629351"/>
      </dsp:txXfrm>
    </dsp:sp>
    <dsp:sp modelId="{CBE08F0E-58D8-4557-B723-2E937510B1A8}">
      <dsp:nvSpPr>
        <dsp:cNvPr id="0" name=""/>
        <dsp:cNvSpPr/>
      </dsp:nvSpPr>
      <dsp:spPr>
        <a:xfrm rot="5400000">
          <a:off x="1080275" y="1688562"/>
          <a:ext cx="250691" cy="3008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371560"/>
                <a:satOff val="-13612"/>
                <a:lumOff val="-568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6371560"/>
                <a:satOff val="-13612"/>
                <a:lumOff val="-568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6371560"/>
                <a:satOff val="-13612"/>
                <a:lumOff val="-568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300" kern="1200"/>
        </a:p>
      </dsp:txBody>
      <dsp:txXfrm rot="-5400000">
        <a:off x="1115372" y="1713632"/>
        <a:ext cx="180498" cy="175484"/>
      </dsp:txXfrm>
    </dsp:sp>
    <dsp:sp modelId="{5F191A4D-139B-4785-BD72-DA7879020F4B}">
      <dsp:nvSpPr>
        <dsp:cNvPr id="0" name=""/>
        <dsp:cNvSpPr/>
      </dsp:nvSpPr>
      <dsp:spPr>
        <a:xfrm>
          <a:off x="397140" y="2006104"/>
          <a:ext cx="1616961" cy="668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Desarrollo</a:t>
          </a:r>
        </a:p>
      </dsp:txBody>
      <dsp:txXfrm>
        <a:off x="416720" y="2025684"/>
        <a:ext cx="1577801" cy="629351"/>
      </dsp:txXfrm>
    </dsp:sp>
    <dsp:sp modelId="{3B5D68A4-7C1C-4C25-8723-8C61F2E8BFC2}">
      <dsp:nvSpPr>
        <dsp:cNvPr id="0" name=""/>
        <dsp:cNvSpPr/>
      </dsp:nvSpPr>
      <dsp:spPr>
        <a:xfrm rot="5400000">
          <a:off x="1080275" y="2691328"/>
          <a:ext cx="250691" cy="3008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2743121"/>
                <a:satOff val="-27225"/>
                <a:lumOff val="-1137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2743121"/>
                <a:satOff val="-27225"/>
                <a:lumOff val="-1137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2743121"/>
                <a:satOff val="-27225"/>
                <a:lumOff val="-1137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300" kern="1200"/>
        </a:p>
      </dsp:txBody>
      <dsp:txXfrm rot="-5400000">
        <a:off x="1115372" y="2716398"/>
        <a:ext cx="180498" cy="175484"/>
      </dsp:txXfrm>
    </dsp:sp>
    <dsp:sp modelId="{C8ABECA6-F4FF-48C2-94B7-ADD97EA13FFC}">
      <dsp:nvSpPr>
        <dsp:cNvPr id="0" name=""/>
        <dsp:cNvSpPr/>
      </dsp:nvSpPr>
      <dsp:spPr>
        <a:xfrm>
          <a:off x="397140" y="3008871"/>
          <a:ext cx="1616961" cy="668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4336010"/>
                <a:satOff val="-30628"/>
                <a:lumOff val="-127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4336010"/>
                <a:satOff val="-30628"/>
                <a:lumOff val="-127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4336010"/>
                <a:satOff val="-30628"/>
                <a:lumOff val="-127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Prueba de funcionamiento</a:t>
          </a:r>
        </a:p>
      </dsp:txBody>
      <dsp:txXfrm>
        <a:off x="416720" y="3028451"/>
        <a:ext cx="1577801" cy="629351"/>
      </dsp:txXfrm>
    </dsp:sp>
    <dsp:sp modelId="{DAA92705-5990-40E0-913B-75E4678338ED}">
      <dsp:nvSpPr>
        <dsp:cNvPr id="0" name=""/>
        <dsp:cNvSpPr/>
      </dsp:nvSpPr>
      <dsp:spPr>
        <a:xfrm rot="5400000">
          <a:off x="1080275" y="3694095"/>
          <a:ext cx="250691" cy="3008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300" kern="1200"/>
        </a:p>
      </dsp:txBody>
      <dsp:txXfrm rot="-5400000">
        <a:off x="1115372" y="3719165"/>
        <a:ext cx="180498" cy="175484"/>
      </dsp:txXfrm>
    </dsp:sp>
    <dsp:sp modelId="{6A2A0106-DC66-4273-8C53-E58EA33ED5F3}">
      <dsp:nvSpPr>
        <dsp:cNvPr id="0" name=""/>
        <dsp:cNvSpPr/>
      </dsp:nvSpPr>
      <dsp:spPr>
        <a:xfrm>
          <a:off x="397140" y="4011638"/>
          <a:ext cx="1616961" cy="668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Entrega</a:t>
          </a:r>
        </a:p>
      </dsp:txBody>
      <dsp:txXfrm>
        <a:off x="416720" y="4031218"/>
        <a:ext cx="1577801" cy="62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4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D525BB-DA17-4BA0-B3C8-3AC3ABC827E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89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85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826B-9B99-492B-A5E5-9217FECD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99" y="1131733"/>
            <a:ext cx="10318418" cy="1865452"/>
          </a:xfrm>
        </p:spPr>
        <p:txBody>
          <a:bodyPr>
            <a:noAutofit/>
          </a:bodyPr>
          <a:lstStyle/>
          <a:p>
            <a:r>
              <a:rPr lang="es-EC" sz="4400" dirty="0"/>
              <a:t>DISPENSADOR DE COMIDA PARA MASCOTAS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8E0E2-7580-48FD-8068-364120B62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370" y="5821534"/>
            <a:ext cx="8045373" cy="742279"/>
          </a:xfrm>
        </p:spPr>
        <p:txBody>
          <a:bodyPr/>
          <a:lstStyle/>
          <a:p>
            <a:r>
              <a:rPr lang="es-EC" dirty="0"/>
              <a:t>Aplicación Móvil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71" y="2362099"/>
            <a:ext cx="2912373" cy="329715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11017" y="6418350"/>
            <a:ext cx="95505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Creado por: Daniel Alvarado,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Jonnathan Arévalo, 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Bryan Cali, Tamar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García, Roberto Torres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4" descr="Animales Perro Huellas - Gráficos vectoriales gratis e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555">
            <a:off x="10377967" y="5262963"/>
            <a:ext cx="1320299" cy="1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294100" y="5167530"/>
            <a:ext cx="1450875" cy="1450875"/>
            <a:chOff x="3294100" y="5167530"/>
            <a:chExt cx="1450875" cy="1450875"/>
          </a:xfrm>
        </p:grpSpPr>
        <p:pic>
          <p:nvPicPr>
            <p:cNvPr id="3074" name="Picture 2" descr="Vector, Android, Logotipo imagen png - imagen transparente descarga gratui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38" y="5616536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lustración de Icono De Teléfono Móvil Ilustración Vectorial De Smartphone  Pictograma Aislado En Beckgraund Blanco Once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00" y="5167530"/>
              <a:ext cx="1450875" cy="145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42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3451402"/>
            <a:ext cx="11935326" cy="3398578"/>
            <a:chOff x="-1620252" y="3475465"/>
            <a:chExt cx="11935326" cy="3398578"/>
          </a:xfrm>
        </p:grpSpPr>
        <p:pic>
          <p:nvPicPr>
            <p:cNvPr id="1026" name="Picture 2" descr="fidelidad, reencuentro, amistad, perro, mascota, una persona, gente,  hombre, atardecer, ocaso, puesta de so… | Perro gato, Cosas interesantes  sobre perros, Mascota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215" b="21979"/>
            <a:stretch/>
          </p:blipFill>
          <p:spPr bwMode="auto">
            <a:xfrm>
              <a:off x="5244933" y="3475465"/>
              <a:ext cx="5070141" cy="339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>
              <a:off x="-1620252" y="5970057"/>
              <a:ext cx="7503694" cy="8903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s-EC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7755B4-48B0-4159-A11D-5F458047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33089-E1C5-4D5D-A1C9-2896C2AB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94" y="1229087"/>
            <a:ext cx="7796788" cy="359359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C" sz="2800" dirty="0"/>
              <a:t>La alimentación es un derecho que no solo lo necesitan las personas para sobrevivir sino también los animales, ya que, sin la atención adecuada estos pueden sufrir, varias enfermedades como: diarrea, gastritis, desnutrición. Siendo estos, temas de preocupación entre una persona y su o sus mascotas. Para prevenir, se propone implementar un dispensador de comida automático, programado y accionado a través de una aplicación para Android.</a:t>
            </a:r>
          </a:p>
          <a:p>
            <a:pPr marL="0" indent="0" algn="just">
              <a:buNone/>
            </a:pPr>
            <a:endParaRPr lang="es-EC" dirty="0"/>
          </a:p>
        </p:txBody>
      </p:sp>
      <p:grpSp>
        <p:nvGrpSpPr>
          <p:cNvPr id="10" name="Grupo 9"/>
          <p:cNvGrpSpPr/>
          <p:nvPr/>
        </p:nvGrpSpPr>
        <p:grpSpPr>
          <a:xfrm>
            <a:off x="8169891" y="1473052"/>
            <a:ext cx="3717309" cy="3105660"/>
            <a:chOff x="7905750" y="1473052"/>
            <a:chExt cx="3717309" cy="3105660"/>
          </a:xfrm>
        </p:grpSpPr>
        <p:grpSp>
          <p:nvGrpSpPr>
            <p:cNvPr id="7" name="Grupo 6"/>
            <p:cNvGrpSpPr/>
            <p:nvPr/>
          </p:nvGrpSpPr>
          <p:grpSpPr>
            <a:xfrm>
              <a:off x="7905750" y="1473052"/>
              <a:ext cx="3717309" cy="3105660"/>
              <a:chOff x="7905750" y="1473052"/>
              <a:chExt cx="3717309" cy="3105660"/>
            </a:xfrm>
          </p:grpSpPr>
          <p:pic>
            <p:nvPicPr>
              <p:cNvPr id="1030" name="Picture 6" descr="Diseño Plano Mano Humana Sosteniendo Smartphone, Diseño Vectorial Elemento  Ilustración Ilustraciones Vectoriales, Clip Art Vectorizado Libre De  Derechos. Image 83532989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273"/>
              <a:stretch/>
            </p:blipFill>
            <p:spPr bwMode="auto">
              <a:xfrm>
                <a:off x="7905750" y="1473052"/>
                <a:ext cx="3717309" cy="3105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6732" y="2113667"/>
                <a:ext cx="953956" cy="1080000"/>
              </a:xfrm>
              <a:prstGeom prst="rect">
                <a:avLst/>
              </a:prstGeom>
            </p:spPr>
          </p:pic>
        </p:grpSp>
        <p:sp>
          <p:nvSpPr>
            <p:cNvPr id="9" name="Rectángulo 8"/>
            <p:cNvSpPr/>
            <p:nvPr/>
          </p:nvSpPr>
          <p:spPr>
            <a:xfrm>
              <a:off x="9620892" y="3270229"/>
              <a:ext cx="425636" cy="181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500" b="1" dirty="0">
                  <a:solidFill>
                    <a:srgbClr val="2A1A00"/>
                  </a:solidFill>
                </a:rPr>
                <a:t>Iniciar sesión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569767" y="3604780"/>
              <a:ext cx="527885" cy="181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500" b="1" dirty="0">
                  <a:solidFill>
                    <a:srgbClr val="2A1A00"/>
                  </a:solidFill>
                </a:rPr>
                <a:t>Registrarse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46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3DDA-ECC6-4DF6-B227-2FEF7306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Tabla de alimentación según su raza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48AB2BF-E2B8-48A3-9623-840ABB2BE3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735" y="2225756"/>
            <a:ext cx="6851234" cy="332673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Picture 4" descr="Animales Perro Huellas - Gráficos vectoriales gratis e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0840">
            <a:off x="10222187" y="5169650"/>
            <a:ext cx="1320299" cy="13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6449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B97C-C174-40BF-8C2D-DCE9503C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1BE23-428A-43A0-8AFE-8D4F854B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0713"/>
            <a:ext cx="10178322" cy="860671"/>
          </a:xfrm>
        </p:spPr>
        <p:txBody>
          <a:bodyPr/>
          <a:lstStyle/>
          <a:p>
            <a:pPr marL="0" indent="0" algn="just">
              <a:buNone/>
            </a:pPr>
            <a:r>
              <a:rPr lang="es-EC" dirty="0"/>
              <a:t>Desarrollo de aplicación móvil a través de Android Studio con programación orientada a objetivos y Arduino UNO.</a:t>
            </a:r>
          </a:p>
        </p:txBody>
      </p:sp>
      <p:pic>
        <p:nvPicPr>
          <p:cNvPr id="2050" name="Picture 2" descr="Android Icon Logo Vector (.EPS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75" y="1999597"/>
            <a:ext cx="1759825" cy="17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duino, Biblioteca, Electrónica imagen png - imagen transparente descarga  gratui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7170" r="24493" b="14227"/>
          <a:stretch/>
        </p:blipFill>
        <p:spPr bwMode="auto">
          <a:xfrm>
            <a:off x="9544859" y="3884502"/>
            <a:ext cx="2010456" cy="201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nimales Perro Huellas - Gráficos vectoriales gratis e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9438">
            <a:off x="10617919" y="144282"/>
            <a:ext cx="1136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1120859" y="1984776"/>
            <a:ext cx="8424000" cy="4680721"/>
            <a:chOff x="1120859" y="1984776"/>
            <a:chExt cx="8424000" cy="4680721"/>
          </a:xfrm>
        </p:grpSpPr>
        <p:graphicFrame>
          <p:nvGraphicFramePr>
            <p:cNvPr id="5" name="Diagrama 4"/>
            <p:cNvGraphicFramePr/>
            <p:nvPr>
              <p:extLst>
                <p:ext uri="{D42A27DB-BD31-4B8C-83A1-F6EECF244321}">
                  <p14:modId xmlns:p14="http://schemas.microsoft.com/office/powerpoint/2010/main" val="2118192748"/>
                </p:ext>
              </p:extLst>
            </p:nvPr>
          </p:nvGraphicFramePr>
          <p:xfrm>
            <a:off x="1873166" y="1984776"/>
            <a:ext cx="2411242" cy="46807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pSp>
          <p:nvGrpSpPr>
            <p:cNvPr id="19" name="Grupo 18"/>
            <p:cNvGrpSpPr/>
            <p:nvPr/>
          </p:nvGrpSpPr>
          <p:grpSpPr>
            <a:xfrm>
              <a:off x="3944142" y="2032917"/>
              <a:ext cx="4164937" cy="468000"/>
              <a:chOff x="3584479" y="2123263"/>
              <a:chExt cx="4164937" cy="468000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3584479" y="2123263"/>
                <a:ext cx="1296000" cy="468000"/>
              </a:xfrm>
              <a:prstGeom prst="rect">
                <a:avLst/>
              </a:prstGeom>
              <a:ln w="9525"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Obtener requerimientos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017636" y="2123263"/>
                <a:ext cx="1296000" cy="468000"/>
              </a:xfrm>
              <a:prstGeom prst="rect">
                <a:avLst/>
              </a:prstGeom>
              <a:ln w="9525"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Clasificar requerimientos</a:t>
                </a: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6453416" y="2123263"/>
                <a:ext cx="1296000" cy="468000"/>
              </a:xfrm>
              <a:prstGeom prst="rect">
                <a:avLst/>
              </a:prstGeom>
              <a:ln w="9525"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Personalizar el servicio</a:t>
                </a: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3944142" y="3031477"/>
              <a:ext cx="5600717" cy="468000"/>
              <a:chOff x="3584479" y="3176415"/>
              <a:chExt cx="5600717" cy="468000"/>
            </a:xfrm>
            <a:solidFill>
              <a:srgbClr val="92D050"/>
            </a:solidFill>
          </p:grpSpPr>
          <p:sp>
            <p:nvSpPr>
              <p:cNvPr id="12" name="Rectángulo 11"/>
              <p:cNvSpPr/>
              <p:nvPr/>
            </p:nvSpPr>
            <p:spPr>
              <a:xfrm>
                <a:off x="3584479" y="3176415"/>
                <a:ext cx="1296000" cy="468000"/>
              </a:xfrm>
              <a:prstGeom prst="rect">
                <a:avLst/>
              </a:prstGeom>
              <a:grpFill/>
              <a:ln w="9525"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Definir el escenario</a:t>
                </a: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5017636" y="3176415"/>
                <a:ext cx="1296000" cy="468000"/>
              </a:xfrm>
              <a:prstGeom prst="rect">
                <a:avLst/>
              </a:prstGeom>
              <a:grpFill/>
              <a:ln w="9525"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Estructurar el software</a:t>
                </a: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6453416" y="3176415"/>
                <a:ext cx="1296000" cy="468000"/>
              </a:xfrm>
              <a:prstGeom prst="rect">
                <a:avLst/>
              </a:prstGeom>
              <a:grpFill/>
              <a:ln w="9525"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Definir tiempos</a:t>
                </a: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7889196" y="3176415"/>
                <a:ext cx="1296000" cy="468000"/>
              </a:xfrm>
              <a:prstGeom prst="rect">
                <a:avLst/>
              </a:prstGeom>
              <a:grpFill/>
              <a:ln w="9525"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Asignar recursos</a:t>
                </a:r>
              </a:p>
            </p:txBody>
          </p:sp>
        </p:grpSp>
        <p:sp>
          <p:nvSpPr>
            <p:cNvPr id="17" name="Flecha curvada hacia la derecha 16"/>
            <p:cNvSpPr/>
            <p:nvPr/>
          </p:nvSpPr>
          <p:spPr>
            <a:xfrm rot="10800000" flipH="1">
              <a:off x="1120859" y="3134365"/>
              <a:ext cx="1132764" cy="244559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999465" y="4097050"/>
              <a:ext cx="4164937" cy="468000"/>
              <a:chOff x="3639802" y="4228340"/>
              <a:chExt cx="4164937" cy="468000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3639802" y="4228340"/>
                <a:ext cx="1296000" cy="468000"/>
              </a:xfrm>
              <a:prstGeom prst="rect">
                <a:avLst/>
              </a:prstGeom>
              <a:ln w="9525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Codificar</a:t>
                </a: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5072959" y="4228340"/>
                <a:ext cx="1296000" cy="468000"/>
              </a:xfrm>
              <a:prstGeom prst="rect">
                <a:avLst/>
              </a:prstGeom>
              <a:ln w="9525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Pruebas unitarias</a:t>
                </a: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6508739" y="4228340"/>
                <a:ext cx="1296000" cy="468000"/>
              </a:xfrm>
              <a:prstGeom prst="rect">
                <a:avLst/>
              </a:prstGeom>
              <a:ln w="9525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Documentar el código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4043005" y="5095610"/>
              <a:ext cx="2729157" cy="468000"/>
              <a:chOff x="3639802" y="4228340"/>
              <a:chExt cx="2729157" cy="468000"/>
            </a:xfrm>
            <a:solidFill>
              <a:srgbClr val="B5B4CB"/>
            </a:solidFill>
          </p:grpSpPr>
          <p:sp>
            <p:nvSpPr>
              <p:cNvPr id="29" name="Rectángulo 28"/>
              <p:cNvSpPr/>
              <p:nvPr/>
            </p:nvSpPr>
            <p:spPr>
              <a:xfrm>
                <a:off x="3639802" y="4228340"/>
                <a:ext cx="1296000" cy="46800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Emulación y simulación</a:t>
                </a: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5072959" y="4228340"/>
                <a:ext cx="1296000" cy="46800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>
                    <a:solidFill>
                      <a:srgbClr val="2A1A00"/>
                    </a:solidFill>
                  </a:rPr>
                  <a:t>Dispositivos reales</a:t>
                </a:r>
              </a:p>
            </p:txBody>
          </p:sp>
        </p:grpSp>
        <p:sp>
          <p:nvSpPr>
            <p:cNvPr id="33" name="Rectángulo 32"/>
            <p:cNvSpPr/>
            <p:nvPr/>
          </p:nvSpPr>
          <p:spPr>
            <a:xfrm>
              <a:off x="4012720" y="6125703"/>
              <a:ext cx="1296000" cy="46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400" dirty="0">
                  <a:solidFill>
                    <a:srgbClr val="2A1A00"/>
                  </a:solidFill>
                </a:rPr>
                <a:t>Archivo </a:t>
              </a:r>
              <a:r>
                <a:rPr lang="es-EC" sz="1400" dirty="0" err="1">
                  <a:solidFill>
                    <a:srgbClr val="2A1A00"/>
                  </a:solidFill>
                </a:rPr>
                <a:t>apk</a:t>
              </a:r>
              <a:endParaRPr lang="es-EC" sz="1400" dirty="0">
                <a:solidFill>
                  <a:srgbClr val="2A1A00"/>
                </a:solidFill>
              </a:endParaRPr>
            </a:p>
          </p:txBody>
        </p:sp>
      </p:grpSp>
      <p:sp>
        <p:nvSpPr>
          <p:cNvPr id="27" name="Rectángulo 26"/>
          <p:cNvSpPr/>
          <p:nvPr/>
        </p:nvSpPr>
        <p:spPr>
          <a:xfrm>
            <a:off x="5432622" y="6125703"/>
            <a:ext cx="143578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2A1A00"/>
                </a:solidFill>
              </a:rPr>
              <a:t>Dispensador de comida y agua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248859" y="4091136"/>
            <a:ext cx="1296000" cy="4680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2A1A00"/>
                </a:solidFill>
              </a:rPr>
              <a:t>Prototipo físico</a:t>
            </a:r>
          </a:p>
        </p:txBody>
      </p:sp>
    </p:spTree>
    <p:extLst>
      <p:ext uri="{BB962C8B-B14F-4D97-AF65-F5344CB8AC3E}">
        <p14:creationId xmlns:p14="http://schemas.microsoft.com/office/powerpoint/2010/main" val="3998360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01BDA-9E37-4819-8E74-D87C90E9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Resultados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F511FAA-8E0F-4C87-829D-3588CC6C71F3}"/>
              </a:ext>
            </a:extLst>
          </p:cNvPr>
          <p:cNvSpPr txBox="1">
            <a:spLocks/>
          </p:cNvSpPr>
          <p:nvPr/>
        </p:nvSpPr>
        <p:spPr>
          <a:xfrm>
            <a:off x="1082791" y="1731819"/>
            <a:ext cx="3722103" cy="415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600" dirty="0"/>
              <a:t>Como </a:t>
            </a:r>
            <a:r>
              <a:rPr lang="en-US" sz="2600" dirty="0" err="1"/>
              <a:t>resultado</a:t>
            </a:r>
            <a:r>
              <a:rPr lang="en-US" sz="2600" dirty="0"/>
              <a:t> </a:t>
            </a:r>
            <a:r>
              <a:rPr lang="en-US" sz="2600" dirty="0" err="1"/>
              <a:t>tenemos</a:t>
            </a:r>
            <a:r>
              <a:rPr lang="en-US" sz="2600" dirty="0"/>
              <a:t> la </a:t>
            </a:r>
            <a:r>
              <a:rPr lang="en-US" sz="2600" dirty="0" err="1"/>
              <a:t>presentación</a:t>
            </a:r>
            <a:r>
              <a:rPr lang="en-US" sz="2600" dirty="0"/>
              <a:t> </a:t>
            </a:r>
            <a:r>
              <a:rPr lang="en-US" sz="2600" dirty="0" err="1"/>
              <a:t>física</a:t>
            </a:r>
            <a:r>
              <a:rPr lang="en-US" sz="2600" dirty="0"/>
              <a:t> del </a:t>
            </a:r>
            <a:r>
              <a:rPr lang="en-US" sz="2600" dirty="0" err="1"/>
              <a:t>alimentador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la </a:t>
            </a:r>
            <a:r>
              <a:rPr lang="en-US" sz="2600" dirty="0" err="1"/>
              <a:t>aplicación</a:t>
            </a:r>
            <a:r>
              <a:rPr lang="en-US" sz="2600" dirty="0"/>
              <a:t> </a:t>
            </a:r>
            <a:r>
              <a:rPr lang="en-US" sz="2600" dirty="0" err="1"/>
              <a:t>ya</a:t>
            </a:r>
            <a:r>
              <a:rPr lang="en-US" sz="2600" dirty="0"/>
              <a:t> </a:t>
            </a:r>
            <a:r>
              <a:rPr lang="en-US" sz="2600" dirty="0" err="1"/>
              <a:t>terminada</a:t>
            </a:r>
            <a:r>
              <a:rPr lang="en-US" sz="2600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Se </a:t>
            </a:r>
            <a:r>
              <a:rPr lang="en-US" sz="2600" dirty="0" err="1"/>
              <a:t>adjuntan</a:t>
            </a:r>
            <a:r>
              <a:rPr lang="en-US" sz="2600" dirty="0"/>
              <a:t> dos videos que se </a:t>
            </a:r>
            <a:r>
              <a:rPr lang="en-US" sz="2600" dirty="0" err="1"/>
              <a:t>encuentran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YouTube, los </a:t>
            </a:r>
            <a:r>
              <a:rPr lang="en-US" sz="2600" dirty="0" err="1"/>
              <a:t>cuales</a:t>
            </a:r>
            <a:r>
              <a:rPr lang="en-US" sz="2600" dirty="0"/>
              <a:t> se </a:t>
            </a:r>
            <a:r>
              <a:rPr lang="en-US" sz="2600" dirty="0" err="1"/>
              <a:t>visualizaran</a:t>
            </a:r>
            <a:r>
              <a:rPr lang="en-US" sz="2600" dirty="0"/>
              <a:t> para </a:t>
            </a:r>
            <a:r>
              <a:rPr lang="en-US" sz="2600" dirty="0" err="1"/>
              <a:t>corroborar</a:t>
            </a:r>
            <a:r>
              <a:rPr lang="en-US" sz="2600" dirty="0"/>
              <a:t> los </a:t>
            </a:r>
            <a:r>
              <a:rPr lang="en-US" sz="2600" dirty="0" err="1"/>
              <a:t>resultados</a:t>
            </a:r>
            <a:endParaRPr lang="en-US" sz="2600" dirty="0"/>
          </a:p>
          <a:p>
            <a:pPr algn="just">
              <a:lnSpc>
                <a:spcPct val="100000"/>
              </a:lnSpc>
            </a:pPr>
            <a:r>
              <a:rPr lang="en-US" sz="2600" dirty="0"/>
              <a:t>Video1: </a:t>
            </a:r>
            <a:r>
              <a:rPr lang="en-US" sz="2600" dirty="0" err="1"/>
              <a:t>funcionamiento</a:t>
            </a:r>
            <a:r>
              <a:rPr lang="en-US" sz="2600" dirty="0"/>
              <a:t> de la app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    https://youtu.be/xK9o9PrH0lI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Video2: </a:t>
            </a:r>
            <a:r>
              <a:rPr lang="en-US" sz="2600" dirty="0" err="1"/>
              <a:t>funcionamiento</a:t>
            </a:r>
            <a:r>
              <a:rPr lang="en-US" sz="2600" dirty="0"/>
              <a:t> del </a:t>
            </a:r>
            <a:r>
              <a:rPr lang="en-US" sz="2600" dirty="0" err="1"/>
              <a:t>alimentador</a:t>
            </a:r>
            <a:endParaRPr lang="en-US" sz="26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    https://youtu.be/JgPdPBcRTjw</a:t>
            </a:r>
          </a:p>
        </p:txBody>
      </p:sp>
      <p:pic>
        <p:nvPicPr>
          <p:cNvPr id="6" name="Marcador de contenido 5" descr="Imagen que contiene interior, tabla, hecho de madera, cocina&#10;&#10;Descripción generada automáticamente">
            <a:extLst>
              <a:ext uri="{FF2B5EF4-FFF2-40B4-BE49-F238E27FC236}">
                <a16:creationId xmlns:a16="http://schemas.microsoft.com/office/drawing/2014/main" id="{36B7D611-49D3-440A-AFDF-887F8747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18" r="6901" b="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6312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79C85-6861-4F83-AE31-81759F1F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07FCC-A3DF-4138-AB94-DE2FCA61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6291"/>
            <a:ext cx="10178322" cy="4578583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dirty="0"/>
              <a:t>La aplicación logra ayudar a los usuarios a mantener recordatorios de que momentos alimentar a sus mascotas, y poder hacerlo a distancia.</a:t>
            </a:r>
          </a:p>
          <a:p>
            <a:pPr algn="just"/>
            <a:r>
              <a:rPr lang="es-EC" dirty="0"/>
              <a:t>La aplicación móvil desarrollada notifica el recordatorio de alimentar a la mascota y permite que el dispensador proporcione la comida/agua por medio de botones por lo cual no es necesario que el usuario deba proporcional la comida por si mismo, mientras los depósitos no estén vacíos, se manejara a distancia.</a:t>
            </a:r>
          </a:p>
          <a:p>
            <a:pPr algn="just"/>
            <a:r>
              <a:rPr lang="es-EC" dirty="0"/>
              <a:t>Los entornos integrados de desarrollo (IDE) facilitaron la elaboración de esta aplicación, debido a que ofrece herramientas de edición, compilación, depuración, análisis y ejecución en una misma interfaz para que los archivos </a:t>
            </a:r>
            <a:r>
              <a:rPr lang="es-EC" dirty="0" err="1"/>
              <a:t>xml</a:t>
            </a:r>
            <a:r>
              <a:rPr lang="es-EC" dirty="0"/>
              <a:t> creen formatos de interfaces amigables e intuitivos para el usuario.</a:t>
            </a:r>
          </a:p>
          <a:p>
            <a:pPr algn="just"/>
            <a:r>
              <a:rPr lang="es-EC" dirty="0"/>
              <a:t>La utilización de notificaciones permite que el usuario reciba la información sin necesidad de tener activa la aplicación. Es decir que la aplicación esta en un segundo plano y solo realiza el evento a la hora que se estableció.</a:t>
            </a:r>
          </a:p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0052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F83B426686174C9AB424AA68A28682" ma:contentTypeVersion="5" ma:contentTypeDescription="Crear nuevo documento." ma:contentTypeScope="" ma:versionID="80757c366231eb208596c81551ce96d3">
  <xsd:schema xmlns:xsd="http://www.w3.org/2001/XMLSchema" xmlns:xs="http://www.w3.org/2001/XMLSchema" xmlns:p="http://schemas.microsoft.com/office/2006/metadata/properties" xmlns:ns3="a58c80a1-4341-4e46-b41f-5b8530993738" xmlns:ns4="4f250075-91cb-43a8-b2ff-8ebf061e8370" targetNamespace="http://schemas.microsoft.com/office/2006/metadata/properties" ma:root="true" ma:fieldsID="fdccc289a5b85563641912a44e6a7333" ns3:_="" ns4:_="">
    <xsd:import namespace="a58c80a1-4341-4e46-b41f-5b8530993738"/>
    <xsd:import namespace="4f250075-91cb-43a8-b2ff-8ebf061e83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c80a1-4341-4e46-b41f-5b85309937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50075-91cb-43a8-b2ff-8ebf061e8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1A90FE-CDCA-4A1B-8A11-FF4732EADD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278629-20E0-43EF-95BB-369603018CDD}">
  <ds:schemaRefs>
    <ds:schemaRef ds:uri="4f250075-91cb-43a8-b2ff-8ebf061e8370"/>
    <ds:schemaRef ds:uri="a58c80a1-4341-4e46-b41f-5b85309937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15C725-0D66-406B-B4B7-0B09E829AFA0}">
  <ds:schemaRefs>
    <ds:schemaRef ds:uri="4f250075-91cb-43a8-b2ff-8ebf061e8370"/>
    <ds:schemaRef ds:uri="a58c80a1-4341-4e46-b41f-5b85309937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406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DISPENSADOR DE COMIDA PARA MASCOTAS</vt:lpstr>
      <vt:lpstr>Introducción</vt:lpstr>
      <vt:lpstr>Tabla de alimentación según su raza</vt:lpstr>
      <vt:lpstr>Metodología</vt:lpstr>
      <vt:lpstr>Resultados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DISPENSADOR DE COMIDA PARA MASCOTAS</dc:title>
  <dc:creator>Roberto Josue Torres Cedeno</dc:creator>
  <cp:lastModifiedBy>Jonnathan Steven Arevalo Goyes</cp:lastModifiedBy>
  <cp:revision>5</cp:revision>
  <dcterms:created xsi:type="dcterms:W3CDTF">2020-09-01T16:58:13Z</dcterms:created>
  <dcterms:modified xsi:type="dcterms:W3CDTF">2020-09-01T17:49:44Z</dcterms:modified>
</cp:coreProperties>
</file>