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97" autoAdjust="0"/>
  </p:normalViewPr>
  <p:slideViewPr>
    <p:cSldViewPr snapToGrid="0">
      <p:cViewPr>
        <p:scale>
          <a:sx n="50" d="100"/>
          <a:sy n="50" d="100"/>
        </p:scale>
        <p:origin x="13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C307B-B8BE-426C-B3CA-1E2AF1EF61A3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39D8B-30E0-430A-A3C7-5C1C8875F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8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功能？</a:t>
            </a:r>
            <a:endParaRPr lang="en-US" altLang="zh-CN" dirty="0" smtClean="0"/>
          </a:p>
          <a:p>
            <a:r>
              <a:rPr lang="zh-CN" altLang="en-US" dirty="0" smtClean="0"/>
              <a:t>功能是得到精确的动作捕捉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通过红外线来完成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两个摄像头可以确定一个具体的位置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所以是通过易反光的</a:t>
            </a:r>
            <a:r>
              <a:rPr lang="en-US" altLang="zh-CN" dirty="0" smtClean="0"/>
              <a:t>Marker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注：光线会有干扰</a:t>
            </a:r>
            <a:endParaRPr lang="en-US" altLang="zh-CN" dirty="0" smtClean="0"/>
          </a:p>
          <a:p>
            <a:r>
              <a:rPr lang="zh-CN" altLang="en-US" dirty="0" smtClean="0"/>
              <a:t>刚体：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0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刚体：这些东西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个以上可以确定一个刚体的位置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这样可以确定一个刚体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比如我要确定的屏幕、眼睛、手指和棍子</a:t>
            </a:r>
            <a:endParaRPr lang="en-US" altLang="zh-CN" dirty="0" smtClean="0"/>
          </a:p>
          <a:p>
            <a:r>
              <a:rPr lang="zh-CN" altLang="en-US" dirty="0" smtClean="0"/>
              <a:t>你可以得到刚体质心的位置，也可以得到刚体的每个点的位置（但是暂时我的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追踪不知道怎么弄）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6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如图，下面三个是摄像机的结果，上面是我确定的位置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8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刚体的部分点可以还原之前的点，如果移出边界了，会显示上次到的位置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9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接下来我讲讲其系统结构，交换机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OptiTrack</a:t>
            </a:r>
            <a:r>
              <a:rPr lang="zh-CN" altLang="en-US" baseline="0" dirty="0" smtClean="0"/>
              <a:t>中心处理（将相机信息处理成点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刚体信息）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远端或本地处理</a:t>
            </a:r>
            <a:r>
              <a:rPr lang="en-US" altLang="zh-CN" baseline="0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0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有这些东西，我使用的</a:t>
            </a:r>
            <a:r>
              <a:rPr lang="en-US" altLang="zh-CN" dirty="0" err="1" smtClean="0"/>
              <a:t>NatNet</a:t>
            </a:r>
            <a:r>
              <a:rPr lang="zh-CN" altLang="en-US" dirty="0" smtClean="0"/>
              <a:t>，这个可以对于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兼容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开始的步骤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两个空填写</a:t>
            </a:r>
            <a:r>
              <a:rPr lang="en-US" altLang="zh-CN" dirty="0" err="1" smtClean="0"/>
              <a:t>Serv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地址就好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0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err="1" smtClean="0"/>
              <a:t>rawData</a:t>
            </a:r>
            <a:r>
              <a:rPr lang="zh-CN" altLang="en-US" dirty="0" smtClean="0"/>
              <a:t>之后我们就可以十分方便地得到刚体和每个</a:t>
            </a:r>
            <a:r>
              <a:rPr lang="en-US" altLang="zh-CN" dirty="0" smtClean="0"/>
              <a:t>Marker</a:t>
            </a:r>
            <a:r>
              <a:rPr lang="zh-CN" altLang="en-US" smtClean="0"/>
              <a:t>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39D8B-30E0-430A-A3C7-5C1C8875FD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0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1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0A6A-84FE-46F9-8E77-8FB47BA3EFFB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E752-CDA0-4DBD-8D0A-EAD78709F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OptiTrack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那些事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杨天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4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46189519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49" y="101600"/>
            <a:ext cx="8899665" cy="6597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5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0" y="365125"/>
            <a:ext cx="3300730" cy="441008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5926" y="-404789"/>
            <a:ext cx="4230821" cy="565277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5"/>
          <a:stretch/>
        </p:blipFill>
        <p:spPr bwMode="auto">
          <a:xfrm rot="5400000">
            <a:off x="2605645" y="2620092"/>
            <a:ext cx="1423983" cy="5959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r="-367" b="26053"/>
          <a:stretch/>
        </p:blipFill>
        <p:spPr bwMode="auto">
          <a:xfrm>
            <a:off x="7147719" y="4722819"/>
            <a:ext cx="4384517" cy="191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03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719" t="27639" r="41719" b="52361"/>
          <a:stretch/>
        </p:blipFill>
        <p:spPr>
          <a:xfrm>
            <a:off x="247649" y="1162051"/>
            <a:ext cx="1124478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1270" t="6931" r="17063" b="47072"/>
          <a:stretch/>
        </p:blipFill>
        <p:spPr>
          <a:xfrm>
            <a:off x="301171" y="463293"/>
            <a:ext cx="2398486" cy="53190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47778" t="22452" r="2063" b="17302"/>
          <a:stretch/>
        </p:blipFill>
        <p:spPr>
          <a:xfrm>
            <a:off x="2902855" y="148967"/>
            <a:ext cx="917303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9058" t="49305" r="2855" b="21702"/>
          <a:stretch/>
        </p:blipFill>
        <p:spPr>
          <a:xfrm>
            <a:off x="177799" y="2197100"/>
            <a:ext cx="11741798" cy="2451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099" y="3136900"/>
            <a:ext cx="11741798" cy="48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5000" t="35009" r="41270" b="40300"/>
          <a:stretch/>
        </p:blipFill>
        <p:spPr>
          <a:xfrm>
            <a:off x="275771" y="188685"/>
            <a:ext cx="6168571" cy="2540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1190" t="25132" r="34762" b="39919"/>
          <a:stretch/>
        </p:blipFill>
        <p:spPr>
          <a:xfrm>
            <a:off x="3120571" y="2581730"/>
            <a:ext cx="8055429" cy="35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1508" t="19206" r="31587" b="53280"/>
          <a:stretch/>
        </p:blipFill>
        <p:spPr>
          <a:xfrm>
            <a:off x="0" y="0"/>
            <a:ext cx="8577944" cy="28302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6508" t="26967" r="16984" b="35785"/>
          <a:stretch/>
        </p:blipFill>
        <p:spPr>
          <a:xfrm>
            <a:off x="0" y="3026228"/>
            <a:ext cx="8505373" cy="38317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36349" t="30353" r="26112" b="58077"/>
          <a:stretch/>
        </p:blipFill>
        <p:spPr>
          <a:xfrm>
            <a:off x="4963886" y="2055813"/>
            <a:ext cx="6865258" cy="11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241</Words>
  <Application>Microsoft Office PowerPoint</Application>
  <PresentationFormat>宽屏</PresentationFormat>
  <Paragraphs>21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Calibri Light</vt:lpstr>
      <vt:lpstr>Office 主题</vt:lpstr>
      <vt:lpstr>OptiTrack那些事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yt07023@gmail.com</dc:creator>
  <cp:lastModifiedBy>yt07023@gmail.com</cp:lastModifiedBy>
  <cp:revision>8</cp:revision>
  <dcterms:created xsi:type="dcterms:W3CDTF">2015-06-26T05:38:28Z</dcterms:created>
  <dcterms:modified xsi:type="dcterms:W3CDTF">2015-06-26T06:38:20Z</dcterms:modified>
</cp:coreProperties>
</file>