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80" r:id="rId3"/>
    <p:sldId id="262" r:id="rId4"/>
    <p:sldId id="268" r:id="rId5"/>
    <p:sldId id="276" r:id="rId6"/>
    <p:sldId id="277" r:id="rId7"/>
    <p:sldId id="275" r:id="rId8"/>
    <p:sldId id="271" r:id="rId9"/>
    <p:sldId id="272" r:id="rId10"/>
    <p:sldId id="279" r:id="rId11"/>
    <p:sldId id="273" r:id="rId12"/>
    <p:sldId id="274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692079"/>
    <a:srgbClr val="CC00FF"/>
    <a:srgbClr val="BA8CDC"/>
    <a:srgbClr val="9999FF"/>
    <a:srgbClr val="FF00FF"/>
    <a:srgbClr val="9966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0BAB4A-3CEA-40A1-A216-6FD62F6AB9BA}" type="doc">
      <dgm:prSet loTypeId="urn:microsoft.com/office/officeart/2005/8/layout/bProcess2" loCatId="process" qsTypeId="urn:microsoft.com/office/officeart/2005/8/quickstyle/simple5" qsCatId="simple" csTypeId="urn:microsoft.com/office/officeart/2005/8/colors/accent1_2" csCatId="accent1" phldr="1"/>
      <dgm:spPr/>
    </dgm:pt>
    <dgm:pt modelId="{F2A78861-68CC-4D00-9612-AFD8F6F26F6B}">
      <dgm:prSet phldrT="[文本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 altLang="zh-CN" dirty="0">
            <a:solidFill>
              <a:schemeClr val="accent4">
                <a:lumMod val="60000"/>
                <a:lumOff val="40000"/>
              </a:schemeClr>
            </a:solidFill>
          </a:endParaRPr>
        </a:p>
      </dgm:t>
    </dgm:pt>
    <dgm:pt modelId="{C00B4B77-555D-4E7A-A6AF-2DEEBDF6C9D9}" type="parTrans" cxnId="{A8DC2630-A6C9-462C-8435-03221B45FBCE}">
      <dgm:prSet/>
      <dgm:spPr/>
      <dgm:t>
        <a:bodyPr/>
        <a:lstStyle/>
        <a:p>
          <a:endParaRPr lang="zh-CN" altLang="en-US"/>
        </a:p>
      </dgm:t>
    </dgm:pt>
    <dgm:pt modelId="{6999BA7D-7057-4C97-ACEE-42C97C257A15}" type="sibTrans" cxnId="{A8DC2630-A6C9-462C-8435-03221B45FBCE}">
      <dgm:prSet/>
      <dgm:spPr/>
      <dgm:t>
        <a:bodyPr/>
        <a:lstStyle/>
        <a:p>
          <a:endParaRPr lang="zh-CN" altLang="en-US"/>
        </a:p>
      </dgm:t>
    </dgm:pt>
    <dgm:pt modelId="{656B5599-70C5-471E-B2FB-FE4B1EA17A96}">
      <dgm:prSet phldrT="[文本]" custT="1"/>
      <dgm:spPr>
        <a:noFill/>
      </dgm:spPr>
      <dgm:t>
        <a:bodyPr/>
        <a:lstStyle/>
        <a:p>
          <a:endParaRPr lang="en-US" altLang="zh-CN" sz="2400" dirty="0">
            <a:solidFill>
              <a:srgbClr val="FF9999"/>
            </a:solidFill>
          </a:endParaRPr>
        </a:p>
        <a:p>
          <a:endParaRPr lang="en-US" altLang="zh-CN" sz="2400" dirty="0">
            <a:solidFill>
              <a:srgbClr val="FF9999"/>
            </a:solidFill>
          </a:endParaRPr>
        </a:p>
        <a:p>
          <a:endParaRPr lang="en-US" altLang="zh-CN" sz="2400" dirty="0">
            <a:solidFill>
              <a:srgbClr val="FF9999"/>
            </a:solidFill>
          </a:endParaRPr>
        </a:p>
        <a:p>
          <a:r>
            <a:rPr lang="en-US" altLang="zh-CN" sz="2400" dirty="0" err="1">
              <a:solidFill>
                <a:srgbClr val="FF9999"/>
              </a:solidFill>
            </a:rPr>
            <a:t>NatNet</a:t>
          </a:r>
          <a:r>
            <a:rPr lang="en-US" altLang="zh-CN" sz="2400" dirty="0">
              <a:solidFill>
                <a:srgbClr val="FF9999"/>
              </a:solidFill>
            </a:rPr>
            <a:t> SDK</a:t>
          </a:r>
          <a:endParaRPr lang="zh-CN" altLang="en-US" sz="2400" dirty="0">
            <a:solidFill>
              <a:srgbClr val="FF9999"/>
            </a:solidFill>
          </a:endParaRPr>
        </a:p>
      </dgm:t>
    </dgm:pt>
    <dgm:pt modelId="{ECF1D4AD-3AB2-4573-9FA7-7188BD983B02}" type="parTrans" cxnId="{DF405F00-ED44-4141-86DB-A1C42B981A2D}">
      <dgm:prSet/>
      <dgm:spPr/>
      <dgm:t>
        <a:bodyPr/>
        <a:lstStyle/>
        <a:p>
          <a:endParaRPr lang="zh-CN" altLang="en-US"/>
        </a:p>
      </dgm:t>
    </dgm:pt>
    <dgm:pt modelId="{BA607166-7243-440D-BCB5-259D4DF03C8B}" type="sibTrans" cxnId="{DF405F00-ED44-4141-86DB-A1C42B981A2D}">
      <dgm:prSet/>
      <dgm:spPr/>
      <dgm:t>
        <a:bodyPr/>
        <a:lstStyle/>
        <a:p>
          <a:endParaRPr lang="zh-CN" altLang="en-US"/>
        </a:p>
      </dgm:t>
    </dgm:pt>
    <dgm:pt modelId="{1BBC4168-107F-4C7E-B77C-B5338DE83DCB}">
      <dgm:prSet phldrT="[文本]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zh-CN" altLang="en-US" dirty="0"/>
        </a:p>
      </dgm:t>
    </dgm:pt>
    <dgm:pt modelId="{37F2511C-8895-46FC-B9D5-2A76BBB01A72}" type="parTrans" cxnId="{0CA7B7A4-21EB-4DD1-83A1-C27687F3B9DE}">
      <dgm:prSet/>
      <dgm:spPr/>
      <dgm:t>
        <a:bodyPr/>
        <a:lstStyle/>
        <a:p>
          <a:endParaRPr lang="zh-CN" altLang="en-US"/>
        </a:p>
      </dgm:t>
    </dgm:pt>
    <dgm:pt modelId="{3E683294-B070-4930-BCBE-D8EF28DD403E}" type="sibTrans" cxnId="{0CA7B7A4-21EB-4DD1-83A1-C27687F3B9DE}">
      <dgm:prSet/>
      <dgm:spPr/>
      <dgm:t>
        <a:bodyPr/>
        <a:lstStyle/>
        <a:p>
          <a:endParaRPr lang="zh-CN" altLang="en-US"/>
        </a:p>
      </dgm:t>
    </dgm:pt>
    <dgm:pt modelId="{11E0C170-FFA4-4CBF-B768-88F21AF63EBC}">
      <dgm:prSet phldrT="[文本]" custT="1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pPr algn="ctr">
            <a:lnSpc>
              <a:spcPct val="90000"/>
            </a:lnSpc>
            <a:spcAft>
              <a:spcPct val="35000"/>
            </a:spcAft>
          </a:pPr>
          <a:endParaRPr lang="en-US" altLang="zh-CN" sz="1800" dirty="0">
            <a:solidFill>
              <a:srgbClr val="692079"/>
            </a:solidFill>
          </a:endParaRPr>
        </a:p>
        <a:p>
          <a:pPr algn="ctr">
            <a:lnSpc>
              <a:spcPct val="90000"/>
            </a:lnSpc>
            <a:spcAft>
              <a:spcPct val="35000"/>
            </a:spcAft>
          </a:pPr>
          <a:endParaRPr lang="en-US" altLang="zh-CN" sz="3200" dirty="0">
            <a:solidFill>
              <a:srgbClr val="692079"/>
            </a:solidFill>
          </a:endParaRPr>
        </a:p>
        <a:p>
          <a:pPr algn="ctr">
            <a:lnSpc>
              <a:spcPts val="2400"/>
            </a:lnSpc>
            <a:spcAft>
              <a:spcPts val="0"/>
            </a:spcAft>
          </a:pPr>
          <a:endParaRPr lang="en-US" altLang="zh-CN" sz="2000" dirty="0">
            <a:solidFill>
              <a:srgbClr val="692079"/>
            </a:solidFill>
          </a:endParaRPr>
        </a:p>
        <a:p>
          <a:pPr algn="ctr">
            <a:lnSpc>
              <a:spcPts val="2400"/>
            </a:lnSpc>
            <a:spcAft>
              <a:spcPts val="0"/>
            </a:spcAft>
          </a:pPr>
          <a:endParaRPr lang="en-US" altLang="zh-CN" sz="2000" dirty="0">
            <a:solidFill>
              <a:srgbClr val="692079"/>
            </a:solidFill>
          </a:endParaRPr>
        </a:p>
        <a:p>
          <a:pPr algn="l">
            <a:lnSpc>
              <a:spcPts val="2400"/>
            </a:lnSpc>
            <a:spcAft>
              <a:spcPts val="0"/>
            </a:spcAft>
          </a:pPr>
          <a:endParaRPr lang="en-US" altLang="zh-CN" sz="1800" dirty="0">
            <a:solidFill>
              <a:srgbClr val="692079"/>
            </a:solidFill>
          </a:endParaRPr>
        </a:p>
        <a:p>
          <a:pPr algn="l">
            <a:lnSpc>
              <a:spcPts val="1800"/>
            </a:lnSpc>
            <a:spcAft>
              <a:spcPts val="0"/>
            </a:spcAft>
          </a:pPr>
          <a:r>
            <a:rPr lang="zh-CN" altLang="en-US" sz="1800" dirty="0">
              <a:solidFill>
                <a:srgbClr val="692079"/>
              </a:solidFill>
            </a:rPr>
            <a:t>          ╋━ </a:t>
          </a:r>
          <a:r>
            <a:rPr lang="en-US" altLang="zh-CN" sz="1800" dirty="0" err="1">
              <a:solidFill>
                <a:srgbClr val="692079"/>
              </a:solidFill>
            </a:rPr>
            <a:t>Tracking.cs</a:t>
          </a:r>
          <a:endParaRPr lang="en-US" altLang="zh-CN" sz="1800" dirty="0">
            <a:solidFill>
              <a:srgbClr val="692079"/>
            </a:solidFill>
          </a:endParaRPr>
        </a:p>
        <a:p>
          <a:pPr algn="l">
            <a:lnSpc>
              <a:spcPts val="1800"/>
            </a:lnSpc>
            <a:spcAft>
              <a:spcPts val="0"/>
            </a:spcAft>
          </a:pPr>
          <a:r>
            <a:rPr lang="zh-CN" altLang="en-US" sz="1800" dirty="0">
              <a:solidFill>
                <a:srgbClr val="692079"/>
              </a:solidFill>
            </a:rPr>
            <a:t>          ┣━ </a:t>
          </a:r>
          <a:r>
            <a:rPr lang="en-US" altLang="zh-CN" sz="1800" dirty="0" err="1">
              <a:solidFill>
                <a:srgbClr val="692079"/>
              </a:solidFill>
            </a:rPr>
            <a:t>Frame.cs</a:t>
          </a:r>
          <a:endParaRPr lang="en-US" altLang="zh-CN" sz="1800" dirty="0">
            <a:solidFill>
              <a:srgbClr val="692079"/>
            </a:solidFill>
          </a:endParaRPr>
        </a:p>
        <a:p>
          <a:pPr algn="l">
            <a:lnSpc>
              <a:spcPts val="1800"/>
            </a:lnSpc>
            <a:spcAft>
              <a:spcPts val="0"/>
            </a:spcAft>
          </a:pPr>
          <a:r>
            <a:rPr lang="zh-CN" altLang="en-US" sz="1800" dirty="0">
              <a:solidFill>
                <a:srgbClr val="692079"/>
              </a:solidFill>
            </a:rPr>
            <a:t>          ┗━ </a:t>
          </a:r>
          <a:r>
            <a:rPr lang="en-US" altLang="zh-CN" sz="1800" dirty="0">
              <a:solidFill>
                <a:srgbClr val="692079"/>
              </a:solidFill>
            </a:rPr>
            <a:t>Point3D.cs</a:t>
          </a:r>
        </a:p>
      </dgm:t>
    </dgm:pt>
    <dgm:pt modelId="{4C41C8A1-4DF9-4CB6-AF6D-8A07514BD70C}" type="sibTrans" cxnId="{D397AB41-F55B-4393-B133-11D38B32176D}">
      <dgm:prSet/>
      <dgm:spPr/>
      <dgm:t>
        <a:bodyPr/>
        <a:lstStyle/>
        <a:p>
          <a:endParaRPr lang="zh-CN" altLang="en-US"/>
        </a:p>
      </dgm:t>
    </dgm:pt>
    <dgm:pt modelId="{0E95C843-8599-4D29-B672-F8B4EBB0C1F8}" type="parTrans" cxnId="{D397AB41-F55B-4393-B133-11D38B32176D}">
      <dgm:prSet/>
      <dgm:spPr/>
      <dgm:t>
        <a:bodyPr/>
        <a:lstStyle/>
        <a:p>
          <a:endParaRPr lang="zh-CN" altLang="en-US"/>
        </a:p>
      </dgm:t>
    </dgm:pt>
    <dgm:pt modelId="{305F6835-7F09-43BF-A8CA-2D268867B655}">
      <dgm:prSet phldrT="[文本]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zh-CN" altLang="en-US" dirty="0"/>
        </a:p>
      </dgm:t>
    </dgm:pt>
    <dgm:pt modelId="{CFB0A713-37F6-4FC4-A0BC-B2BE2A63D83E}" type="sibTrans" cxnId="{750CDAA5-E787-42E8-BC9F-1DC69FFDCD03}">
      <dgm:prSet/>
      <dgm:spPr/>
      <dgm:t>
        <a:bodyPr/>
        <a:lstStyle/>
        <a:p>
          <a:endParaRPr lang="zh-CN" altLang="en-US"/>
        </a:p>
      </dgm:t>
    </dgm:pt>
    <dgm:pt modelId="{0630CBFD-F353-4196-BF80-494EB1D65D3F}" type="parTrans" cxnId="{750CDAA5-E787-42E8-BC9F-1DC69FFDCD03}">
      <dgm:prSet/>
      <dgm:spPr/>
      <dgm:t>
        <a:bodyPr/>
        <a:lstStyle/>
        <a:p>
          <a:endParaRPr lang="zh-CN" altLang="en-US"/>
        </a:p>
      </dgm:t>
    </dgm:pt>
    <dgm:pt modelId="{E92EC61C-4540-4608-A681-D3BE053BD87B}" type="pres">
      <dgm:prSet presAssocID="{D00BAB4A-3CEA-40A1-A216-6FD62F6AB9BA}" presName="diagram" presStyleCnt="0">
        <dgm:presLayoutVars>
          <dgm:dir/>
          <dgm:resizeHandles/>
        </dgm:presLayoutVars>
      </dgm:prSet>
      <dgm:spPr/>
    </dgm:pt>
    <dgm:pt modelId="{4FA0E42D-6CB1-4E04-9CF8-A2AE6B43E6E6}" type="pres">
      <dgm:prSet presAssocID="{F2A78861-68CC-4D00-9612-AFD8F6F26F6B}" presName="firstNode" presStyleLbl="node1" presStyleIdx="0" presStyleCnt="5" custScaleX="176991" custScaleY="125000">
        <dgm:presLayoutVars>
          <dgm:bulletEnabled val="1"/>
        </dgm:presLayoutVars>
      </dgm:prSet>
      <dgm:spPr/>
    </dgm:pt>
    <dgm:pt modelId="{31B132AD-E79C-4613-8519-58284711D64F}" type="pres">
      <dgm:prSet presAssocID="{6999BA7D-7057-4C97-ACEE-42C97C257A15}" presName="sibTrans" presStyleLbl="sibTrans2D1" presStyleIdx="0" presStyleCnt="4"/>
      <dgm:spPr/>
    </dgm:pt>
    <dgm:pt modelId="{F56BEB19-B21B-41B3-914A-C83928710A14}" type="pres">
      <dgm:prSet presAssocID="{656B5599-70C5-471E-B2FB-FE4B1EA17A96}" presName="middleNode" presStyleCnt="0"/>
      <dgm:spPr/>
    </dgm:pt>
    <dgm:pt modelId="{9BB13A3B-AC1D-47B9-87A3-DB422AFD5413}" type="pres">
      <dgm:prSet presAssocID="{656B5599-70C5-471E-B2FB-FE4B1EA17A96}" presName="padding" presStyleLbl="node1" presStyleIdx="0" presStyleCnt="5"/>
      <dgm:spPr/>
    </dgm:pt>
    <dgm:pt modelId="{031E0800-0159-40F2-8893-CD0BE2E0001F}" type="pres">
      <dgm:prSet presAssocID="{656B5599-70C5-471E-B2FB-FE4B1EA17A96}" presName="shape" presStyleLbl="node1" presStyleIdx="1" presStyleCnt="5" custScaleX="241215">
        <dgm:presLayoutVars>
          <dgm:bulletEnabled val="1"/>
        </dgm:presLayoutVars>
      </dgm:prSet>
      <dgm:spPr/>
    </dgm:pt>
    <dgm:pt modelId="{88C58364-CFBB-455A-A47F-169E2FC483F9}" type="pres">
      <dgm:prSet presAssocID="{BA607166-7243-440D-BCB5-259D4DF03C8B}" presName="sibTrans" presStyleLbl="sibTrans2D1" presStyleIdx="1" presStyleCnt="4" custAng="1685941" custLinFactNeighborX="1774" custLinFactNeighborY="73714"/>
      <dgm:spPr/>
    </dgm:pt>
    <dgm:pt modelId="{50F1550E-A773-4B86-9FE1-94B1BEA12875}" type="pres">
      <dgm:prSet presAssocID="{11E0C170-FFA4-4CBF-B768-88F21AF63EBC}" presName="middleNode" presStyleCnt="0"/>
      <dgm:spPr/>
    </dgm:pt>
    <dgm:pt modelId="{8B5EE874-4389-4CDC-ADBE-EA2E8C3BDFF9}" type="pres">
      <dgm:prSet presAssocID="{11E0C170-FFA4-4CBF-B768-88F21AF63EBC}" presName="padding" presStyleLbl="node1" presStyleIdx="1" presStyleCnt="5"/>
      <dgm:spPr/>
    </dgm:pt>
    <dgm:pt modelId="{695A5F37-4A94-4FCB-B2F7-FC435EAF0BDD}" type="pres">
      <dgm:prSet presAssocID="{11E0C170-FFA4-4CBF-B768-88F21AF63EBC}" presName="shape" presStyleLbl="node1" presStyleIdx="2" presStyleCnt="5" custScaleX="216896" custScaleY="76095" custLinFactY="-54389" custLinFactNeighborX="-33282" custLinFactNeighborY="-100000">
        <dgm:presLayoutVars>
          <dgm:bulletEnabled val="1"/>
        </dgm:presLayoutVars>
      </dgm:prSet>
      <dgm:spPr>
        <a:prstGeom prst="rect">
          <a:avLst/>
        </a:prstGeom>
      </dgm:spPr>
    </dgm:pt>
    <dgm:pt modelId="{C9ADD17A-E8EA-4B82-8F0F-0CE0B3E86C67}" type="pres">
      <dgm:prSet presAssocID="{4C41C8A1-4DF9-4CB6-AF6D-8A07514BD70C}" presName="sibTrans" presStyleLbl="sibTrans2D1" presStyleIdx="2" presStyleCnt="4" custAng="20021185" custLinFactNeighborX="-9166" custLinFactNeighborY="73908"/>
      <dgm:spPr/>
    </dgm:pt>
    <dgm:pt modelId="{D797947D-0366-4BF1-87D2-75E3954F0381}" type="pres">
      <dgm:prSet presAssocID="{1BBC4168-107F-4C7E-B77C-B5338DE83DCB}" presName="middleNode" presStyleCnt="0"/>
      <dgm:spPr/>
    </dgm:pt>
    <dgm:pt modelId="{88ED74B0-EC69-47F5-94E7-20E34D41739D}" type="pres">
      <dgm:prSet presAssocID="{1BBC4168-107F-4C7E-B77C-B5338DE83DCB}" presName="padding" presStyleLbl="node1" presStyleIdx="2" presStyleCnt="5"/>
      <dgm:spPr/>
    </dgm:pt>
    <dgm:pt modelId="{97766544-FD4C-44F3-A8C2-A30A202E1B5F}" type="pres">
      <dgm:prSet presAssocID="{1BBC4168-107F-4C7E-B77C-B5338DE83DCB}" presName="shape" presStyleLbl="node1" presStyleIdx="3" presStyleCnt="5" custScaleX="229599" custScaleY="88558" custLinFactX="100000" custLinFactY="93452" custLinFactNeighborX="168939" custLinFactNeighborY="100000">
        <dgm:presLayoutVars>
          <dgm:bulletEnabled val="1"/>
        </dgm:presLayoutVars>
      </dgm:prSet>
      <dgm:spPr>
        <a:prstGeom prst="roundRect">
          <a:avLst/>
        </a:prstGeom>
      </dgm:spPr>
    </dgm:pt>
    <dgm:pt modelId="{63BDFF4B-C2C5-48DA-839C-CB3AFF1EBE45}" type="pres">
      <dgm:prSet presAssocID="{3E683294-B070-4930-BCBE-D8EF28DD403E}" presName="sibTrans" presStyleLbl="sibTrans2D1" presStyleIdx="3" presStyleCnt="4" custAng="57519"/>
      <dgm:spPr/>
    </dgm:pt>
    <dgm:pt modelId="{7A019D83-F726-4AB5-A80B-BAF2650D8410}" type="pres">
      <dgm:prSet presAssocID="{305F6835-7F09-43BF-A8CA-2D268867B655}" presName="lastNode" presStyleLbl="node1" presStyleIdx="4" presStyleCnt="5" custScaleX="123808" custScaleY="117533" custLinFactNeighborX="-17064" custLinFactNeighborY="-32559">
        <dgm:presLayoutVars>
          <dgm:bulletEnabled val="1"/>
        </dgm:presLayoutVars>
      </dgm:prSet>
      <dgm:spPr/>
    </dgm:pt>
  </dgm:ptLst>
  <dgm:cxnLst>
    <dgm:cxn modelId="{750CDAA5-E787-42E8-BC9F-1DC69FFDCD03}" srcId="{D00BAB4A-3CEA-40A1-A216-6FD62F6AB9BA}" destId="{305F6835-7F09-43BF-A8CA-2D268867B655}" srcOrd="4" destOrd="0" parTransId="{0630CBFD-F353-4196-BF80-494EB1D65D3F}" sibTransId="{CFB0A713-37F6-4FC4-A0BC-B2BE2A63D83E}"/>
    <dgm:cxn modelId="{5A696825-46D2-4D58-A9C1-27E041B302AE}" type="presOf" srcId="{BA607166-7243-440D-BCB5-259D4DF03C8B}" destId="{88C58364-CFBB-455A-A47F-169E2FC483F9}" srcOrd="0" destOrd="0" presId="urn:microsoft.com/office/officeart/2005/8/layout/bProcess2"/>
    <dgm:cxn modelId="{DF405F00-ED44-4141-86DB-A1C42B981A2D}" srcId="{D00BAB4A-3CEA-40A1-A216-6FD62F6AB9BA}" destId="{656B5599-70C5-471E-B2FB-FE4B1EA17A96}" srcOrd="1" destOrd="0" parTransId="{ECF1D4AD-3AB2-4573-9FA7-7188BD983B02}" sibTransId="{BA607166-7243-440D-BCB5-259D4DF03C8B}"/>
    <dgm:cxn modelId="{9278EB05-423F-4226-87F9-D20C2F880DE3}" type="presOf" srcId="{4C41C8A1-4DF9-4CB6-AF6D-8A07514BD70C}" destId="{C9ADD17A-E8EA-4B82-8F0F-0CE0B3E86C67}" srcOrd="0" destOrd="0" presId="urn:microsoft.com/office/officeart/2005/8/layout/bProcess2"/>
    <dgm:cxn modelId="{B11DD0E1-25D2-4E34-80A6-E748273A2615}" type="presOf" srcId="{1BBC4168-107F-4C7E-B77C-B5338DE83DCB}" destId="{97766544-FD4C-44F3-A8C2-A30A202E1B5F}" srcOrd="0" destOrd="0" presId="urn:microsoft.com/office/officeart/2005/8/layout/bProcess2"/>
    <dgm:cxn modelId="{D397AB41-F55B-4393-B133-11D38B32176D}" srcId="{D00BAB4A-3CEA-40A1-A216-6FD62F6AB9BA}" destId="{11E0C170-FFA4-4CBF-B768-88F21AF63EBC}" srcOrd="2" destOrd="0" parTransId="{0E95C843-8599-4D29-B672-F8B4EBB0C1F8}" sibTransId="{4C41C8A1-4DF9-4CB6-AF6D-8A07514BD70C}"/>
    <dgm:cxn modelId="{19C057B4-F42F-4726-87D8-75F316977F3C}" type="presOf" srcId="{305F6835-7F09-43BF-A8CA-2D268867B655}" destId="{7A019D83-F726-4AB5-A80B-BAF2650D8410}" srcOrd="0" destOrd="0" presId="urn:microsoft.com/office/officeart/2005/8/layout/bProcess2"/>
    <dgm:cxn modelId="{201AA143-0028-40DF-9116-B9C54C7862C0}" type="presOf" srcId="{D00BAB4A-3CEA-40A1-A216-6FD62F6AB9BA}" destId="{E92EC61C-4540-4608-A681-D3BE053BD87B}" srcOrd="0" destOrd="0" presId="urn:microsoft.com/office/officeart/2005/8/layout/bProcess2"/>
    <dgm:cxn modelId="{A8DC2630-A6C9-462C-8435-03221B45FBCE}" srcId="{D00BAB4A-3CEA-40A1-A216-6FD62F6AB9BA}" destId="{F2A78861-68CC-4D00-9612-AFD8F6F26F6B}" srcOrd="0" destOrd="0" parTransId="{C00B4B77-555D-4E7A-A6AF-2DEEBDF6C9D9}" sibTransId="{6999BA7D-7057-4C97-ACEE-42C97C257A15}"/>
    <dgm:cxn modelId="{2225976B-5F7C-4CD3-A85C-92AE87153469}" type="presOf" srcId="{11E0C170-FFA4-4CBF-B768-88F21AF63EBC}" destId="{695A5F37-4A94-4FCB-B2F7-FC435EAF0BDD}" srcOrd="0" destOrd="0" presId="urn:microsoft.com/office/officeart/2005/8/layout/bProcess2"/>
    <dgm:cxn modelId="{0CA7B7A4-21EB-4DD1-83A1-C27687F3B9DE}" srcId="{D00BAB4A-3CEA-40A1-A216-6FD62F6AB9BA}" destId="{1BBC4168-107F-4C7E-B77C-B5338DE83DCB}" srcOrd="3" destOrd="0" parTransId="{37F2511C-8895-46FC-B9D5-2A76BBB01A72}" sibTransId="{3E683294-B070-4930-BCBE-D8EF28DD403E}"/>
    <dgm:cxn modelId="{8BCC1EFE-58AD-407D-9C34-84ED0B4A2D1E}" type="presOf" srcId="{656B5599-70C5-471E-B2FB-FE4B1EA17A96}" destId="{031E0800-0159-40F2-8893-CD0BE2E0001F}" srcOrd="0" destOrd="0" presId="urn:microsoft.com/office/officeart/2005/8/layout/bProcess2"/>
    <dgm:cxn modelId="{44280F63-6ECB-40B9-BAC2-0A44C7D9AA28}" type="presOf" srcId="{3E683294-B070-4930-BCBE-D8EF28DD403E}" destId="{63BDFF4B-C2C5-48DA-839C-CB3AFF1EBE45}" srcOrd="0" destOrd="0" presId="urn:microsoft.com/office/officeart/2005/8/layout/bProcess2"/>
    <dgm:cxn modelId="{46531150-AD81-475F-8D51-BCAA3DECE539}" type="presOf" srcId="{F2A78861-68CC-4D00-9612-AFD8F6F26F6B}" destId="{4FA0E42D-6CB1-4E04-9CF8-A2AE6B43E6E6}" srcOrd="0" destOrd="0" presId="urn:microsoft.com/office/officeart/2005/8/layout/bProcess2"/>
    <dgm:cxn modelId="{00D32B06-ED08-4E08-A3DA-146AC4CEC298}" type="presOf" srcId="{6999BA7D-7057-4C97-ACEE-42C97C257A15}" destId="{31B132AD-E79C-4613-8519-58284711D64F}" srcOrd="0" destOrd="0" presId="urn:microsoft.com/office/officeart/2005/8/layout/bProcess2"/>
    <dgm:cxn modelId="{7D169B73-7E53-4CC2-9AB5-77F531278878}" type="presParOf" srcId="{E92EC61C-4540-4608-A681-D3BE053BD87B}" destId="{4FA0E42D-6CB1-4E04-9CF8-A2AE6B43E6E6}" srcOrd="0" destOrd="0" presId="urn:microsoft.com/office/officeart/2005/8/layout/bProcess2"/>
    <dgm:cxn modelId="{F2447B45-8E67-4442-AEAF-DAFF9650E202}" type="presParOf" srcId="{E92EC61C-4540-4608-A681-D3BE053BD87B}" destId="{31B132AD-E79C-4613-8519-58284711D64F}" srcOrd="1" destOrd="0" presId="urn:microsoft.com/office/officeart/2005/8/layout/bProcess2"/>
    <dgm:cxn modelId="{3F1FAC57-605F-4A71-87EC-E7126F4BCE61}" type="presParOf" srcId="{E92EC61C-4540-4608-A681-D3BE053BD87B}" destId="{F56BEB19-B21B-41B3-914A-C83928710A14}" srcOrd="2" destOrd="0" presId="urn:microsoft.com/office/officeart/2005/8/layout/bProcess2"/>
    <dgm:cxn modelId="{8C2CE91A-1FBE-48D3-A85A-95ED1B18A6D1}" type="presParOf" srcId="{F56BEB19-B21B-41B3-914A-C83928710A14}" destId="{9BB13A3B-AC1D-47B9-87A3-DB422AFD5413}" srcOrd="0" destOrd="0" presId="urn:microsoft.com/office/officeart/2005/8/layout/bProcess2"/>
    <dgm:cxn modelId="{0BA3A388-D44C-44BD-B745-C3C962BCCF0E}" type="presParOf" srcId="{F56BEB19-B21B-41B3-914A-C83928710A14}" destId="{031E0800-0159-40F2-8893-CD0BE2E0001F}" srcOrd="1" destOrd="0" presId="urn:microsoft.com/office/officeart/2005/8/layout/bProcess2"/>
    <dgm:cxn modelId="{16C06314-C9A9-4852-8D39-57FEF93E8F53}" type="presParOf" srcId="{E92EC61C-4540-4608-A681-D3BE053BD87B}" destId="{88C58364-CFBB-455A-A47F-169E2FC483F9}" srcOrd="3" destOrd="0" presId="urn:microsoft.com/office/officeart/2005/8/layout/bProcess2"/>
    <dgm:cxn modelId="{91E2FC27-530D-4ED1-B07F-75C83F92FC04}" type="presParOf" srcId="{E92EC61C-4540-4608-A681-D3BE053BD87B}" destId="{50F1550E-A773-4B86-9FE1-94B1BEA12875}" srcOrd="4" destOrd="0" presId="urn:microsoft.com/office/officeart/2005/8/layout/bProcess2"/>
    <dgm:cxn modelId="{49C3FA4C-931F-4AAB-998A-B82A77FAC4DE}" type="presParOf" srcId="{50F1550E-A773-4B86-9FE1-94B1BEA12875}" destId="{8B5EE874-4389-4CDC-ADBE-EA2E8C3BDFF9}" srcOrd="0" destOrd="0" presId="urn:microsoft.com/office/officeart/2005/8/layout/bProcess2"/>
    <dgm:cxn modelId="{086AC8A8-2648-496D-9A67-4A8A3868AC5E}" type="presParOf" srcId="{50F1550E-A773-4B86-9FE1-94B1BEA12875}" destId="{695A5F37-4A94-4FCB-B2F7-FC435EAF0BDD}" srcOrd="1" destOrd="0" presId="urn:microsoft.com/office/officeart/2005/8/layout/bProcess2"/>
    <dgm:cxn modelId="{65CE4530-FFF0-4181-A98A-70100D958D1A}" type="presParOf" srcId="{E92EC61C-4540-4608-A681-D3BE053BD87B}" destId="{C9ADD17A-E8EA-4B82-8F0F-0CE0B3E86C67}" srcOrd="5" destOrd="0" presId="urn:microsoft.com/office/officeart/2005/8/layout/bProcess2"/>
    <dgm:cxn modelId="{11CF7A06-EDB3-4B17-81F9-8D4C5718C694}" type="presParOf" srcId="{E92EC61C-4540-4608-A681-D3BE053BD87B}" destId="{D797947D-0366-4BF1-87D2-75E3954F0381}" srcOrd="6" destOrd="0" presId="urn:microsoft.com/office/officeart/2005/8/layout/bProcess2"/>
    <dgm:cxn modelId="{3DC2A977-6F73-4C23-8735-B8B1F1ABE739}" type="presParOf" srcId="{D797947D-0366-4BF1-87D2-75E3954F0381}" destId="{88ED74B0-EC69-47F5-94E7-20E34D41739D}" srcOrd="0" destOrd="0" presId="urn:microsoft.com/office/officeart/2005/8/layout/bProcess2"/>
    <dgm:cxn modelId="{D7EA0FC7-8CC8-4810-B4D0-6A8867044CA4}" type="presParOf" srcId="{D797947D-0366-4BF1-87D2-75E3954F0381}" destId="{97766544-FD4C-44F3-A8C2-A30A202E1B5F}" srcOrd="1" destOrd="0" presId="urn:microsoft.com/office/officeart/2005/8/layout/bProcess2"/>
    <dgm:cxn modelId="{26A4BDBE-ECD4-408D-BDFF-6FBE64A7D763}" type="presParOf" srcId="{E92EC61C-4540-4608-A681-D3BE053BD87B}" destId="{63BDFF4B-C2C5-48DA-839C-CB3AFF1EBE45}" srcOrd="7" destOrd="0" presId="urn:microsoft.com/office/officeart/2005/8/layout/bProcess2"/>
    <dgm:cxn modelId="{7F0CF42D-E31E-47C0-8432-8142FE2DEFD7}" type="presParOf" srcId="{E92EC61C-4540-4608-A681-D3BE053BD87B}" destId="{7A019D83-F726-4AB5-A80B-BAF2650D8410}" srcOrd="8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A0E42D-6CB1-4E04-9CF8-A2AE6B43E6E6}">
      <dsp:nvSpPr>
        <dsp:cNvPr id="0" name=""/>
        <dsp:cNvSpPr/>
      </dsp:nvSpPr>
      <dsp:spPr>
        <a:xfrm>
          <a:off x="2853" y="397962"/>
          <a:ext cx="3146860" cy="2222472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6500" kern="1200" dirty="0">
            <a:solidFill>
              <a:schemeClr val="accent4">
                <a:lumMod val="60000"/>
                <a:lumOff val="40000"/>
              </a:schemeClr>
            </a:solidFill>
          </a:endParaRPr>
        </a:p>
      </dsp:txBody>
      <dsp:txXfrm>
        <a:off x="463700" y="723435"/>
        <a:ext cx="2225166" cy="1571526"/>
      </dsp:txXfrm>
    </dsp:sp>
    <dsp:sp modelId="{31B132AD-E79C-4613-8519-58284711D64F}">
      <dsp:nvSpPr>
        <dsp:cNvPr id="0" name=""/>
        <dsp:cNvSpPr/>
      </dsp:nvSpPr>
      <dsp:spPr>
        <a:xfrm rot="10800000">
          <a:off x="1265137" y="2850016"/>
          <a:ext cx="622292" cy="486712"/>
        </a:xfrm>
        <a:prstGeom prst="triangl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31E0800-0159-40F2-8893-CD0BE2E0001F}">
      <dsp:nvSpPr>
        <dsp:cNvPr id="0" name=""/>
        <dsp:cNvSpPr/>
      </dsp:nvSpPr>
      <dsp:spPr>
        <a:xfrm>
          <a:off x="145986" y="3538760"/>
          <a:ext cx="2860595" cy="1185911"/>
        </a:xfrm>
        <a:prstGeom prst="ellipse">
          <a:avLst/>
        </a:prstGeom>
        <a:noFill/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2400" kern="1200" dirty="0">
            <a:solidFill>
              <a:srgbClr val="FF9999"/>
            </a:solidFill>
          </a:endParaRP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2400" kern="1200" dirty="0">
            <a:solidFill>
              <a:srgbClr val="FF9999"/>
            </a:solidFill>
          </a:endParaRP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2400" kern="1200" dirty="0">
            <a:solidFill>
              <a:srgbClr val="FF9999"/>
            </a:solidFill>
          </a:endParaRP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 err="1">
              <a:solidFill>
                <a:srgbClr val="FF9999"/>
              </a:solidFill>
            </a:rPr>
            <a:t>NatNet</a:t>
          </a:r>
          <a:r>
            <a:rPr lang="en-US" altLang="zh-CN" sz="2400" kern="1200" dirty="0">
              <a:solidFill>
                <a:srgbClr val="FF9999"/>
              </a:solidFill>
            </a:rPr>
            <a:t> SDK</a:t>
          </a:r>
          <a:endParaRPr lang="zh-CN" altLang="en-US" sz="2400" kern="1200" dirty="0">
            <a:solidFill>
              <a:srgbClr val="FF9999"/>
            </a:solidFill>
          </a:endParaRPr>
        </a:p>
      </dsp:txBody>
      <dsp:txXfrm>
        <a:off x="564910" y="3712433"/>
        <a:ext cx="2022747" cy="838565"/>
      </dsp:txXfrm>
    </dsp:sp>
    <dsp:sp modelId="{88C58364-CFBB-455A-A47F-169E2FC483F9}">
      <dsp:nvSpPr>
        <dsp:cNvPr id="0" name=""/>
        <dsp:cNvSpPr/>
      </dsp:nvSpPr>
      <dsp:spPr>
        <a:xfrm rot="5400000">
          <a:off x="3085960" y="3379497"/>
          <a:ext cx="622292" cy="486712"/>
        </a:xfrm>
        <a:prstGeom prst="triangl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95A5F37-4A94-4FCB-B2F7-FC435EAF0BDD}">
      <dsp:nvSpPr>
        <dsp:cNvPr id="0" name=""/>
        <dsp:cNvSpPr/>
      </dsp:nvSpPr>
      <dsp:spPr>
        <a:xfrm>
          <a:off x="3719331" y="1849589"/>
          <a:ext cx="2572194" cy="902419"/>
        </a:xfrm>
        <a:prstGeom prst="rect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1800" kern="1200" dirty="0">
            <a:solidFill>
              <a:srgbClr val="692079"/>
            </a:solidFill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3200" kern="1200" dirty="0">
            <a:solidFill>
              <a:srgbClr val="692079"/>
            </a:solidFill>
          </a:endParaRPr>
        </a:p>
        <a:p>
          <a:pPr marL="0" lvl="0" indent="0" algn="ctr" defTabSz="800100">
            <a:lnSpc>
              <a:spcPts val="2400"/>
            </a:lnSpc>
            <a:spcBef>
              <a:spcPct val="0"/>
            </a:spcBef>
            <a:spcAft>
              <a:spcPts val="0"/>
            </a:spcAft>
            <a:buNone/>
          </a:pPr>
          <a:endParaRPr lang="en-US" altLang="zh-CN" sz="2000" kern="1200" dirty="0">
            <a:solidFill>
              <a:srgbClr val="692079"/>
            </a:solidFill>
          </a:endParaRPr>
        </a:p>
        <a:p>
          <a:pPr marL="0" lvl="0" indent="0" algn="ctr" defTabSz="800100">
            <a:lnSpc>
              <a:spcPts val="2400"/>
            </a:lnSpc>
            <a:spcBef>
              <a:spcPct val="0"/>
            </a:spcBef>
            <a:spcAft>
              <a:spcPts val="0"/>
            </a:spcAft>
            <a:buNone/>
          </a:pPr>
          <a:endParaRPr lang="en-US" altLang="zh-CN" sz="2000" kern="1200" dirty="0">
            <a:solidFill>
              <a:srgbClr val="692079"/>
            </a:solidFill>
          </a:endParaRPr>
        </a:p>
        <a:p>
          <a:pPr marL="0" lvl="0" indent="0" algn="l" defTabSz="800100">
            <a:lnSpc>
              <a:spcPts val="2400"/>
            </a:lnSpc>
            <a:spcBef>
              <a:spcPct val="0"/>
            </a:spcBef>
            <a:spcAft>
              <a:spcPts val="0"/>
            </a:spcAft>
            <a:buNone/>
          </a:pPr>
          <a:endParaRPr lang="en-US" altLang="zh-CN" sz="1800" kern="1200" dirty="0">
            <a:solidFill>
              <a:srgbClr val="692079"/>
            </a:solidFill>
          </a:endParaRPr>
        </a:p>
        <a:p>
          <a:pPr marL="0" lvl="0" indent="0" algn="l" defTabSz="800100">
            <a:lnSpc>
              <a:spcPts val="18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1800" kern="1200" dirty="0">
              <a:solidFill>
                <a:srgbClr val="692079"/>
              </a:solidFill>
            </a:rPr>
            <a:t>          ╋━ </a:t>
          </a:r>
          <a:r>
            <a:rPr lang="en-US" altLang="zh-CN" sz="1800" kern="1200" dirty="0" err="1">
              <a:solidFill>
                <a:srgbClr val="692079"/>
              </a:solidFill>
            </a:rPr>
            <a:t>Tracking.cs</a:t>
          </a:r>
          <a:endParaRPr lang="en-US" altLang="zh-CN" sz="1800" kern="1200" dirty="0">
            <a:solidFill>
              <a:srgbClr val="692079"/>
            </a:solidFill>
          </a:endParaRPr>
        </a:p>
        <a:p>
          <a:pPr marL="0" lvl="0" indent="0" algn="l" defTabSz="800100">
            <a:lnSpc>
              <a:spcPts val="18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1800" kern="1200" dirty="0">
              <a:solidFill>
                <a:srgbClr val="692079"/>
              </a:solidFill>
            </a:rPr>
            <a:t>          ┣━ </a:t>
          </a:r>
          <a:r>
            <a:rPr lang="en-US" altLang="zh-CN" sz="1800" kern="1200" dirty="0" err="1">
              <a:solidFill>
                <a:srgbClr val="692079"/>
              </a:solidFill>
            </a:rPr>
            <a:t>Frame.cs</a:t>
          </a:r>
          <a:endParaRPr lang="en-US" altLang="zh-CN" sz="1800" kern="1200" dirty="0">
            <a:solidFill>
              <a:srgbClr val="692079"/>
            </a:solidFill>
          </a:endParaRPr>
        </a:p>
        <a:p>
          <a:pPr marL="0" lvl="0" indent="0" algn="l" defTabSz="800100">
            <a:lnSpc>
              <a:spcPts val="18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1800" kern="1200" dirty="0">
              <a:solidFill>
                <a:srgbClr val="692079"/>
              </a:solidFill>
            </a:rPr>
            <a:t>          ┗━ </a:t>
          </a:r>
          <a:r>
            <a:rPr lang="en-US" altLang="zh-CN" sz="1800" kern="1200" dirty="0">
              <a:solidFill>
                <a:srgbClr val="692079"/>
              </a:solidFill>
            </a:rPr>
            <a:t>Point3D.cs</a:t>
          </a:r>
        </a:p>
      </dsp:txBody>
      <dsp:txXfrm>
        <a:off x="3719331" y="1849589"/>
        <a:ext cx="2572194" cy="902419"/>
      </dsp:txXfrm>
    </dsp:sp>
    <dsp:sp modelId="{C9ADD17A-E8EA-4B82-8F0F-0CE0B3E86C67}">
      <dsp:nvSpPr>
        <dsp:cNvPr id="0" name=""/>
        <dsp:cNvSpPr/>
      </dsp:nvSpPr>
      <dsp:spPr>
        <a:xfrm rot="5400000">
          <a:off x="6359362" y="3362853"/>
          <a:ext cx="622292" cy="486712"/>
        </a:xfrm>
        <a:prstGeom prst="triangl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7766544-FD4C-44F3-A8C2-A30A202E1B5F}">
      <dsp:nvSpPr>
        <dsp:cNvPr id="0" name=""/>
        <dsp:cNvSpPr/>
      </dsp:nvSpPr>
      <dsp:spPr>
        <a:xfrm>
          <a:off x="7131824" y="3500505"/>
          <a:ext cx="2722840" cy="1050219"/>
        </a:xfrm>
        <a:prstGeom prst="roundRect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100" kern="1200" dirty="0"/>
        </a:p>
      </dsp:txBody>
      <dsp:txXfrm>
        <a:off x="7183091" y="3551772"/>
        <a:ext cx="2620306" cy="947685"/>
      </dsp:txXfrm>
    </dsp:sp>
    <dsp:sp modelId="{63BDFF4B-C2C5-48DA-839C-CB3AFF1EBE45}">
      <dsp:nvSpPr>
        <dsp:cNvPr id="0" name=""/>
        <dsp:cNvSpPr/>
      </dsp:nvSpPr>
      <dsp:spPr>
        <a:xfrm>
          <a:off x="8163482" y="2669700"/>
          <a:ext cx="622292" cy="486712"/>
        </a:xfrm>
        <a:prstGeom prst="triangl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A019D83-F726-4AB5-A80B-BAF2650D8410}">
      <dsp:nvSpPr>
        <dsp:cNvPr id="0" name=""/>
        <dsp:cNvSpPr/>
      </dsp:nvSpPr>
      <dsp:spPr>
        <a:xfrm>
          <a:off x="7347138" y="263564"/>
          <a:ext cx="2201278" cy="2089710"/>
        </a:xfrm>
        <a:prstGeom prst="ellipse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500" kern="1200" dirty="0"/>
        </a:p>
      </dsp:txBody>
      <dsp:txXfrm>
        <a:off x="7669508" y="569595"/>
        <a:ext cx="1556538" cy="1477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05305-3B50-40DA-BA26-180D0FA4662F}" type="datetimeFigureOut">
              <a:rPr lang="zh-CN" altLang="en-US" smtClean="0"/>
              <a:t>2016/3/29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B89BC-FE64-4387-93A3-B765D15D50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082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B89BC-FE64-4387-93A3-B765D15D501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3543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B89BC-FE64-4387-93A3-B765D15D501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4302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B89BC-FE64-4387-93A3-B765D15D501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298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B89BC-FE64-4387-93A3-B765D15D501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449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B89BC-FE64-4387-93A3-B765D15D501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005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B89BC-FE64-4387-93A3-B765D15D501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083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B89BC-FE64-4387-93A3-B765D15D501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44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B89BC-FE64-4387-93A3-B765D15D501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549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B89BC-FE64-4387-93A3-B765D15D501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486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B89BC-FE64-4387-93A3-B765D15D501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819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B89BC-FE64-4387-93A3-B765D15D501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63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EC0F-326B-49F9-9348-D01CE119DA74}" type="datetimeFigureOut">
              <a:rPr lang="zh-CN" altLang="en-US" smtClean="0"/>
              <a:t>2016/3/29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C8E9-7477-4878-8860-429C444EC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33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EC0F-326B-49F9-9348-D01CE119DA74}" type="datetimeFigureOut">
              <a:rPr lang="zh-CN" altLang="en-US" smtClean="0"/>
              <a:t>2016/3/29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C8E9-7477-4878-8860-429C444EC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81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EC0F-326B-49F9-9348-D01CE119DA74}" type="datetimeFigureOut">
              <a:rPr lang="zh-CN" altLang="en-US" smtClean="0"/>
              <a:t>2016/3/29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C8E9-7477-4878-8860-429C444EC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864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EC0F-326B-49F9-9348-D01CE119DA74}" type="datetimeFigureOut">
              <a:rPr lang="zh-CN" altLang="en-US" smtClean="0"/>
              <a:t>2016/3/29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C8E9-7477-4878-8860-429C444EC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257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EC0F-326B-49F9-9348-D01CE119DA74}" type="datetimeFigureOut">
              <a:rPr lang="zh-CN" altLang="en-US" smtClean="0"/>
              <a:t>2016/3/29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C8E9-7477-4878-8860-429C444EC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5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EC0F-326B-49F9-9348-D01CE119DA74}" type="datetimeFigureOut">
              <a:rPr lang="zh-CN" altLang="en-US" smtClean="0"/>
              <a:t>2016/3/29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C8E9-7477-4878-8860-429C444EC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547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EC0F-326B-49F9-9348-D01CE119DA74}" type="datetimeFigureOut">
              <a:rPr lang="zh-CN" altLang="en-US" smtClean="0"/>
              <a:t>2016/3/29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C8E9-7477-4878-8860-429C444EC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148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EC0F-326B-49F9-9348-D01CE119DA74}" type="datetimeFigureOut">
              <a:rPr lang="zh-CN" altLang="en-US" smtClean="0"/>
              <a:t>2016/3/29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C8E9-7477-4878-8860-429C444EC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953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EC0F-326B-49F9-9348-D01CE119DA74}" type="datetimeFigureOut">
              <a:rPr lang="zh-CN" altLang="en-US" smtClean="0"/>
              <a:t>2016/3/29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C8E9-7477-4878-8860-429C444EC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76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EC0F-326B-49F9-9348-D01CE119DA74}" type="datetimeFigureOut">
              <a:rPr lang="zh-CN" altLang="en-US" smtClean="0"/>
              <a:t>2016/3/29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C8E9-7477-4878-8860-429C444EC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48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EC0F-326B-49F9-9348-D01CE119DA74}" type="datetimeFigureOut">
              <a:rPr lang="zh-CN" altLang="en-US" smtClean="0"/>
              <a:t>2016/3/29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C8E9-7477-4878-8860-429C444EC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490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4EC0F-326B-49F9-9348-D01CE119DA74}" type="datetimeFigureOut">
              <a:rPr lang="zh-CN" altLang="en-US" smtClean="0"/>
              <a:t>2016/3/29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CC8E9-7477-4878-8860-429C444EC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3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465328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solidFill>
                  <a:schemeClr val="bg1"/>
                </a:solidFill>
              </a:rPr>
              <a:t>毕业设计中期答辩</a:t>
            </a:r>
            <a:br>
              <a:rPr lang="en-US" altLang="zh-CN" sz="5400" dirty="0">
                <a:solidFill>
                  <a:schemeClr val="bg1"/>
                </a:solidFill>
              </a:rPr>
            </a:br>
            <a:endParaRPr lang="zh-CN" altLang="en-US" sz="5400" dirty="0">
              <a:solidFill>
                <a:schemeClr val="bg1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464568"/>
              </p:ext>
            </p:extLst>
          </p:nvPr>
        </p:nvGraphicFramePr>
        <p:xfrm>
          <a:off x="1782856" y="2763982"/>
          <a:ext cx="8626288" cy="2921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651">
                  <a:extLst>
                    <a:ext uri="{9D8B030D-6E8A-4147-A177-3AD203B41FA5}">
                      <a16:colId xmlns:a16="http://schemas.microsoft.com/office/drawing/2014/main" val="2087218965"/>
                    </a:ext>
                  </a:extLst>
                </a:gridCol>
                <a:gridCol w="6511637">
                  <a:extLst>
                    <a:ext uri="{9D8B030D-6E8A-4147-A177-3AD203B41FA5}">
                      <a16:colId xmlns:a16="http://schemas.microsoft.com/office/drawing/2014/main" val="929712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400" b="0" dirty="0">
                          <a:solidFill>
                            <a:schemeClr val="bg1"/>
                          </a:solidFill>
                        </a:rPr>
                        <a:t>题       目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zh-CN" altLang="en-US" sz="2400" b="0" dirty="0">
                          <a:solidFill>
                            <a:schemeClr val="bg1"/>
                          </a:solidFill>
                        </a:rPr>
                        <a:t>虚拟现实环境下触觉反馈影响点击的研究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728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400" b="0" dirty="0">
                          <a:solidFill>
                            <a:schemeClr val="bg1"/>
                          </a:solidFill>
                        </a:rPr>
                        <a:t>姓       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400" b="0" dirty="0">
                          <a:solidFill>
                            <a:schemeClr val="bg1"/>
                          </a:solidFill>
                        </a:rPr>
                        <a:t>鲁逸沁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9743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400" dirty="0">
                          <a:solidFill>
                            <a:schemeClr val="bg1"/>
                          </a:solidFill>
                        </a:rPr>
                        <a:t>学       号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400" dirty="0">
                          <a:solidFill>
                            <a:schemeClr val="bg1"/>
                          </a:solidFill>
                        </a:rPr>
                        <a:t>2012011314</a:t>
                      </a:r>
                      <a:endParaRPr lang="zh-CN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2864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400" dirty="0">
                          <a:solidFill>
                            <a:schemeClr val="bg1"/>
                          </a:solidFill>
                        </a:rPr>
                        <a:t>指导教师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400" dirty="0">
                          <a:solidFill>
                            <a:schemeClr val="bg1"/>
                          </a:solidFill>
                        </a:rPr>
                        <a:t>史元春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0354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400" dirty="0">
                          <a:solidFill>
                            <a:schemeClr val="bg1"/>
                          </a:solidFill>
                        </a:rPr>
                        <a:t>答辩时间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400" dirty="0">
                          <a:solidFill>
                            <a:schemeClr val="bg1"/>
                          </a:solidFill>
                        </a:rPr>
                        <a:t>2015.3.30</a:t>
                      </a:r>
                      <a:endParaRPr lang="zh-CN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0596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7931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手部模型构建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77328" y="1690688"/>
            <a:ext cx="4637343" cy="44177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2" name="组合 61"/>
          <p:cNvGrpSpPr/>
          <p:nvPr/>
        </p:nvGrpSpPr>
        <p:grpSpPr>
          <a:xfrm>
            <a:off x="5477402" y="3496733"/>
            <a:ext cx="1457328" cy="936769"/>
            <a:chOff x="5477402" y="3496733"/>
            <a:chExt cx="1457328" cy="936769"/>
          </a:xfrm>
        </p:grpSpPr>
        <p:cxnSp>
          <p:nvCxnSpPr>
            <p:cNvPr id="10" name="直接连接符 9"/>
            <p:cNvCxnSpPr>
              <a:stCxn id="24" idx="6"/>
              <a:endCxn id="6" idx="2"/>
            </p:cNvCxnSpPr>
            <p:nvPr/>
          </p:nvCxnSpPr>
          <p:spPr>
            <a:xfrm flipV="1">
              <a:off x="5604932" y="3560498"/>
              <a:ext cx="448734" cy="5476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23" idx="7"/>
              <a:endCxn id="6" idx="7"/>
            </p:cNvCxnSpPr>
            <p:nvPr/>
          </p:nvCxnSpPr>
          <p:spPr>
            <a:xfrm flipV="1">
              <a:off x="5946355" y="3515409"/>
              <a:ext cx="216165" cy="3176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24" idx="2"/>
              <a:endCxn id="23" idx="5"/>
            </p:cNvCxnSpPr>
            <p:nvPr/>
          </p:nvCxnSpPr>
          <p:spPr>
            <a:xfrm>
              <a:off x="5477402" y="3615264"/>
              <a:ext cx="468953" cy="30795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6" idx="2"/>
              <a:endCxn id="34" idx="2"/>
            </p:cNvCxnSpPr>
            <p:nvPr/>
          </p:nvCxnSpPr>
          <p:spPr>
            <a:xfrm>
              <a:off x="6053666" y="3560498"/>
              <a:ext cx="448734" cy="10438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endCxn id="39" idx="5"/>
            </p:cNvCxnSpPr>
            <p:nvPr/>
          </p:nvCxnSpPr>
          <p:spPr>
            <a:xfrm>
              <a:off x="6600016" y="3728652"/>
              <a:ext cx="316038" cy="68617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40" idx="2"/>
              <a:endCxn id="39" idx="2"/>
            </p:cNvCxnSpPr>
            <p:nvPr/>
          </p:nvCxnSpPr>
          <p:spPr>
            <a:xfrm>
              <a:off x="6374870" y="4290913"/>
              <a:ext cx="432330" cy="7882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stCxn id="41" idx="1"/>
              <a:endCxn id="40" idx="5"/>
            </p:cNvCxnSpPr>
            <p:nvPr/>
          </p:nvCxnSpPr>
          <p:spPr>
            <a:xfrm>
              <a:off x="6296709" y="4054529"/>
              <a:ext cx="187015" cy="28147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椭圆 5"/>
            <p:cNvSpPr/>
            <p:nvPr/>
          </p:nvSpPr>
          <p:spPr>
            <a:xfrm>
              <a:off x="6053666" y="3496733"/>
              <a:ext cx="127530" cy="127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5837501" y="3814365"/>
              <a:ext cx="127530" cy="127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5477402" y="3551499"/>
              <a:ext cx="127530" cy="127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6502400" y="3601122"/>
              <a:ext cx="127530" cy="127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6807200" y="4305972"/>
              <a:ext cx="127530" cy="127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6374870" y="4227148"/>
              <a:ext cx="127530" cy="127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6278033" y="4035853"/>
              <a:ext cx="127530" cy="127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1727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初步实验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753436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281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正式实验设置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753436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675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>
                <a:solidFill>
                  <a:schemeClr val="bg1"/>
                </a:solidFill>
              </a:rPr>
              <a:t>谢谢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742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研究内容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430164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利用触觉反馈对</a:t>
            </a:r>
            <a:r>
              <a:rPr lang="en-US" altLang="zh-CN" dirty="0">
                <a:solidFill>
                  <a:schemeClr val="bg1"/>
                </a:solidFill>
              </a:rPr>
              <a:t>VR</a:t>
            </a:r>
            <a:r>
              <a:rPr lang="zh-CN" altLang="en-US" dirty="0">
                <a:solidFill>
                  <a:schemeClr val="bg1"/>
                </a:solidFill>
              </a:rPr>
              <a:t>场景下的屏幕点击操作产生的影响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pic>
        <p:nvPicPr>
          <p:cNvPr id="1026" name="Picture 2" descr="http://u.thsi.cn/fileupload/data/Input/2015/eae9cd8bfe8c6a49ce53aebe0bf4377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695" y="3296963"/>
            <a:ext cx="4272996" cy="2880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nebula.wsimg.com/dd82758cdfae4578cd5a98f72dbbb658?AccessKeyId=1233E4464DE2B5A9DD4B&amp;disposition=0&amp;alloworigin=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403" y="3296963"/>
            <a:ext cx="4320000" cy="2880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975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环境搭建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168667" y="1227318"/>
            <a:ext cx="9854665" cy="5418667"/>
            <a:chOff x="1168667" y="1227318"/>
            <a:chExt cx="9854665" cy="5418667"/>
          </a:xfrm>
        </p:grpSpPr>
        <p:grpSp>
          <p:nvGrpSpPr>
            <p:cNvPr id="11" name="组合 10"/>
            <p:cNvGrpSpPr/>
            <p:nvPr/>
          </p:nvGrpSpPr>
          <p:grpSpPr>
            <a:xfrm>
              <a:off x="1168667" y="1227318"/>
              <a:ext cx="9854665" cy="5418667"/>
              <a:chOff x="1821582" y="1246569"/>
              <a:chExt cx="9532218" cy="5418667"/>
            </a:xfrm>
          </p:grpSpPr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37526" y="4773935"/>
                <a:ext cx="1352739" cy="1362265"/>
              </a:xfrm>
              <a:prstGeom prst="rect">
                <a:avLst/>
              </a:prstGeom>
            </p:spPr>
          </p:pic>
          <p:graphicFrame>
            <p:nvGraphicFramePr>
              <p:cNvPr id="7" name="图示 6"/>
              <p:cNvGraphicFramePr/>
              <p:nvPr>
                <p:extLst>
                  <p:ext uri="{D42A27DB-BD31-4B8C-83A1-F6EECF244321}">
                    <p14:modId xmlns:p14="http://schemas.microsoft.com/office/powerpoint/2010/main" val="3939585775"/>
                  </p:ext>
                </p:extLst>
              </p:nvPr>
            </p:nvGraphicFramePr>
            <p:xfrm>
              <a:off x="1821582" y="1246569"/>
              <a:ext cx="9532218" cy="541866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4" r:lo="rId5" r:qs="rId6" r:cs="rId7"/>
              </a:graphicData>
            </a:graphic>
          </p:graphicFrame>
        </p:grp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9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497" y="2993510"/>
              <a:ext cx="1524213" cy="352474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008595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帧追踪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753436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chemeClr val="bg1"/>
                </a:solidFill>
              </a:rPr>
              <a:t>OptiTrack</a:t>
            </a:r>
            <a:r>
              <a:rPr lang="zh-CN" altLang="en-US" dirty="0">
                <a:solidFill>
                  <a:schemeClr val="bg1"/>
                </a:solidFill>
              </a:rPr>
              <a:t>追踪的局限性</a:t>
            </a:r>
            <a:endParaRPr lang="en-US" altLang="zh-CN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err="1">
                <a:solidFill>
                  <a:schemeClr val="bg1"/>
                </a:solidFill>
              </a:rPr>
              <a:t>RigidBody</a:t>
            </a:r>
            <a:r>
              <a:rPr lang="zh-CN" altLang="en-US" dirty="0">
                <a:solidFill>
                  <a:schemeClr val="bg1"/>
                </a:solidFill>
              </a:rPr>
              <a:t>的混淆</a:t>
            </a:r>
            <a:endParaRPr lang="en-US" altLang="zh-CN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Marker</a:t>
            </a:r>
            <a:r>
              <a:rPr lang="zh-CN" altLang="en-US" dirty="0">
                <a:solidFill>
                  <a:schemeClr val="bg1"/>
                </a:solidFill>
              </a:rPr>
              <a:t>的减少和增多</a:t>
            </a:r>
            <a:endParaRPr lang="en-US" altLang="zh-CN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Marker</a:t>
            </a:r>
            <a:r>
              <a:rPr lang="zh-CN" altLang="en-US" dirty="0">
                <a:solidFill>
                  <a:schemeClr val="bg1"/>
                </a:solidFill>
              </a:rPr>
              <a:t>的顺序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050" y="2195909"/>
            <a:ext cx="3386400" cy="313451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26527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帧追踪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753436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基于点距离相似度的算法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基于前一帧修正的算法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</a:endParaRPr>
          </a:p>
        </p:txBody>
      </p:sp>
      <p:cxnSp>
        <p:nvCxnSpPr>
          <p:cNvPr id="25" name="直接连接符 24"/>
          <p:cNvCxnSpPr>
            <a:stCxn id="4" idx="6"/>
            <a:endCxn id="10" idx="2"/>
          </p:cNvCxnSpPr>
          <p:nvPr/>
        </p:nvCxnSpPr>
        <p:spPr>
          <a:xfrm>
            <a:off x="6343479" y="1690688"/>
            <a:ext cx="842987" cy="760122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5" idx="6"/>
            <a:endCxn id="13" idx="2"/>
          </p:cNvCxnSpPr>
          <p:nvPr/>
        </p:nvCxnSpPr>
        <p:spPr>
          <a:xfrm>
            <a:off x="6343479" y="2450810"/>
            <a:ext cx="842985" cy="2279482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6" idx="6"/>
            <a:endCxn id="9" idx="2"/>
          </p:cNvCxnSpPr>
          <p:nvPr/>
        </p:nvCxnSpPr>
        <p:spPr>
          <a:xfrm flipV="1">
            <a:off x="6343479" y="1690688"/>
            <a:ext cx="842987" cy="1520244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7" idx="6"/>
            <a:endCxn id="12" idx="2"/>
          </p:cNvCxnSpPr>
          <p:nvPr/>
        </p:nvCxnSpPr>
        <p:spPr>
          <a:xfrm>
            <a:off x="6343478" y="3970612"/>
            <a:ext cx="842987" cy="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8" idx="6"/>
            <a:endCxn id="11" idx="2"/>
          </p:cNvCxnSpPr>
          <p:nvPr/>
        </p:nvCxnSpPr>
        <p:spPr>
          <a:xfrm flipV="1">
            <a:off x="6343477" y="3210932"/>
            <a:ext cx="842989" cy="151936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14" idx="6"/>
            <a:endCxn id="19" idx="2"/>
          </p:cNvCxnSpPr>
          <p:nvPr/>
        </p:nvCxnSpPr>
        <p:spPr>
          <a:xfrm>
            <a:off x="9824888" y="1690688"/>
            <a:ext cx="842987" cy="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15" idx="6"/>
            <a:endCxn id="20" idx="2"/>
          </p:cNvCxnSpPr>
          <p:nvPr/>
        </p:nvCxnSpPr>
        <p:spPr>
          <a:xfrm>
            <a:off x="9824888" y="2450810"/>
            <a:ext cx="842987" cy="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17" idx="6"/>
            <a:endCxn id="21" idx="2"/>
          </p:cNvCxnSpPr>
          <p:nvPr/>
        </p:nvCxnSpPr>
        <p:spPr>
          <a:xfrm flipV="1">
            <a:off x="9824887" y="3210932"/>
            <a:ext cx="842988" cy="75968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18" idx="6"/>
            <a:endCxn id="22" idx="2"/>
          </p:cNvCxnSpPr>
          <p:nvPr/>
        </p:nvCxnSpPr>
        <p:spPr>
          <a:xfrm flipV="1">
            <a:off x="9824886" y="3970612"/>
            <a:ext cx="842988" cy="75968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5929166" y="1483531"/>
            <a:ext cx="414313" cy="41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929166" y="2243653"/>
            <a:ext cx="414313" cy="41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929166" y="3003775"/>
            <a:ext cx="414313" cy="41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929165" y="3763455"/>
            <a:ext cx="414313" cy="41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929164" y="4523135"/>
            <a:ext cx="414313" cy="41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186466" y="1483531"/>
            <a:ext cx="414313" cy="414313"/>
          </a:xfrm>
          <a:prstGeom prst="ellipse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186466" y="2243653"/>
            <a:ext cx="414313" cy="414313"/>
          </a:xfrm>
          <a:prstGeom prst="ellipse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186466" y="3003775"/>
            <a:ext cx="414313" cy="414313"/>
          </a:xfrm>
          <a:prstGeom prst="ellipse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7186465" y="3763455"/>
            <a:ext cx="414313" cy="414313"/>
          </a:xfrm>
          <a:prstGeom prst="ellipse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186464" y="4523135"/>
            <a:ext cx="414313" cy="414313"/>
          </a:xfrm>
          <a:prstGeom prst="ellipse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410575" y="1483531"/>
            <a:ext cx="414313" cy="41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9410575" y="2243653"/>
            <a:ext cx="414313" cy="41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9410575" y="3003775"/>
            <a:ext cx="414313" cy="41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9410574" y="3763455"/>
            <a:ext cx="414313" cy="41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9410573" y="4523135"/>
            <a:ext cx="414313" cy="41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10667875" y="1483531"/>
            <a:ext cx="414313" cy="414313"/>
          </a:xfrm>
          <a:prstGeom prst="ellipse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10667875" y="2243653"/>
            <a:ext cx="414313" cy="414313"/>
          </a:xfrm>
          <a:prstGeom prst="ellipse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10667875" y="3003775"/>
            <a:ext cx="414313" cy="414313"/>
          </a:xfrm>
          <a:prstGeom prst="ellipse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10667874" y="3763455"/>
            <a:ext cx="414313" cy="414313"/>
          </a:xfrm>
          <a:prstGeom prst="ellipse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817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帧追踪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62229" y="1825625"/>
            <a:ext cx="826754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648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帧追踪</a:t>
            </a:r>
          </a:p>
        </p:txBody>
      </p:sp>
      <p:pic>
        <p:nvPicPr>
          <p:cNvPr id="12" name="内容占位符 1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62229" y="1825625"/>
            <a:ext cx="826754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380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Unity</a:t>
            </a:r>
            <a:r>
              <a:rPr lang="zh-CN" altLang="en-US" dirty="0">
                <a:solidFill>
                  <a:schemeClr val="bg1"/>
                </a:solidFill>
              </a:rPr>
              <a:t>场景布置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61325" y="1825625"/>
            <a:ext cx="470747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909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手部模型构建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753436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每根手指三个关键点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每个关键点六个参数</a:t>
            </a:r>
            <a:endParaRPr lang="en-US" altLang="zh-CN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位置 </a:t>
            </a:r>
            <a:r>
              <a:rPr lang="en-US" altLang="zh-CN" dirty="0">
                <a:solidFill>
                  <a:schemeClr val="bg1"/>
                </a:solidFill>
              </a:rPr>
              <a:t>(x, y, z)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旋转 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dirty="0" err="1">
                <a:solidFill>
                  <a:schemeClr val="bg1"/>
                </a:solidFill>
              </a:rPr>
              <a:t>rx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en-US" altLang="zh-CN" dirty="0" err="1">
                <a:solidFill>
                  <a:schemeClr val="bg1"/>
                </a:solidFill>
              </a:rPr>
              <a:t>ry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en-US" altLang="zh-CN" dirty="0" err="1">
                <a:solidFill>
                  <a:schemeClr val="bg1"/>
                </a:solidFill>
              </a:rPr>
              <a:t>rz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886" y="759882"/>
            <a:ext cx="3570514" cy="555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537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153</Words>
  <Application>Microsoft Office PowerPoint</Application>
  <PresentationFormat>宽屏</PresentationFormat>
  <Paragraphs>57</Paragraphs>
  <Slides>13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毕业设计中期答辩 </vt:lpstr>
      <vt:lpstr>研究内容</vt:lpstr>
      <vt:lpstr>环境搭建</vt:lpstr>
      <vt:lpstr>帧追踪</vt:lpstr>
      <vt:lpstr>帧追踪</vt:lpstr>
      <vt:lpstr>帧追踪</vt:lpstr>
      <vt:lpstr>帧追踪</vt:lpstr>
      <vt:lpstr>Unity场景布置</vt:lpstr>
      <vt:lpstr>手部模型构建</vt:lpstr>
      <vt:lpstr>手部模型构建</vt:lpstr>
      <vt:lpstr>初步实验</vt:lpstr>
      <vt:lpstr>正式实验设置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VR/AR环境下触屏点击的</dc:title>
  <dc:creator>Yiqin Lu</dc:creator>
  <cp:lastModifiedBy>LU</cp:lastModifiedBy>
  <cp:revision>344</cp:revision>
  <dcterms:created xsi:type="dcterms:W3CDTF">2016-01-03T23:37:10Z</dcterms:created>
  <dcterms:modified xsi:type="dcterms:W3CDTF">2016-03-29T15:24:01Z</dcterms:modified>
</cp:coreProperties>
</file>