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1" r:id="rId15"/>
    <p:sldId id="266" r:id="rId16"/>
    <p:sldId id="265" r:id="rId17"/>
    <p:sldId id="262" r:id="rId18"/>
    <p:sldId id="263" r:id="rId19"/>
    <p:sldId id="268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/>
    <p:restoredTop sz="93304"/>
  </p:normalViewPr>
  <p:slideViewPr>
    <p:cSldViewPr snapToGrid="0" snapToObjects="1">
      <p:cViewPr varScale="1">
        <p:scale>
          <a:sx n="90" d="100"/>
          <a:sy n="90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EDB1E-0D07-A845-AD22-43612F43C987}" type="doc">
      <dgm:prSet loTypeId="urn:microsoft.com/office/officeart/2005/8/layout/hierarchy2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36CA2491-CC85-9E45-9E3D-DD472221606E}">
      <dgm:prSet phldrT="[文本]"/>
      <dgm:spPr/>
      <dgm:t>
        <a:bodyPr/>
        <a:lstStyle/>
        <a:p>
          <a:r>
            <a:rPr lang="zh-CN" altLang="en-US" dirty="0" smtClean="0"/>
            <a:t>登陆</a:t>
          </a:r>
          <a:endParaRPr lang="zh-CN" altLang="en-US" dirty="0"/>
        </a:p>
      </dgm:t>
    </dgm:pt>
    <dgm:pt modelId="{3C764A9A-4A9E-2A42-B771-8970D08357DD}" type="parTrans" cxnId="{4DA72A17-0772-2448-B5AA-18CFECF98E98}">
      <dgm:prSet/>
      <dgm:spPr/>
      <dgm:t>
        <a:bodyPr/>
        <a:lstStyle/>
        <a:p>
          <a:endParaRPr lang="zh-CN" altLang="en-US"/>
        </a:p>
      </dgm:t>
    </dgm:pt>
    <dgm:pt modelId="{F562A338-286E-D54F-9B7A-871BE34AEC11}" type="sibTrans" cxnId="{4DA72A17-0772-2448-B5AA-18CFECF98E98}">
      <dgm:prSet/>
      <dgm:spPr/>
      <dgm:t>
        <a:bodyPr/>
        <a:lstStyle/>
        <a:p>
          <a:endParaRPr lang="zh-CN" altLang="en-US"/>
        </a:p>
      </dgm:t>
    </dgm:pt>
    <dgm:pt modelId="{D6E1D9E5-9E68-5A48-AED4-1F4C79A826FB}" type="asst">
      <dgm:prSet phldrT="[文本]"/>
      <dgm:spPr/>
      <dgm:t>
        <a:bodyPr/>
        <a:lstStyle/>
        <a:p>
          <a:r>
            <a:rPr lang="zh-CN" altLang="en-US" dirty="0" smtClean="0"/>
            <a:t>进入调研页面</a:t>
          </a:r>
          <a:endParaRPr lang="zh-CN" altLang="en-US" dirty="0"/>
        </a:p>
      </dgm:t>
    </dgm:pt>
    <dgm:pt modelId="{687BC333-52F2-494F-AF6C-1897A2647CDF}" type="parTrans" cxnId="{8463827A-7890-FF4C-BEA1-28E9FDE6AB24}">
      <dgm:prSet/>
      <dgm:spPr/>
      <dgm:t>
        <a:bodyPr/>
        <a:lstStyle/>
        <a:p>
          <a:endParaRPr lang="zh-CN" altLang="en-US"/>
        </a:p>
      </dgm:t>
    </dgm:pt>
    <dgm:pt modelId="{F6F96B78-B4AA-5C42-A89D-58E589746DF7}" type="sibTrans" cxnId="{8463827A-7890-FF4C-BEA1-28E9FDE6AB24}">
      <dgm:prSet/>
      <dgm:spPr/>
      <dgm:t>
        <a:bodyPr/>
        <a:lstStyle/>
        <a:p>
          <a:endParaRPr lang="zh-CN" altLang="en-US"/>
        </a:p>
      </dgm:t>
    </dgm:pt>
    <dgm:pt modelId="{6E038D07-636E-6B42-B9A1-FA7821D89E95}" type="asst">
      <dgm:prSet phldrT="[文本]"/>
      <dgm:spPr/>
      <dgm:t>
        <a:bodyPr/>
        <a:lstStyle/>
        <a:p>
          <a:r>
            <a:rPr lang="zh-CN" altLang="en-US" dirty="0" smtClean="0"/>
            <a:t>维护个人信息</a:t>
          </a:r>
          <a:endParaRPr lang="zh-CN" altLang="en-US" dirty="0"/>
        </a:p>
      </dgm:t>
    </dgm:pt>
    <dgm:pt modelId="{9F6615D4-2E38-E644-9A62-F08749EC2253}" type="parTrans" cxnId="{D1036C60-83C6-8A4B-80AE-F784FDCB0456}">
      <dgm:prSet/>
      <dgm:spPr/>
      <dgm:t>
        <a:bodyPr/>
        <a:lstStyle/>
        <a:p>
          <a:endParaRPr lang="zh-CN" altLang="en-US"/>
        </a:p>
      </dgm:t>
    </dgm:pt>
    <dgm:pt modelId="{9AD6A4AE-00B9-F64F-BA5F-40A948427303}" type="sibTrans" cxnId="{D1036C60-83C6-8A4B-80AE-F784FDCB0456}">
      <dgm:prSet/>
      <dgm:spPr/>
      <dgm:t>
        <a:bodyPr/>
        <a:lstStyle/>
        <a:p>
          <a:endParaRPr lang="zh-CN" altLang="en-US"/>
        </a:p>
      </dgm:t>
    </dgm:pt>
    <dgm:pt modelId="{40540BD0-FB68-4D4E-8595-6CC0D6EF444C}" type="asst">
      <dgm:prSet phldrT="[文本]"/>
      <dgm:spPr/>
      <dgm:t>
        <a:bodyPr/>
        <a:lstStyle/>
        <a:p>
          <a:r>
            <a:rPr lang="zh-CN" altLang="en-US" dirty="0" smtClean="0"/>
            <a:t>浏览问卷列表</a:t>
          </a:r>
          <a:endParaRPr lang="zh-CN" altLang="en-US" dirty="0"/>
        </a:p>
      </dgm:t>
    </dgm:pt>
    <dgm:pt modelId="{2AEAFD26-6ED5-514F-8A53-F6C7D6B80AEC}" type="parTrans" cxnId="{45C500C1-C38F-A84B-A8F6-9D413B078635}">
      <dgm:prSet/>
      <dgm:spPr/>
      <dgm:t>
        <a:bodyPr/>
        <a:lstStyle/>
        <a:p>
          <a:endParaRPr lang="zh-CN" altLang="en-US"/>
        </a:p>
      </dgm:t>
    </dgm:pt>
    <dgm:pt modelId="{E7637BDA-4FCC-3142-A3DD-EF435EC0F8D8}" type="sibTrans" cxnId="{45C500C1-C38F-A84B-A8F6-9D413B078635}">
      <dgm:prSet/>
      <dgm:spPr/>
      <dgm:t>
        <a:bodyPr/>
        <a:lstStyle/>
        <a:p>
          <a:endParaRPr lang="zh-CN" altLang="en-US"/>
        </a:p>
      </dgm:t>
    </dgm:pt>
    <dgm:pt modelId="{83E6A9C0-1222-A848-BDEA-3B0661456C26}" type="asst">
      <dgm:prSet phldrT="[文本]"/>
      <dgm:spPr/>
      <dgm:t>
        <a:bodyPr/>
        <a:lstStyle/>
        <a:p>
          <a:r>
            <a:rPr lang="zh-CN" altLang="en-US" dirty="0" smtClean="0"/>
            <a:t>进入个人页面</a:t>
          </a:r>
          <a:endParaRPr lang="zh-CN" altLang="en-US" dirty="0"/>
        </a:p>
      </dgm:t>
    </dgm:pt>
    <dgm:pt modelId="{9FEE7E81-314C-D744-98DE-769B87A9F9D6}" type="parTrans" cxnId="{C05DEA53-67AC-184E-80CA-D1DEA349DBEE}">
      <dgm:prSet/>
      <dgm:spPr/>
      <dgm:t>
        <a:bodyPr/>
        <a:lstStyle/>
        <a:p>
          <a:endParaRPr lang="zh-CN" altLang="en-US"/>
        </a:p>
      </dgm:t>
    </dgm:pt>
    <dgm:pt modelId="{5F5FE034-5F76-C446-9758-281DD32ECA72}" type="sibTrans" cxnId="{C05DEA53-67AC-184E-80CA-D1DEA349DBEE}">
      <dgm:prSet/>
      <dgm:spPr/>
      <dgm:t>
        <a:bodyPr/>
        <a:lstStyle/>
        <a:p>
          <a:endParaRPr lang="zh-CN" altLang="en-US"/>
        </a:p>
      </dgm:t>
    </dgm:pt>
    <dgm:pt modelId="{529D8799-47A0-214F-A6FF-3AF1118D04DB}" type="asst">
      <dgm:prSet phldrT="[文本]"/>
      <dgm:spPr/>
      <dgm:t>
        <a:bodyPr/>
        <a:lstStyle/>
        <a:p>
          <a:r>
            <a:rPr lang="zh-CN" altLang="en-US" dirty="0" smtClean="0"/>
            <a:t>提交问卷</a:t>
          </a:r>
          <a:endParaRPr lang="zh-CN" altLang="en-US" dirty="0"/>
        </a:p>
      </dgm:t>
    </dgm:pt>
    <dgm:pt modelId="{48D3C640-9246-A84A-9269-43A9C400C598}" type="parTrans" cxnId="{977FC01F-A63C-9F4D-8F44-EF1E6C4A059A}">
      <dgm:prSet/>
      <dgm:spPr/>
      <dgm:t>
        <a:bodyPr/>
        <a:lstStyle/>
        <a:p>
          <a:endParaRPr lang="zh-CN" altLang="en-US"/>
        </a:p>
      </dgm:t>
    </dgm:pt>
    <dgm:pt modelId="{11CBA0BE-2704-8F4B-B4D3-3933E4570E4F}" type="sibTrans" cxnId="{977FC01F-A63C-9F4D-8F44-EF1E6C4A059A}">
      <dgm:prSet/>
      <dgm:spPr/>
      <dgm:t>
        <a:bodyPr/>
        <a:lstStyle/>
        <a:p>
          <a:endParaRPr lang="zh-CN" altLang="en-US"/>
        </a:p>
      </dgm:t>
    </dgm:pt>
    <dgm:pt modelId="{E04428DE-74D1-8E4B-9FE7-EC5955F08E19}" type="asst">
      <dgm:prSet phldrT="[文本]"/>
      <dgm:spPr/>
      <dgm:t>
        <a:bodyPr/>
        <a:lstStyle/>
        <a:p>
          <a:r>
            <a:rPr lang="zh-CN" altLang="en-US" dirty="0" smtClean="0"/>
            <a:t>兑换奖励</a:t>
          </a:r>
          <a:endParaRPr lang="zh-CN" altLang="en-US" dirty="0"/>
        </a:p>
      </dgm:t>
    </dgm:pt>
    <dgm:pt modelId="{32526B0F-3B87-A747-B0D6-5FEF5B89F8AF}" type="parTrans" cxnId="{F7FFC8EA-3B6F-8A43-B792-949B57C62DC7}">
      <dgm:prSet/>
      <dgm:spPr/>
      <dgm:t>
        <a:bodyPr/>
        <a:lstStyle/>
        <a:p>
          <a:endParaRPr lang="zh-CN" altLang="en-US"/>
        </a:p>
      </dgm:t>
    </dgm:pt>
    <dgm:pt modelId="{6FCAE697-A959-3A4C-B8B7-9956182EC78F}" type="sibTrans" cxnId="{F7FFC8EA-3B6F-8A43-B792-949B57C62DC7}">
      <dgm:prSet/>
      <dgm:spPr/>
      <dgm:t>
        <a:bodyPr/>
        <a:lstStyle/>
        <a:p>
          <a:endParaRPr lang="zh-CN" altLang="en-US"/>
        </a:p>
      </dgm:t>
    </dgm:pt>
    <dgm:pt modelId="{EF348C06-F3BF-1645-BB20-EA90E56A7686}" type="asst">
      <dgm:prSet phldrT="[文本]"/>
      <dgm:spPr/>
      <dgm:t>
        <a:bodyPr/>
        <a:lstStyle/>
        <a:p>
          <a:r>
            <a:rPr lang="zh-CN" altLang="en-US" dirty="0" smtClean="0"/>
            <a:t>获取积分</a:t>
          </a:r>
          <a:endParaRPr lang="zh-CN" altLang="en-US" dirty="0"/>
        </a:p>
      </dgm:t>
    </dgm:pt>
    <dgm:pt modelId="{87DDD1BC-8B98-764A-8B54-5C9232E17F6A}" type="parTrans" cxnId="{6D3B3A3E-0A76-A548-B87D-6D1266577DB0}">
      <dgm:prSet/>
      <dgm:spPr/>
      <dgm:t>
        <a:bodyPr/>
        <a:lstStyle/>
        <a:p>
          <a:endParaRPr lang="zh-CN" altLang="en-US"/>
        </a:p>
      </dgm:t>
    </dgm:pt>
    <dgm:pt modelId="{3C24FFD0-2CBF-1849-89E6-78DC80AFF390}" type="sibTrans" cxnId="{6D3B3A3E-0A76-A548-B87D-6D1266577DB0}">
      <dgm:prSet/>
      <dgm:spPr/>
      <dgm:t>
        <a:bodyPr/>
        <a:lstStyle/>
        <a:p>
          <a:endParaRPr lang="zh-CN" altLang="en-US"/>
        </a:p>
      </dgm:t>
    </dgm:pt>
    <dgm:pt modelId="{98E5B7B8-8A46-0044-B966-A18B64417BE5}" type="asst">
      <dgm:prSet phldrT="[文本]"/>
      <dgm:spPr/>
      <dgm:t>
        <a:bodyPr/>
        <a:lstStyle/>
        <a:p>
          <a:r>
            <a:rPr lang="zh-CN" altLang="en-US" dirty="0" smtClean="0"/>
            <a:t>评论社交</a:t>
          </a:r>
          <a:endParaRPr lang="zh-CN" altLang="en-US" dirty="0"/>
        </a:p>
      </dgm:t>
    </dgm:pt>
    <dgm:pt modelId="{6A4B3D74-D075-5747-A9B7-8565515D01CB}" type="parTrans" cxnId="{99FE2BC9-B012-A747-B303-D0E56D9B5ED5}">
      <dgm:prSet/>
      <dgm:spPr/>
      <dgm:t>
        <a:bodyPr/>
        <a:lstStyle/>
        <a:p>
          <a:endParaRPr lang="zh-CN" altLang="en-US"/>
        </a:p>
      </dgm:t>
    </dgm:pt>
    <dgm:pt modelId="{7EDAB1EC-2CD5-2D4C-BC7E-F2691B086006}" type="sibTrans" cxnId="{99FE2BC9-B012-A747-B303-D0E56D9B5ED5}">
      <dgm:prSet/>
      <dgm:spPr/>
      <dgm:t>
        <a:bodyPr/>
        <a:lstStyle/>
        <a:p>
          <a:endParaRPr lang="zh-CN" altLang="en-US"/>
        </a:p>
      </dgm:t>
    </dgm:pt>
    <dgm:pt modelId="{AFF32CD4-C2BC-284A-B714-08DA9296A147}" type="asst">
      <dgm:prSet phldrT="[文本]"/>
      <dgm:spPr/>
      <dgm:t>
        <a:bodyPr/>
        <a:lstStyle/>
        <a:p>
          <a:r>
            <a:rPr lang="zh-CN" altLang="en-US" dirty="0" smtClean="0"/>
            <a:t>评论社交</a:t>
          </a:r>
          <a:endParaRPr lang="zh-CN" altLang="en-US" dirty="0"/>
        </a:p>
      </dgm:t>
    </dgm:pt>
    <dgm:pt modelId="{EF48E4D4-A49F-6645-80C4-763AD63EE23E}" type="parTrans" cxnId="{A48E1621-BDAA-9442-822E-9E86FA7A8790}">
      <dgm:prSet/>
      <dgm:spPr/>
      <dgm:t>
        <a:bodyPr/>
        <a:lstStyle/>
        <a:p>
          <a:endParaRPr lang="zh-CN" altLang="en-US"/>
        </a:p>
      </dgm:t>
    </dgm:pt>
    <dgm:pt modelId="{96B4EEF7-2CC3-7048-ABE5-8C679FEF78FC}" type="sibTrans" cxnId="{A48E1621-BDAA-9442-822E-9E86FA7A8790}">
      <dgm:prSet/>
      <dgm:spPr/>
      <dgm:t>
        <a:bodyPr/>
        <a:lstStyle/>
        <a:p>
          <a:endParaRPr lang="zh-CN" altLang="en-US"/>
        </a:p>
      </dgm:t>
    </dgm:pt>
    <dgm:pt modelId="{28C9C7EF-B908-1847-BF59-7A00DA31733A}" type="asst">
      <dgm:prSet phldrT="[文本]"/>
      <dgm:spPr/>
      <dgm:t>
        <a:bodyPr/>
        <a:lstStyle/>
        <a:p>
          <a:r>
            <a:rPr lang="zh-CN" altLang="en-US" dirty="0" smtClean="0"/>
            <a:t>在线填写问卷</a:t>
          </a:r>
          <a:endParaRPr lang="zh-CN" altLang="en-US" dirty="0"/>
        </a:p>
      </dgm:t>
    </dgm:pt>
    <dgm:pt modelId="{D14A584F-697E-284A-AA06-14653ED81397}" type="parTrans" cxnId="{C0EE438C-3329-B047-9D40-D87B66DB7D9D}">
      <dgm:prSet/>
      <dgm:spPr/>
      <dgm:t>
        <a:bodyPr/>
        <a:lstStyle/>
        <a:p>
          <a:endParaRPr lang="zh-CN" altLang="en-US"/>
        </a:p>
      </dgm:t>
    </dgm:pt>
    <dgm:pt modelId="{0CCE6F0B-BB29-9D4D-806A-D03EF8E2BC09}" type="sibTrans" cxnId="{C0EE438C-3329-B047-9D40-D87B66DB7D9D}">
      <dgm:prSet/>
      <dgm:spPr/>
      <dgm:t>
        <a:bodyPr/>
        <a:lstStyle/>
        <a:p>
          <a:endParaRPr lang="zh-CN" altLang="en-US"/>
        </a:p>
      </dgm:t>
    </dgm:pt>
    <dgm:pt modelId="{829E660B-7D9C-AE49-B2B6-5A0116F99226}" type="asst">
      <dgm:prSet phldrT="[文本]"/>
      <dgm:spPr/>
      <dgm:t>
        <a:bodyPr/>
        <a:lstStyle/>
        <a:p>
          <a:r>
            <a:rPr lang="zh-CN" altLang="en-US" dirty="0" smtClean="0"/>
            <a:t>浏览已填问卷</a:t>
          </a:r>
          <a:endParaRPr lang="zh-CN" altLang="en-US" dirty="0"/>
        </a:p>
      </dgm:t>
    </dgm:pt>
    <dgm:pt modelId="{4F78966F-B9E4-0441-A2E3-01EA69FE45F1}" type="parTrans" cxnId="{17483637-DDF2-9444-801C-58822575C509}">
      <dgm:prSet/>
      <dgm:spPr/>
      <dgm:t>
        <a:bodyPr/>
        <a:lstStyle/>
        <a:p>
          <a:endParaRPr lang="zh-CN" altLang="en-US"/>
        </a:p>
      </dgm:t>
    </dgm:pt>
    <dgm:pt modelId="{3A691C90-E200-4645-A269-87FCC95597BD}" type="sibTrans" cxnId="{17483637-DDF2-9444-801C-58822575C509}">
      <dgm:prSet/>
      <dgm:spPr/>
      <dgm:t>
        <a:bodyPr/>
        <a:lstStyle/>
        <a:p>
          <a:endParaRPr lang="zh-CN" altLang="en-US"/>
        </a:p>
      </dgm:t>
    </dgm:pt>
    <dgm:pt modelId="{BEAB98DF-5420-324B-A1CF-375549126BC1}" type="asst">
      <dgm:prSet phldrT="[文本]"/>
      <dgm:spPr/>
      <dgm:t>
        <a:bodyPr/>
        <a:lstStyle/>
        <a:p>
          <a:r>
            <a:rPr lang="zh-CN" altLang="en-US" dirty="0" smtClean="0"/>
            <a:t>浏览调研报告</a:t>
          </a:r>
          <a:endParaRPr lang="zh-CN" altLang="en-US" dirty="0"/>
        </a:p>
      </dgm:t>
    </dgm:pt>
    <dgm:pt modelId="{D4773E75-D4EF-8343-8015-5D857FA5D96F}" type="parTrans" cxnId="{4F5352BE-1739-D745-A857-FAD55D0FF3DB}">
      <dgm:prSet/>
      <dgm:spPr/>
      <dgm:t>
        <a:bodyPr/>
        <a:lstStyle/>
        <a:p>
          <a:endParaRPr lang="zh-CN" altLang="en-US"/>
        </a:p>
      </dgm:t>
    </dgm:pt>
    <dgm:pt modelId="{7D239978-99F3-5943-BDBC-17C7B023A103}" type="sibTrans" cxnId="{4F5352BE-1739-D745-A857-FAD55D0FF3DB}">
      <dgm:prSet/>
      <dgm:spPr/>
      <dgm:t>
        <a:bodyPr/>
        <a:lstStyle/>
        <a:p>
          <a:endParaRPr lang="zh-CN" altLang="en-US"/>
        </a:p>
      </dgm:t>
    </dgm:pt>
    <dgm:pt modelId="{5C811D68-1788-6440-9594-892241EEE95F}" type="asst">
      <dgm:prSet phldrT="[文本]"/>
      <dgm:spPr/>
      <dgm:t>
        <a:bodyPr/>
        <a:lstStyle/>
        <a:p>
          <a:r>
            <a:rPr lang="zh-CN" altLang="en-US" dirty="0" smtClean="0"/>
            <a:t>查看填写历史</a:t>
          </a:r>
          <a:r>
            <a:rPr lang="en-US" altLang="zh-CN" dirty="0" smtClean="0"/>
            <a:t>/</a:t>
          </a:r>
          <a:r>
            <a:rPr lang="zh-CN" altLang="en-US" dirty="0" smtClean="0"/>
            <a:t>积分</a:t>
          </a:r>
          <a:endParaRPr lang="zh-CN" altLang="en-US" dirty="0"/>
        </a:p>
      </dgm:t>
    </dgm:pt>
    <dgm:pt modelId="{A2062205-35AD-6741-9807-8FF0E6A55047}" type="parTrans" cxnId="{C04C2402-D383-DB46-B8F9-28DFA43A1040}">
      <dgm:prSet/>
      <dgm:spPr/>
      <dgm:t>
        <a:bodyPr/>
        <a:lstStyle/>
        <a:p>
          <a:endParaRPr lang="zh-CN" altLang="en-US"/>
        </a:p>
      </dgm:t>
    </dgm:pt>
    <dgm:pt modelId="{5A0F39F7-BDD4-8E4B-B0B1-6CDDC611FC51}" type="sibTrans" cxnId="{C04C2402-D383-DB46-B8F9-28DFA43A1040}">
      <dgm:prSet/>
      <dgm:spPr/>
      <dgm:t>
        <a:bodyPr/>
        <a:lstStyle/>
        <a:p>
          <a:endParaRPr lang="zh-CN" altLang="en-US"/>
        </a:p>
      </dgm:t>
    </dgm:pt>
    <dgm:pt modelId="{43DEE5CE-3367-0F43-8F4E-3763BE0E3F68}" type="pres">
      <dgm:prSet presAssocID="{881EDB1E-0D07-A845-AD22-43612F43C9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3CF5EE-4EB6-144A-A9ED-0FC7020C25F7}" type="pres">
      <dgm:prSet presAssocID="{36CA2491-CC85-9E45-9E3D-DD472221606E}" presName="root1" presStyleCnt="0"/>
      <dgm:spPr/>
    </dgm:pt>
    <dgm:pt modelId="{42976D4A-3BF5-EA40-B4AB-B1C03806B0FA}" type="pres">
      <dgm:prSet presAssocID="{36CA2491-CC85-9E45-9E3D-DD472221606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B07456-3DA9-CF4A-A171-E702236EFFDE}" type="pres">
      <dgm:prSet presAssocID="{36CA2491-CC85-9E45-9E3D-DD472221606E}" presName="level2hierChild" presStyleCnt="0"/>
      <dgm:spPr/>
    </dgm:pt>
    <dgm:pt modelId="{A5D014C6-EF5B-6644-A796-BED85B4B660D}" type="pres">
      <dgm:prSet presAssocID="{687BC333-52F2-494F-AF6C-1897A2647CDF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DB8AFCEE-B797-1947-9BEE-A6E70B3AF6AC}" type="pres">
      <dgm:prSet presAssocID="{687BC333-52F2-494F-AF6C-1897A2647CDF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9ADF0F1-BA2D-8245-A4C5-4FD7F4D2DA6A}" type="pres">
      <dgm:prSet presAssocID="{D6E1D9E5-9E68-5A48-AED4-1F4C79A826FB}" presName="root2" presStyleCnt="0"/>
      <dgm:spPr/>
    </dgm:pt>
    <dgm:pt modelId="{B1534B2C-F068-BA4E-928A-0228F2DFA87E}" type="pres">
      <dgm:prSet presAssocID="{D6E1D9E5-9E68-5A48-AED4-1F4C79A826FB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F96538-B259-DD47-A839-D3AC1B9A3572}" type="pres">
      <dgm:prSet presAssocID="{D6E1D9E5-9E68-5A48-AED4-1F4C79A826FB}" presName="level3hierChild" presStyleCnt="0"/>
      <dgm:spPr/>
    </dgm:pt>
    <dgm:pt modelId="{D331E8EC-B027-2D46-9265-D3E254B1D4A1}" type="pres">
      <dgm:prSet presAssocID="{D14A584F-697E-284A-AA06-14653ED81397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83A814EE-C08A-4B49-99EE-41297B83336D}" type="pres">
      <dgm:prSet presAssocID="{D14A584F-697E-284A-AA06-14653ED81397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F77DC31C-0270-854F-97CD-638E4EDF4F3A}" type="pres">
      <dgm:prSet presAssocID="{28C9C7EF-B908-1847-BF59-7A00DA31733A}" presName="root2" presStyleCnt="0"/>
      <dgm:spPr/>
    </dgm:pt>
    <dgm:pt modelId="{2FC98B43-3551-6A4F-A630-C72497E5790D}" type="pres">
      <dgm:prSet presAssocID="{28C9C7EF-B908-1847-BF59-7A00DA31733A}" presName="LevelTwoTextNode" presStyleLbl="asst1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45A88-DE66-4842-8B1E-CAE78D0F5F51}" type="pres">
      <dgm:prSet presAssocID="{28C9C7EF-B908-1847-BF59-7A00DA31733A}" presName="level3hierChild" presStyleCnt="0"/>
      <dgm:spPr/>
    </dgm:pt>
    <dgm:pt modelId="{6162BBE4-9836-6E43-ACD2-5960B2E793E9}" type="pres">
      <dgm:prSet presAssocID="{48D3C640-9246-A84A-9269-43A9C400C598}" presName="conn2-1" presStyleLbl="parChTrans1D4" presStyleIdx="0" presStyleCnt="6"/>
      <dgm:spPr/>
      <dgm:t>
        <a:bodyPr/>
        <a:lstStyle/>
        <a:p>
          <a:endParaRPr lang="zh-CN" altLang="en-US"/>
        </a:p>
      </dgm:t>
    </dgm:pt>
    <dgm:pt modelId="{8054AE4A-8159-E54D-83C2-1A45B8921D61}" type="pres">
      <dgm:prSet presAssocID="{48D3C640-9246-A84A-9269-43A9C400C598}" presName="connTx" presStyleLbl="parChTrans1D4" presStyleIdx="0" presStyleCnt="6"/>
      <dgm:spPr/>
      <dgm:t>
        <a:bodyPr/>
        <a:lstStyle/>
        <a:p>
          <a:endParaRPr lang="zh-CN" altLang="en-US"/>
        </a:p>
      </dgm:t>
    </dgm:pt>
    <dgm:pt modelId="{54699164-8526-F646-8399-339AA46C5352}" type="pres">
      <dgm:prSet presAssocID="{529D8799-47A0-214F-A6FF-3AF1118D04DB}" presName="root2" presStyleCnt="0"/>
      <dgm:spPr/>
    </dgm:pt>
    <dgm:pt modelId="{86A8A7E3-D771-434F-80C1-1F0C80BF3914}" type="pres">
      <dgm:prSet presAssocID="{529D8799-47A0-214F-A6FF-3AF1118D04DB}" presName="LevelTwoTextNode" presStyleLbl="asst1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918F8C-B555-D844-819C-73570B853774}" type="pres">
      <dgm:prSet presAssocID="{529D8799-47A0-214F-A6FF-3AF1118D04DB}" presName="level3hierChild" presStyleCnt="0"/>
      <dgm:spPr/>
    </dgm:pt>
    <dgm:pt modelId="{17F9C231-08FA-574B-966C-495B84979A35}" type="pres">
      <dgm:prSet presAssocID="{87DDD1BC-8B98-764A-8B54-5C9232E17F6A}" presName="conn2-1" presStyleLbl="parChTrans1D4" presStyleIdx="1" presStyleCnt="6"/>
      <dgm:spPr/>
      <dgm:t>
        <a:bodyPr/>
        <a:lstStyle/>
        <a:p>
          <a:endParaRPr lang="zh-CN" altLang="en-US"/>
        </a:p>
      </dgm:t>
    </dgm:pt>
    <dgm:pt modelId="{8EF5C6C5-FFC6-CD48-95AA-08E02403C93D}" type="pres">
      <dgm:prSet presAssocID="{87DDD1BC-8B98-764A-8B54-5C9232E17F6A}" presName="connTx" presStyleLbl="parChTrans1D4" presStyleIdx="1" presStyleCnt="6"/>
      <dgm:spPr/>
      <dgm:t>
        <a:bodyPr/>
        <a:lstStyle/>
        <a:p>
          <a:endParaRPr lang="zh-CN" altLang="en-US"/>
        </a:p>
      </dgm:t>
    </dgm:pt>
    <dgm:pt modelId="{E26876C8-648F-AE4A-AB48-199802548A89}" type="pres">
      <dgm:prSet presAssocID="{EF348C06-F3BF-1645-BB20-EA90E56A7686}" presName="root2" presStyleCnt="0"/>
      <dgm:spPr/>
    </dgm:pt>
    <dgm:pt modelId="{9487ECB6-8A49-C042-9A09-569DE4416897}" type="pres">
      <dgm:prSet presAssocID="{EF348C06-F3BF-1645-BB20-EA90E56A7686}" presName="LevelTwoTextNode" presStyleLbl="asst1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37B1B-8C19-E440-9E7E-6A66F970225E}" type="pres">
      <dgm:prSet presAssocID="{EF348C06-F3BF-1645-BB20-EA90E56A7686}" presName="level3hierChild" presStyleCnt="0"/>
      <dgm:spPr/>
    </dgm:pt>
    <dgm:pt modelId="{2629D00F-6CC8-124A-94BE-D5EE1E4EACF3}" type="pres">
      <dgm:prSet presAssocID="{32526B0F-3B87-A747-B0D6-5FEF5B89F8AF}" presName="conn2-1" presStyleLbl="parChTrans1D4" presStyleIdx="2" presStyleCnt="6"/>
      <dgm:spPr/>
      <dgm:t>
        <a:bodyPr/>
        <a:lstStyle/>
        <a:p>
          <a:endParaRPr lang="zh-CN" altLang="en-US"/>
        </a:p>
      </dgm:t>
    </dgm:pt>
    <dgm:pt modelId="{FB4BC085-5A8C-844A-AEAA-02EBA0B121E2}" type="pres">
      <dgm:prSet presAssocID="{32526B0F-3B87-A747-B0D6-5FEF5B89F8AF}" presName="connTx" presStyleLbl="parChTrans1D4" presStyleIdx="2" presStyleCnt="6"/>
      <dgm:spPr/>
      <dgm:t>
        <a:bodyPr/>
        <a:lstStyle/>
        <a:p>
          <a:endParaRPr lang="zh-CN" altLang="en-US"/>
        </a:p>
      </dgm:t>
    </dgm:pt>
    <dgm:pt modelId="{E26907D5-4549-3448-9175-210D39099CCD}" type="pres">
      <dgm:prSet presAssocID="{E04428DE-74D1-8E4B-9FE7-EC5955F08E19}" presName="root2" presStyleCnt="0"/>
      <dgm:spPr/>
    </dgm:pt>
    <dgm:pt modelId="{B29CFE86-CA69-8144-A697-E0E81F895673}" type="pres">
      <dgm:prSet presAssocID="{E04428DE-74D1-8E4B-9FE7-EC5955F08E19}" presName="LevelTwoTextNode" presStyleLbl="asst1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A0B42E-8391-2F43-8F33-E69A1BDC9351}" type="pres">
      <dgm:prSet presAssocID="{E04428DE-74D1-8E4B-9FE7-EC5955F08E19}" presName="level3hierChild" presStyleCnt="0"/>
      <dgm:spPr/>
    </dgm:pt>
    <dgm:pt modelId="{315BC9E9-2CA7-A445-811A-CBF73BF30F1B}" type="pres">
      <dgm:prSet presAssocID="{EF48E4D4-A49F-6645-80C4-763AD63EE23E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51A0FCCE-E64D-094D-8C09-948B39BB1968}" type="pres">
      <dgm:prSet presAssocID="{EF48E4D4-A49F-6645-80C4-763AD63EE23E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A7DA5C8C-B463-9E42-A50C-F5C087789D06}" type="pres">
      <dgm:prSet presAssocID="{AFF32CD4-C2BC-284A-B714-08DA9296A147}" presName="root2" presStyleCnt="0"/>
      <dgm:spPr/>
    </dgm:pt>
    <dgm:pt modelId="{50615AF5-F611-6142-B272-9061371FF2C5}" type="pres">
      <dgm:prSet presAssocID="{AFF32CD4-C2BC-284A-B714-08DA9296A147}" presName="LevelTwoTextNode" presStyleLbl="asst1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D1F1BA-557C-6B40-9015-46192910F3A6}" type="pres">
      <dgm:prSet presAssocID="{AFF32CD4-C2BC-284A-B714-08DA9296A147}" presName="level3hierChild" presStyleCnt="0"/>
      <dgm:spPr/>
    </dgm:pt>
    <dgm:pt modelId="{FDEEF9F2-86F4-B84F-9CB4-8A06E8B74D4B}" type="pres">
      <dgm:prSet presAssocID="{9FEE7E81-314C-D744-98DE-769B87A9F9D6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D437C17F-47A9-4C49-8CDF-F85BE00135EE}" type="pres">
      <dgm:prSet presAssocID="{9FEE7E81-314C-D744-98DE-769B87A9F9D6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79E72B1-18F1-7E4B-97E7-D5B3543E8952}" type="pres">
      <dgm:prSet presAssocID="{83E6A9C0-1222-A848-BDEA-3B0661456C26}" presName="root2" presStyleCnt="0"/>
      <dgm:spPr/>
    </dgm:pt>
    <dgm:pt modelId="{0BCDF0CF-DAAD-2D45-AFC4-384E934D97D4}" type="pres">
      <dgm:prSet presAssocID="{83E6A9C0-1222-A848-BDEA-3B0661456C26}" presName="LevelTwoTextNode" presStyleLbl="asst1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5709EB-6819-7E41-8B74-18810220F45F}" type="pres">
      <dgm:prSet presAssocID="{83E6A9C0-1222-A848-BDEA-3B0661456C26}" presName="level3hierChild" presStyleCnt="0"/>
      <dgm:spPr/>
    </dgm:pt>
    <dgm:pt modelId="{2024F9BD-9D5C-E941-9BB9-BD4BC2323F14}" type="pres">
      <dgm:prSet presAssocID="{9F6615D4-2E38-E644-9A62-F08749EC2253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ECAF8B6D-EC02-C741-AEBC-449DE5BD7AD9}" type="pres">
      <dgm:prSet presAssocID="{9F6615D4-2E38-E644-9A62-F08749EC2253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BD2E38FB-10B6-FC4C-9805-1A046F046E10}" type="pres">
      <dgm:prSet presAssocID="{6E038D07-636E-6B42-B9A1-FA7821D89E95}" presName="root2" presStyleCnt="0"/>
      <dgm:spPr/>
    </dgm:pt>
    <dgm:pt modelId="{A8612DC0-47FC-D841-BB10-4B2496F78C7D}" type="pres">
      <dgm:prSet presAssocID="{6E038D07-636E-6B42-B9A1-FA7821D89E95}" presName="LevelTwoTextNode" presStyleLbl="asst1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4AB31-7DDF-4C47-81B9-0FD6AD8607A5}" type="pres">
      <dgm:prSet presAssocID="{6E038D07-636E-6B42-B9A1-FA7821D89E95}" presName="level3hierChild" presStyleCnt="0"/>
      <dgm:spPr/>
    </dgm:pt>
    <dgm:pt modelId="{8275C6EB-4130-CE4D-A565-A9692BABF5B6}" type="pres">
      <dgm:prSet presAssocID="{A2062205-35AD-6741-9807-8FF0E6A55047}" presName="conn2-1" presStyleLbl="parChTrans1D3" presStyleIdx="3" presStyleCnt="5"/>
      <dgm:spPr/>
    </dgm:pt>
    <dgm:pt modelId="{E74F19D6-8FC5-A448-8546-4546DD15DC86}" type="pres">
      <dgm:prSet presAssocID="{A2062205-35AD-6741-9807-8FF0E6A55047}" presName="connTx" presStyleLbl="parChTrans1D3" presStyleIdx="3" presStyleCnt="5"/>
      <dgm:spPr/>
    </dgm:pt>
    <dgm:pt modelId="{03110433-0A7B-F84C-8255-F41077732378}" type="pres">
      <dgm:prSet presAssocID="{5C811D68-1788-6440-9594-892241EEE95F}" presName="root2" presStyleCnt="0"/>
      <dgm:spPr/>
    </dgm:pt>
    <dgm:pt modelId="{C1756B8E-F7CF-7744-8230-2810C65AD316}" type="pres">
      <dgm:prSet presAssocID="{5C811D68-1788-6440-9594-892241EEE95F}" presName="LevelTwoTextNode" presStyleLbl="asst1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D236DB-03AA-1B43-BB7A-34BCF1A41225}" type="pres">
      <dgm:prSet presAssocID="{5C811D68-1788-6440-9594-892241EEE95F}" presName="level3hierChild" presStyleCnt="0"/>
      <dgm:spPr/>
    </dgm:pt>
    <dgm:pt modelId="{2C9B1ED0-E307-354A-9F6E-043643B0C653}" type="pres">
      <dgm:prSet presAssocID="{2AEAFD26-6ED5-514F-8A53-F6C7D6B80AEC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EF1B100F-74FD-EA4C-8D96-0DDE886A2683}" type="pres">
      <dgm:prSet presAssocID="{2AEAFD26-6ED5-514F-8A53-F6C7D6B80AEC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73D9FEC9-6249-9844-990E-C8E700BA7E08}" type="pres">
      <dgm:prSet presAssocID="{40540BD0-FB68-4D4E-8595-6CC0D6EF444C}" presName="root2" presStyleCnt="0"/>
      <dgm:spPr/>
    </dgm:pt>
    <dgm:pt modelId="{C98AD9C4-51E8-2441-B430-0BB9D51F4E2E}" type="pres">
      <dgm:prSet presAssocID="{40540BD0-FB68-4D4E-8595-6CC0D6EF444C}" presName="LevelTwoTextNode" presStyleLbl="asst1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F1FBD2-138D-6749-8568-470B92C17BBC}" type="pres">
      <dgm:prSet presAssocID="{40540BD0-FB68-4D4E-8595-6CC0D6EF444C}" presName="level3hierChild" presStyleCnt="0"/>
      <dgm:spPr/>
    </dgm:pt>
    <dgm:pt modelId="{52C45B9B-F84A-9C40-920A-A5476F1DFC77}" type="pres">
      <dgm:prSet presAssocID="{4F78966F-B9E4-0441-A2E3-01EA69FE45F1}" presName="conn2-1" presStyleLbl="parChTrans1D4" presStyleIdx="3" presStyleCnt="6"/>
      <dgm:spPr/>
      <dgm:t>
        <a:bodyPr/>
        <a:lstStyle/>
        <a:p>
          <a:endParaRPr lang="zh-CN" altLang="en-US"/>
        </a:p>
      </dgm:t>
    </dgm:pt>
    <dgm:pt modelId="{6A344A5C-8F38-C94F-8A5B-883727F75582}" type="pres">
      <dgm:prSet presAssocID="{4F78966F-B9E4-0441-A2E3-01EA69FE45F1}" presName="connTx" presStyleLbl="parChTrans1D4" presStyleIdx="3" presStyleCnt="6"/>
      <dgm:spPr/>
      <dgm:t>
        <a:bodyPr/>
        <a:lstStyle/>
        <a:p>
          <a:endParaRPr lang="zh-CN" altLang="en-US"/>
        </a:p>
      </dgm:t>
    </dgm:pt>
    <dgm:pt modelId="{EC69652C-F614-8D40-ABA9-701305CED3BB}" type="pres">
      <dgm:prSet presAssocID="{829E660B-7D9C-AE49-B2B6-5A0116F99226}" presName="root2" presStyleCnt="0"/>
      <dgm:spPr/>
    </dgm:pt>
    <dgm:pt modelId="{4D7F4D0D-DF17-B24D-A7D2-A64DB68D037F}" type="pres">
      <dgm:prSet presAssocID="{829E660B-7D9C-AE49-B2B6-5A0116F99226}" presName="LevelTwoTextNode" presStyleLbl="asst1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1B871-EE61-884F-A301-CAC9BA3D6951}" type="pres">
      <dgm:prSet presAssocID="{829E660B-7D9C-AE49-B2B6-5A0116F99226}" presName="level3hierChild" presStyleCnt="0"/>
      <dgm:spPr/>
    </dgm:pt>
    <dgm:pt modelId="{C88C9CEE-59AB-B54C-AC28-AEB7C2FBC4E4}" type="pres">
      <dgm:prSet presAssocID="{D4773E75-D4EF-8343-8015-5D857FA5D96F}" presName="conn2-1" presStyleLbl="parChTrans1D4" presStyleIdx="4" presStyleCnt="6"/>
      <dgm:spPr/>
      <dgm:t>
        <a:bodyPr/>
        <a:lstStyle/>
        <a:p>
          <a:endParaRPr lang="zh-CN" altLang="en-US"/>
        </a:p>
      </dgm:t>
    </dgm:pt>
    <dgm:pt modelId="{8E351C5A-1140-2C42-9B28-CB9B004F8901}" type="pres">
      <dgm:prSet presAssocID="{D4773E75-D4EF-8343-8015-5D857FA5D96F}" presName="connTx" presStyleLbl="parChTrans1D4" presStyleIdx="4" presStyleCnt="6"/>
      <dgm:spPr/>
      <dgm:t>
        <a:bodyPr/>
        <a:lstStyle/>
        <a:p>
          <a:endParaRPr lang="zh-CN" altLang="en-US"/>
        </a:p>
      </dgm:t>
    </dgm:pt>
    <dgm:pt modelId="{41873FD9-7B5B-384E-B823-C28E8AD5A8FB}" type="pres">
      <dgm:prSet presAssocID="{BEAB98DF-5420-324B-A1CF-375549126BC1}" presName="root2" presStyleCnt="0"/>
      <dgm:spPr/>
    </dgm:pt>
    <dgm:pt modelId="{9D8F7CEC-D13F-6C41-BF91-D1F55D786DE1}" type="pres">
      <dgm:prSet presAssocID="{BEAB98DF-5420-324B-A1CF-375549126BC1}" presName="LevelTwoTextNode" presStyleLbl="asst1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DA98B7-32A1-8442-AADC-FD4C23EE4FDD}" type="pres">
      <dgm:prSet presAssocID="{BEAB98DF-5420-324B-A1CF-375549126BC1}" presName="level3hierChild" presStyleCnt="0"/>
      <dgm:spPr/>
    </dgm:pt>
    <dgm:pt modelId="{39AC023B-A116-F645-BE14-0FBF3ED09230}" type="pres">
      <dgm:prSet presAssocID="{6A4B3D74-D075-5747-A9B7-8565515D01CB}" presName="conn2-1" presStyleLbl="parChTrans1D4" presStyleIdx="5" presStyleCnt="6"/>
      <dgm:spPr/>
      <dgm:t>
        <a:bodyPr/>
        <a:lstStyle/>
        <a:p>
          <a:endParaRPr lang="zh-CN" altLang="en-US"/>
        </a:p>
      </dgm:t>
    </dgm:pt>
    <dgm:pt modelId="{C9550643-D4FF-CC47-AE07-DDAD5D033897}" type="pres">
      <dgm:prSet presAssocID="{6A4B3D74-D075-5747-A9B7-8565515D01CB}" presName="connTx" presStyleLbl="parChTrans1D4" presStyleIdx="5" presStyleCnt="6"/>
      <dgm:spPr/>
      <dgm:t>
        <a:bodyPr/>
        <a:lstStyle/>
        <a:p>
          <a:endParaRPr lang="zh-CN" altLang="en-US"/>
        </a:p>
      </dgm:t>
    </dgm:pt>
    <dgm:pt modelId="{955E50E3-5CA9-6941-AB58-64E293D2143E}" type="pres">
      <dgm:prSet presAssocID="{98E5B7B8-8A46-0044-B966-A18B64417BE5}" presName="root2" presStyleCnt="0"/>
      <dgm:spPr/>
    </dgm:pt>
    <dgm:pt modelId="{9EAC32F3-B57B-424F-979B-9F97F1964DC5}" type="pres">
      <dgm:prSet presAssocID="{98E5B7B8-8A46-0044-B966-A18B64417BE5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1D8171-5AD5-6F43-B595-A53C53E11D29}" type="pres">
      <dgm:prSet presAssocID="{98E5B7B8-8A46-0044-B966-A18B64417BE5}" presName="level3hierChild" presStyleCnt="0"/>
      <dgm:spPr/>
    </dgm:pt>
  </dgm:ptLst>
  <dgm:cxnLst>
    <dgm:cxn modelId="{0E7B12D8-D0E9-BB4F-B642-CB714F55E592}" type="presOf" srcId="{32526B0F-3B87-A747-B0D6-5FEF5B89F8AF}" destId="{2629D00F-6CC8-124A-94BE-D5EE1E4EACF3}" srcOrd="0" destOrd="0" presId="urn:microsoft.com/office/officeart/2005/8/layout/hierarchy2"/>
    <dgm:cxn modelId="{353C262C-8307-0446-9AAD-A3C73D4408A4}" type="presOf" srcId="{28C9C7EF-B908-1847-BF59-7A00DA31733A}" destId="{2FC98B43-3551-6A4F-A630-C72497E5790D}" srcOrd="0" destOrd="0" presId="urn:microsoft.com/office/officeart/2005/8/layout/hierarchy2"/>
    <dgm:cxn modelId="{E971ECAF-3BDA-5A44-BE0D-690076D13791}" type="presOf" srcId="{687BC333-52F2-494F-AF6C-1897A2647CDF}" destId="{A5D014C6-EF5B-6644-A796-BED85B4B660D}" srcOrd="0" destOrd="0" presId="urn:microsoft.com/office/officeart/2005/8/layout/hierarchy2"/>
    <dgm:cxn modelId="{977FC01F-A63C-9F4D-8F44-EF1E6C4A059A}" srcId="{28C9C7EF-B908-1847-BF59-7A00DA31733A}" destId="{529D8799-47A0-214F-A6FF-3AF1118D04DB}" srcOrd="0" destOrd="0" parTransId="{48D3C640-9246-A84A-9269-43A9C400C598}" sibTransId="{11CBA0BE-2704-8F4B-B4D3-3933E4570E4F}"/>
    <dgm:cxn modelId="{F0D78571-B454-1043-A5B6-01785E43FC0A}" type="presOf" srcId="{87DDD1BC-8B98-764A-8B54-5C9232E17F6A}" destId="{17F9C231-08FA-574B-966C-495B84979A35}" srcOrd="0" destOrd="0" presId="urn:microsoft.com/office/officeart/2005/8/layout/hierarchy2"/>
    <dgm:cxn modelId="{014757E7-2FA2-204B-9CF5-66CD1C56E9EA}" type="presOf" srcId="{98E5B7B8-8A46-0044-B966-A18B64417BE5}" destId="{9EAC32F3-B57B-424F-979B-9F97F1964DC5}" srcOrd="0" destOrd="0" presId="urn:microsoft.com/office/officeart/2005/8/layout/hierarchy2"/>
    <dgm:cxn modelId="{8F1891A7-72AE-7A4B-AF33-B9CD09D6753E}" type="presOf" srcId="{E04428DE-74D1-8E4B-9FE7-EC5955F08E19}" destId="{B29CFE86-CA69-8144-A697-E0E81F895673}" srcOrd="0" destOrd="0" presId="urn:microsoft.com/office/officeart/2005/8/layout/hierarchy2"/>
    <dgm:cxn modelId="{736CD588-C6BA-2247-867A-5CA5791E1A68}" type="presOf" srcId="{32526B0F-3B87-A747-B0D6-5FEF5B89F8AF}" destId="{FB4BC085-5A8C-844A-AEAA-02EBA0B121E2}" srcOrd="1" destOrd="0" presId="urn:microsoft.com/office/officeart/2005/8/layout/hierarchy2"/>
    <dgm:cxn modelId="{8463827A-7890-FF4C-BEA1-28E9FDE6AB24}" srcId="{36CA2491-CC85-9E45-9E3D-DD472221606E}" destId="{D6E1D9E5-9E68-5A48-AED4-1F4C79A826FB}" srcOrd="0" destOrd="0" parTransId="{687BC333-52F2-494F-AF6C-1897A2647CDF}" sibTransId="{F6F96B78-B4AA-5C42-A89D-58E589746DF7}"/>
    <dgm:cxn modelId="{C0EE438C-3329-B047-9D40-D87B66DB7D9D}" srcId="{D6E1D9E5-9E68-5A48-AED4-1F4C79A826FB}" destId="{28C9C7EF-B908-1847-BF59-7A00DA31733A}" srcOrd="0" destOrd="0" parTransId="{D14A584F-697E-284A-AA06-14653ED81397}" sibTransId="{0CCE6F0B-BB29-9D4D-806A-D03EF8E2BC09}"/>
    <dgm:cxn modelId="{F4BD092F-2B97-7B44-829F-4931413287DC}" type="presOf" srcId="{83E6A9C0-1222-A848-BDEA-3B0661456C26}" destId="{0BCDF0CF-DAAD-2D45-AFC4-384E934D97D4}" srcOrd="0" destOrd="0" presId="urn:microsoft.com/office/officeart/2005/8/layout/hierarchy2"/>
    <dgm:cxn modelId="{A48E1621-BDAA-9442-822E-9E86FA7A8790}" srcId="{D6E1D9E5-9E68-5A48-AED4-1F4C79A826FB}" destId="{AFF32CD4-C2BC-284A-B714-08DA9296A147}" srcOrd="1" destOrd="0" parTransId="{EF48E4D4-A49F-6645-80C4-763AD63EE23E}" sibTransId="{96B4EEF7-2CC3-7048-ABE5-8C679FEF78FC}"/>
    <dgm:cxn modelId="{C05DEA53-67AC-184E-80CA-D1DEA349DBEE}" srcId="{36CA2491-CC85-9E45-9E3D-DD472221606E}" destId="{83E6A9C0-1222-A848-BDEA-3B0661456C26}" srcOrd="1" destOrd="0" parTransId="{9FEE7E81-314C-D744-98DE-769B87A9F9D6}" sibTransId="{5F5FE034-5F76-C446-9758-281DD32ECA72}"/>
    <dgm:cxn modelId="{E6625C4A-B33C-3D42-982C-21CB2AAEE068}" type="presOf" srcId="{2AEAFD26-6ED5-514F-8A53-F6C7D6B80AEC}" destId="{EF1B100F-74FD-EA4C-8D96-0DDE886A2683}" srcOrd="1" destOrd="0" presId="urn:microsoft.com/office/officeart/2005/8/layout/hierarchy2"/>
    <dgm:cxn modelId="{E28A6575-09D5-5746-8D58-382B9DD97A54}" type="presOf" srcId="{48D3C640-9246-A84A-9269-43A9C400C598}" destId="{8054AE4A-8159-E54D-83C2-1A45B8921D61}" srcOrd="1" destOrd="0" presId="urn:microsoft.com/office/officeart/2005/8/layout/hierarchy2"/>
    <dgm:cxn modelId="{4087BEE8-C0C9-2547-ABC5-F22128AE84A0}" type="presOf" srcId="{EF348C06-F3BF-1645-BB20-EA90E56A7686}" destId="{9487ECB6-8A49-C042-9A09-569DE4416897}" srcOrd="0" destOrd="0" presId="urn:microsoft.com/office/officeart/2005/8/layout/hierarchy2"/>
    <dgm:cxn modelId="{D87AEFAB-EBFF-3F4E-95DB-749F56476E8C}" type="presOf" srcId="{2AEAFD26-6ED5-514F-8A53-F6C7D6B80AEC}" destId="{2C9B1ED0-E307-354A-9F6E-043643B0C653}" srcOrd="0" destOrd="0" presId="urn:microsoft.com/office/officeart/2005/8/layout/hierarchy2"/>
    <dgm:cxn modelId="{99FE2BC9-B012-A747-B303-D0E56D9B5ED5}" srcId="{40540BD0-FB68-4D4E-8595-6CC0D6EF444C}" destId="{98E5B7B8-8A46-0044-B966-A18B64417BE5}" srcOrd="2" destOrd="0" parTransId="{6A4B3D74-D075-5747-A9B7-8565515D01CB}" sibTransId="{7EDAB1EC-2CD5-2D4C-BC7E-F2691B086006}"/>
    <dgm:cxn modelId="{E0498793-FFF3-B740-A03F-B9501E70063D}" type="presOf" srcId="{D6E1D9E5-9E68-5A48-AED4-1F4C79A826FB}" destId="{B1534B2C-F068-BA4E-928A-0228F2DFA87E}" srcOrd="0" destOrd="0" presId="urn:microsoft.com/office/officeart/2005/8/layout/hierarchy2"/>
    <dgm:cxn modelId="{F684C9B6-3F91-754E-9880-89BE5C50160D}" type="presOf" srcId="{9F6615D4-2E38-E644-9A62-F08749EC2253}" destId="{ECAF8B6D-EC02-C741-AEBC-449DE5BD7AD9}" srcOrd="1" destOrd="0" presId="urn:microsoft.com/office/officeart/2005/8/layout/hierarchy2"/>
    <dgm:cxn modelId="{F7FFC8EA-3B6F-8A43-B792-949B57C62DC7}" srcId="{EF348C06-F3BF-1645-BB20-EA90E56A7686}" destId="{E04428DE-74D1-8E4B-9FE7-EC5955F08E19}" srcOrd="0" destOrd="0" parTransId="{32526B0F-3B87-A747-B0D6-5FEF5B89F8AF}" sibTransId="{6FCAE697-A959-3A4C-B8B7-9956182EC78F}"/>
    <dgm:cxn modelId="{4B7BF8F8-CE8F-2643-B3A9-22C7DA72A39D}" type="presOf" srcId="{6E038D07-636E-6B42-B9A1-FA7821D89E95}" destId="{A8612DC0-47FC-D841-BB10-4B2496F78C7D}" srcOrd="0" destOrd="0" presId="urn:microsoft.com/office/officeart/2005/8/layout/hierarchy2"/>
    <dgm:cxn modelId="{F66C101E-6DA3-DE43-BE1D-864106764C83}" type="presOf" srcId="{4F78966F-B9E4-0441-A2E3-01EA69FE45F1}" destId="{6A344A5C-8F38-C94F-8A5B-883727F75582}" srcOrd="1" destOrd="0" presId="urn:microsoft.com/office/officeart/2005/8/layout/hierarchy2"/>
    <dgm:cxn modelId="{9892C6DB-5DC4-4E4D-A9A3-85E6EC9B8B2C}" type="presOf" srcId="{687BC333-52F2-494F-AF6C-1897A2647CDF}" destId="{DB8AFCEE-B797-1947-9BEE-A6E70B3AF6AC}" srcOrd="1" destOrd="0" presId="urn:microsoft.com/office/officeart/2005/8/layout/hierarchy2"/>
    <dgm:cxn modelId="{3981B141-2E23-1D41-B47D-8FEDE4279190}" type="presOf" srcId="{40540BD0-FB68-4D4E-8595-6CC0D6EF444C}" destId="{C98AD9C4-51E8-2441-B430-0BB9D51F4E2E}" srcOrd="0" destOrd="0" presId="urn:microsoft.com/office/officeart/2005/8/layout/hierarchy2"/>
    <dgm:cxn modelId="{7C29EAA6-F3D2-4140-B1B5-8309DF6D8874}" type="presOf" srcId="{6A4B3D74-D075-5747-A9B7-8565515D01CB}" destId="{39AC023B-A116-F645-BE14-0FBF3ED09230}" srcOrd="0" destOrd="0" presId="urn:microsoft.com/office/officeart/2005/8/layout/hierarchy2"/>
    <dgm:cxn modelId="{0FCE0ED9-C2E5-7C44-BEF5-4DEE074F2572}" type="presOf" srcId="{4F78966F-B9E4-0441-A2E3-01EA69FE45F1}" destId="{52C45B9B-F84A-9C40-920A-A5476F1DFC77}" srcOrd="0" destOrd="0" presId="urn:microsoft.com/office/officeart/2005/8/layout/hierarchy2"/>
    <dgm:cxn modelId="{B405EA7C-8E29-D444-BF24-89801462525E}" type="presOf" srcId="{A2062205-35AD-6741-9807-8FF0E6A55047}" destId="{8275C6EB-4130-CE4D-A565-A9692BABF5B6}" srcOrd="0" destOrd="0" presId="urn:microsoft.com/office/officeart/2005/8/layout/hierarchy2"/>
    <dgm:cxn modelId="{42FED30A-2D01-6E46-9034-E5826999A59A}" type="presOf" srcId="{D14A584F-697E-284A-AA06-14653ED81397}" destId="{83A814EE-C08A-4B49-99EE-41297B83336D}" srcOrd="1" destOrd="0" presId="urn:microsoft.com/office/officeart/2005/8/layout/hierarchy2"/>
    <dgm:cxn modelId="{95FBDD07-003C-1241-AAB5-7BC1914BAA79}" type="presOf" srcId="{9FEE7E81-314C-D744-98DE-769B87A9F9D6}" destId="{D437C17F-47A9-4C49-8CDF-F85BE00135EE}" srcOrd="1" destOrd="0" presId="urn:microsoft.com/office/officeart/2005/8/layout/hierarchy2"/>
    <dgm:cxn modelId="{4DA72A17-0772-2448-B5AA-18CFECF98E98}" srcId="{881EDB1E-0D07-A845-AD22-43612F43C987}" destId="{36CA2491-CC85-9E45-9E3D-DD472221606E}" srcOrd="0" destOrd="0" parTransId="{3C764A9A-4A9E-2A42-B771-8970D08357DD}" sibTransId="{F562A338-286E-D54F-9B7A-871BE34AEC11}"/>
    <dgm:cxn modelId="{C04C2402-D383-DB46-B8F9-28DFA43A1040}" srcId="{83E6A9C0-1222-A848-BDEA-3B0661456C26}" destId="{5C811D68-1788-6440-9594-892241EEE95F}" srcOrd="1" destOrd="0" parTransId="{A2062205-35AD-6741-9807-8FF0E6A55047}" sibTransId="{5A0F39F7-BDD4-8E4B-B0B1-6CDDC611FC51}"/>
    <dgm:cxn modelId="{2589BAAB-2071-D74C-B587-6D30E9A78FF6}" type="presOf" srcId="{5C811D68-1788-6440-9594-892241EEE95F}" destId="{C1756B8E-F7CF-7744-8230-2810C65AD316}" srcOrd="0" destOrd="0" presId="urn:microsoft.com/office/officeart/2005/8/layout/hierarchy2"/>
    <dgm:cxn modelId="{C8487EDF-2929-854D-A4C3-38E02D28F2C3}" type="presOf" srcId="{9F6615D4-2E38-E644-9A62-F08749EC2253}" destId="{2024F9BD-9D5C-E941-9BB9-BD4BC2323F14}" srcOrd="0" destOrd="0" presId="urn:microsoft.com/office/officeart/2005/8/layout/hierarchy2"/>
    <dgm:cxn modelId="{4F5352BE-1739-D745-A857-FAD55D0FF3DB}" srcId="{40540BD0-FB68-4D4E-8595-6CC0D6EF444C}" destId="{BEAB98DF-5420-324B-A1CF-375549126BC1}" srcOrd="1" destOrd="0" parTransId="{D4773E75-D4EF-8343-8015-5D857FA5D96F}" sibTransId="{7D239978-99F3-5943-BDBC-17C7B023A103}"/>
    <dgm:cxn modelId="{E18CEA99-5A96-3943-BB7B-14816B35428A}" type="presOf" srcId="{48D3C640-9246-A84A-9269-43A9C400C598}" destId="{6162BBE4-9836-6E43-ACD2-5960B2E793E9}" srcOrd="0" destOrd="0" presId="urn:microsoft.com/office/officeart/2005/8/layout/hierarchy2"/>
    <dgm:cxn modelId="{CBFAFA60-EAD8-844C-A2DD-86810498E3BD}" type="presOf" srcId="{529D8799-47A0-214F-A6FF-3AF1118D04DB}" destId="{86A8A7E3-D771-434F-80C1-1F0C80BF3914}" srcOrd="0" destOrd="0" presId="urn:microsoft.com/office/officeart/2005/8/layout/hierarchy2"/>
    <dgm:cxn modelId="{17483637-DDF2-9444-801C-58822575C509}" srcId="{40540BD0-FB68-4D4E-8595-6CC0D6EF444C}" destId="{829E660B-7D9C-AE49-B2B6-5A0116F99226}" srcOrd="0" destOrd="0" parTransId="{4F78966F-B9E4-0441-A2E3-01EA69FE45F1}" sibTransId="{3A691C90-E200-4645-A269-87FCC95597BD}"/>
    <dgm:cxn modelId="{75CF80FB-595E-0A48-B14A-B30743DA562B}" type="presOf" srcId="{829E660B-7D9C-AE49-B2B6-5A0116F99226}" destId="{4D7F4D0D-DF17-B24D-A7D2-A64DB68D037F}" srcOrd="0" destOrd="0" presId="urn:microsoft.com/office/officeart/2005/8/layout/hierarchy2"/>
    <dgm:cxn modelId="{8896AB11-CCF0-1848-919F-A1F7F3B7D347}" type="presOf" srcId="{EF48E4D4-A49F-6645-80C4-763AD63EE23E}" destId="{51A0FCCE-E64D-094D-8C09-948B39BB1968}" srcOrd="1" destOrd="0" presId="urn:microsoft.com/office/officeart/2005/8/layout/hierarchy2"/>
    <dgm:cxn modelId="{D1036C60-83C6-8A4B-80AE-F784FDCB0456}" srcId="{83E6A9C0-1222-A848-BDEA-3B0661456C26}" destId="{6E038D07-636E-6B42-B9A1-FA7821D89E95}" srcOrd="0" destOrd="0" parTransId="{9F6615D4-2E38-E644-9A62-F08749EC2253}" sibTransId="{9AD6A4AE-00B9-F64F-BA5F-40A948427303}"/>
    <dgm:cxn modelId="{BEA9EA97-1BA7-EA4B-B0D5-684A533AF08C}" type="presOf" srcId="{6A4B3D74-D075-5747-A9B7-8565515D01CB}" destId="{C9550643-D4FF-CC47-AE07-DDAD5D033897}" srcOrd="1" destOrd="0" presId="urn:microsoft.com/office/officeart/2005/8/layout/hierarchy2"/>
    <dgm:cxn modelId="{F1D46E11-5C78-5048-AF54-31D76978233C}" type="presOf" srcId="{87DDD1BC-8B98-764A-8B54-5C9232E17F6A}" destId="{8EF5C6C5-FFC6-CD48-95AA-08E02403C93D}" srcOrd="1" destOrd="0" presId="urn:microsoft.com/office/officeart/2005/8/layout/hierarchy2"/>
    <dgm:cxn modelId="{8D251B7B-DB52-5D49-A594-A5B48866D69F}" type="presOf" srcId="{BEAB98DF-5420-324B-A1CF-375549126BC1}" destId="{9D8F7CEC-D13F-6C41-BF91-D1F55D786DE1}" srcOrd="0" destOrd="0" presId="urn:microsoft.com/office/officeart/2005/8/layout/hierarchy2"/>
    <dgm:cxn modelId="{CDDB491F-6409-3E40-BD0B-939003D006F1}" type="presOf" srcId="{A2062205-35AD-6741-9807-8FF0E6A55047}" destId="{E74F19D6-8FC5-A448-8546-4546DD15DC86}" srcOrd="1" destOrd="0" presId="urn:microsoft.com/office/officeart/2005/8/layout/hierarchy2"/>
    <dgm:cxn modelId="{2201629C-4F3A-0546-9520-1FDD414A9997}" type="presOf" srcId="{EF48E4D4-A49F-6645-80C4-763AD63EE23E}" destId="{315BC9E9-2CA7-A445-811A-CBF73BF30F1B}" srcOrd="0" destOrd="0" presId="urn:microsoft.com/office/officeart/2005/8/layout/hierarchy2"/>
    <dgm:cxn modelId="{E7E33580-E71C-2041-81E4-D0B1D874C3A2}" type="presOf" srcId="{881EDB1E-0D07-A845-AD22-43612F43C987}" destId="{43DEE5CE-3367-0F43-8F4E-3763BE0E3F68}" srcOrd="0" destOrd="0" presId="urn:microsoft.com/office/officeart/2005/8/layout/hierarchy2"/>
    <dgm:cxn modelId="{A5AC9F29-E155-154F-B91F-F1A7AE94874D}" type="presOf" srcId="{AFF32CD4-C2BC-284A-B714-08DA9296A147}" destId="{50615AF5-F611-6142-B272-9061371FF2C5}" srcOrd="0" destOrd="0" presId="urn:microsoft.com/office/officeart/2005/8/layout/hierarchy2"/>
    <dgm:cxn modelId="{E624F56F-399D-E74B-9947-EB8599E25F32}" type="presOf" srcId="{36CA2491-CC85-9E45-9E3D-DD472221606E}" destId="{42976D4A-3BF5-EA40-B4AB-B1C03806B0FA}" srcOrd="0" destOrd="0" presId="urn:microsoft.com/office/officeart/2005/8/layout/hierarchy2"/>
    <dgm:cxn modelId="{45C500C1-C38F-A84B-A8F6-9D413B078635}" srcId="{83E6A9C0-1222-A848-BDEA-3B0661456C26}" destId="{40540BD0-FB68-4D4E-8595-6CC0D6EF444C}" srcOrd="2" destOrd="0" parTransId="{2AEAFD26-6ED5-514F-8A53-F6C7D6B80AEC}" sibTransId="{E7637BDA-4FCC-3142-A3DD-EF435EC0F8D8}"/>
    <dgm:cxn modelId="{12E82A0C-C10B-D848-B87F-448C8196D2B3}" type="presOf" srcId="{D4773E75-D4EF-8343-8015-5D857FA5D96F}" destId="{8E351C5A-1140-2C42-9B28-CB9B004F8901}" srcOrd="1" destOrd="0" presId="urn:microsoft.com/office/officeart/2005/8/layout/hierarchy2"/>
    <dgm:cxn modelId="{75826112-29B1-A14F-A943-DA77880213FC}" type="presOf" srcId="{D4773E75-D4EF-8343-8015-5D857FA5D96F}" destId="{C88C9CEE-59AB-B54C-AC28-AEB7C2FBC4E4}" srcOrd="0" destOrd="0" presId="urn:microsoft.com/office/officeart/2005/8/layout/hierarchy2"/>
    <dgm:cxn modelId="{83AA8157-6E1C-0242-B700-E50F3C675A3A}" type="presOf" srcId="{D14A584F-697E-284A-AA06-14653ED81397}" destId="{D331E8EC-B027-2D46-9265-D3E254B1D4A1}" srcOrd="0" destOrd="0" presId="urn:microsoft.com/office/officeart/2005/8/layout/hierarchy2"/>
    <dgm:cxn modelId="{F658D03A-712D-814E-A33D-5AFD6F206EAF}" type="presOf" srcId="{9FEE7E81-314C-D744-98DE-769B87A9F9D6}" destId="{FDEEF9F2-86F4-B84F-9CB4-8A06E8B74D4B}" srcOrd="0" destOrd="0" presId="urn:microsoft.com/office/officeart/2005/8/layout/hierarchy2"/>
    <dgm:cxn modelId="{6D3B3A3E-0A76-A548-B87D-6D1266577DB0}" srcId="{529D8799-47A0-214F-A6FF-3AF1118D04DB}" destId="{EF348C06-F3BF-1645-BB20-EA90E56A7686}" srcOrd="0" destOrd="0" parTransId="{87DDD1BC-8B98-764A-8B54-5C9232E17F6A}" sibTransId="{3C24FFD0-2CBF-1849-89E6-78DC80AFF390}"/>
    <dgm:cxn modelId="{58CF55F4-A075-B64F-9A64-ABD61E506D17}" type="presParOf" srcId="{43DEE5CE-3367-0F43-8F4E-3763BE0E3F68}" destId="{7D3CF5EE-4EB6-144A-A9ED-0FC7020C25F7}" srcOrd="0" destOrd="0" presId="urn:microsoft.com/office/officeart/2005/8/layout/hierarchy2"/>
    <dgm:cxn modelId="{1E77DDE1-55F4-294A-8157-03C3E1F81E62}" type="presParOf" srcId="{7D3CF5EE-4EB6-144A-A9ED-0FC7020C25F7}" destId="{42976D4A-3BF5-EA40-B4AB-B1C03806B0FA}" srcOrd="0" destOrd="0" presId="urn:microsoft.com/office/officeart/2005/8/layout/hierarchy2"/>
    <dgm:cxn modelId="{E70E7CD6-264F-9141-BDFB-E3E44AA873EA}" type="presParOf" srcId="{7D3CF5EE-4EB6-144A-A9ED-0FC7020C25F7}" destId="{ACB07456-3DA9-CF4A-A171-E702236EFFDE}" srcOrd="1" destOrd="0" presId="urn:microsoft.com/office/officeart/2005/8/layout/hierarchy2"/>
    <dgm:cxn modelId="{7AC9E4C5-4C48-9347-89B2-61D1F0C5BA41}" type="presParOf" srcId="{ACB07456-3DA9-CF4A-A171-E702236EFFDE}" destId="{A5D014C6-EF5B-6644-A796-BED85B4B660D}" srcOrd="0" destOrd="0" presId="urn:microsoft.com/office/officeart/2005/8/layout/hierarchy2"/>
    <dgm:cxn modelId="{F6C80CAE-68E0-6445-9471-5B261CB45FAA}" type="presParOf" srcId="{A5D014C6-EF5B-6644-A796-BED85B4B660D}" destId="{DB8AFCEE-B797-1947-9BEE-A6E70B3AF6AC}" srcOrd="0" destOrd="0" presId="urn:microsoft.com/office/officeart/2005/8/layout/hierarchy2"/>
    <dgm:cxn modelId="{47C0D6A6-AED7-3A45-B11E-959539C402A1}" type="presParOf" srcId="{ACB07456-3DA9-CF4A-A171-E702236EFFDE}" destId="{89ADF0F1-BA2D-8245-A4C5-4FD7F4D2DA6A}" srcOrd="1" destOrd="0" presId="urn:microsoft.com/office/officeart/2005/8/layout/hierarchy2"/>
    <dgm:cxn modelId="{119B8056-362F-C84B-960A-D9E90FC9EEAC}" type="presParOf" srcId="{89ADF0F1-BA2D-8245-A4C5-4FD7F4D2DA6A}" destId="{B1534B2C-F068-BA4E-928A-0228F2DFA87E}" srcOrd="0" destOrd="0" presId="urn:microsoft.com/office/officeart/2005/8/layout/hierarchy2"/>
    <dgm:cxn modelId="{53FE3147-685C-B04A-B514-90F406DF476C}" type="presParOf" srcId="{89ADF0F1-BA2D-8245-A4C5-4FD7F4D2DA6A}" destId="{E7F96538-B259-DD47-A839-D3AC1B9A3572}" srcOrd="1" destOrd="0" presId="urn:microsoft.com/office/officeart/2005/8/layout/hierarchy2"/>
    <dgm:cxn modelId="{70B6972F-51E7-E245-B5EB-4646CA8F518A}" type="presParOf" srcId="{E7F96538-B259-DD47-A839-D3AC1B9A3572}" destId="{D331E8EC-B027-2D46-9265-D3E254B1D4A1}" srcOrd="0" destOrd="0" presId="urn:microsoft.com/office/officeart/2005/8/layout/hierarchy2"/>
    <dgm:cxn modelId="{5411AE00-B677-AC43-A391-EB6DEBC24A0A}" type="presParOf" srcId="{D331E8EC-B027-2D46-9265-D3E254B1D4A1}" destId="{83A814EE-C08A-4B49-99EE-41297B83336D}" srcOrd="0" destOrd="0" presId="urn:microsoft.com/office/officeart/2005/8/layout/hierarchy2"/>
    <dgm:cxn modelId="{417A08EB-F657-5A45-A712-A84537160AFD}" type="presParOf" srcId="{E7F96538-B259-DD47-A839-D3AC1B9A3572}" destId="{F77DC31C-0270-854F-97CD-638E4EDF4F3A}" srcOrd="1" destOrd="0" presId="urn:microsoft.com/office/officeart/2005/8/layout/hierarchy2"/>
    <dgm:cxn modelId="{18C46977-2F98-0043-8EC5-EF12E6F95AD4}" type="presParOf" srcId="{F77DC31C-0270-854F-97CD-638E4EDF4F3A}" destId="{2FC98B43-3551-6A4F-A630-C72497E5790D}" srcOrd="0" destOrd="0" presId="urn:microsoft.com/office/officeart/2005/8/layout/hierarchy2"/>
    <dgm:cxn modelId="{0277A558-9BAC-7247-B7F2-3A9C16DBBF04}" type="presParOf" srcId="{F77DC31C-0270-854F-97CD-638E4EDF4F3A}" destId="{8F345A88-DE66-4842-8B1E-CAE78D0F5F51}" srcOrd="1" destOrd="0" presId="urn:microsoft.com/office/officeart/2005/8/layout/hierarchy2"/>
    <dgm:cxn modelId="{79C71C88-9CBF-4547-9353-6358D93B244B}" type="presParOf" srcId="{8F345A88-DE66-4842-8B1E-CAE78D0F5F51}" destId="{6162BBE4-9836-6E43-ACD2-5960B2E793E9}" srcOrd="0" destOrd="0" presId="urn:microsoft.com/office/officeart/2005/8/layout/hierarchy2"/>
    <dgm:cxn modelId="{7BF1E725-293B-D54E-87FB-82DE201B9AE1}" type="presParOf" srcId="{6162BBE4-9836-6E43-ACD2-5960B2E793E9}" destId="{8054AE4A-8159-E54D-83C2-1A45B8921D61}" srcOrd="0" destOrd="0" presId="urn:microsoft.com/office/officeart/2005/8/layout/hierarchy2"/>
    <dgm:cxn modelId="{543F7E2F-6A47-A742-B26E-2BBE7AC6BB16}" type="presParOf" srcId="{8F345A88-DE66-4842-8B1E-CAE78D0F5F51}" destId="{54699164-8526-F646-8399-339AA46C5352}" srcOrd="1" destOrd="0" presId="urn:microsoft.com/office/officeart/2005/8/layout/hierarchy2"/>
    <dgm:cxn modelId="{EDC383A2-618E-DF4E-98DC-7488A24B735C}" type="presParOf" srcId="{54699164-8526-F646-8399-339AA46C5352}" destId="{86A8A7E3-D771-434F-80C1-1F0C80BF3914}" srcOrd="0" destOrd="0" presId="urn:microsoft.com/office/officeart/2005/8/layout/hierarchy2"/>
    <dgm:cxn modelId="{678B4DCF-A029-3D4A-819C-B933F3F1DEE8}" type="presParOf" srcId="{54699164-8526-F646-8399-339AA46C5352}" destId="{D7918F8C-B555-D844-819C-73570B853774}" srcOrd="1" destOrd="0" presId="urn:microsoft.com/office/officeart/2005/8/layout/hierarchy2"/>
    <dgm:cxn modelId="{0398857C-3AF1-154A-9A09-AE12451456AC}" type="presParOf" srcId="{D7918F8C-B555-D844-819C-73570B853774}" destId="{17F9C231-08FA-574B-966C-495B84979A35}" srcOrd="0" destOrd="0" presId="urn:microsoft.com/office/officeart/2005/8/layout/hierarchy2"/>
    <dgm:cxn modelId="{A70A5F78-F2D2-FD4C-818C-0114DF2E60BE}" type="presParOf" srcId="{17F9C231-08FA-574B-966C-495B84979A35}" destId="{8EF5C6C5-FFC6-CD48-95AA-08E02403C93D}" srcOrd="0" destOrd="0" presId="urn:microsoft.com/office/officeart/2005/8/layout/hierarchy2"/>
    <dgm:cxn modelId="{E2D81EF1-B95B-6A48-83B6-66E9505EE164}" type="presParOf" srcId="{D7918F8C-B555-D844-819C-73570B853774}" destId="{E26876C8-648F-AE4A-AB48-199802548A89}" srcOrd="1" destOrd="0" presId="urn:microsoft.com/office/officeart/2005/8/layout/hierarchy2"/>
    <dgm:cxn modelId="{51BCD37F-79A8-694A-9F44-C002655BFD89}" type="presParOf" srcId="{E26876C8-648F-AE4A-AB48-199802548A89}" destId="{9487ECB6-8A49-C042-9A09-569DE4416897}" srcOrd="0" destOrd="0" presId="urn:microsoft.com/office/officeart/2005/8/layout/hierarchy2"/>
    <dgm:cxn modelId="{388F7485-BBAB-7245-AAB9-19C6E793A39D}" type="presParOf" srcId="{E26876C8-648F-AE4A-AB48-199802548A89}" destId="{B5737B1B-8C19-E440-9E7E-6A66F970225E}" srcOrd="1" destOrd="0" presId="urn:microsoft.com/office/officeart/2005/8/layout/hierarchy2"/>
    <dgm:cxn modelId="{0EA0DC17-B042-1C4C-8E4F-3C535D00012A}" type="presParOf" srcId="{B5737B1B-8C19-E440-9E7E-6A66F970225E}" destId="{2629D00F-6CC8-124A-94BE-D5EE1E4EACF3}" srcOrd="0" destOrd="0" presId="urn:microsoft.com/office/officeart/2005/8/layout/hierarchy2"/>
    <dgm:cxn modelId="{AED6ED78-89C5-AA4C-88ED-CA7053225835}" type="presParOf" srcId="{2629D00F-6CC8-124A-94BE-D5EE1E4EACF3}" destId="{FB4BC085-5A8C-844A-AEAA-02EBA0B121E2}" srcOrd="0" destOrd="0" presId="urn:microsoft.com/office/officeart/2005/8/layout/hierarchy2"/>
    <dgm:cxn modelId="{0284B091-492B-C243-8F41-5A1070AD47A5}" type="presParOf" srcId="{B5737B1B-8C19-E440-9E7E-6A66F970225E}" destId="{E26907D5-4549-3448-9175-210D39099CCD}" srcOrd="1" destOrd="0" presId="urn:microsoft.com/office/officeart/2005/8/layout/hierarchy2"/>
    <dgm:cxn modelId="{62579FEE-7417-9C41-8E3C-83701D19134A}" type="presParOf" srcId="{E26907D5-4549-3448-9175-210D39099CCD}" destId="{B29CFE86-CA69-8144-A697-E0E81F895673}" srcOrd="0" destOrd="0" presId="urn:microsoft.com/office/officeart/2005/8/layout/hierarchy2"/>
    <dgm:cxn modelId="{71655E9C-0E13-7B42-988F-DFA07CA061FC}" type="presParOf" srcId="{E26907D5-4549-3448-9175-210D39099CCD}" destId="{19A0B42E-8391-2F43-8F33-E69A1BDC9351}" srcOrd="1" destOrd="0" presId="urn:microsoft.com/office/officeart/2005/8/layout/hierarchy2"/>
    <dgm:cxn modelId="{39C0DC9A-3175-4944-9044-8B85442F5998}" type="presParOf" srcId="{E7F96538-B259-DD47-A839-D3AC1B9A3572}" destId="{315BC9E9-2CA7-A445-811A-CBF73BF30F1B}" srcOrd="2" destOrd="0" presId="urn:microsoft.com/office/officeart/2005/8/layout/hierarchy2"/>
    <dgm:cxn modelId="{0A6E02B1-98F3-144E-8CD3-819A99A5EC98}" type="presParOf" srcId="{315BC9E9-2CA7-A445-811A-CBF73BF30F1B}" destId="{51A0FCCE-E64D-094D-8C09-948B39BB1968}" srcOrd="0" destOrd="0" presId="urn:microsoft.com/office/officeart/2005/8/layout/hierarchy2"/>
    <dgm:cxn modelId="{FF8B7BBD-608B-9146-B3F7-EC52C716AA2F}" type="presParOf" srcId="{E7F96538-B259-DD47-A839-D3AC1B9A3572}" destId="{A7DA5C8C-B463-9E42-A50C-F5C087789D06}" srcOrd="3" destOrd="0" presId="urn:microsoft.com/office/officeart/2005/8/layout/hierarchy2"/>
    <dgm:cxn modelId="{CAE14D2A-A689-4046-968B-5FE90E352733}" type="presParOf" srcId="{A7DA5C8C-B463-9E42-A50C-F5C087789D06}" destId="{50615AF5-F611-6142-B272-9061371FF2C5}" srcOrd="0" destOrd="0" presId="urn:microsoft.com/office/officeart/2005/8/layout/hierarchy2"/>
    <dgm:cxn modelId="{E699A185-F250-0845-8FD5-78A47EA8B83A}" type="presParOf" srcId="{A7DA5C8C-B463-9E42-A50C-F5C087789D06}" destId="{69D1F1BA-557C-6B40-9015-46192910F3A6}" srcOrd="1" destOrd="0" presId="urn:microsoft.com/office/officeart/2005/8/layout/hierarchy2"/>
    <dgm:cxn modelId="{C4D34CC6-D933-9343-8902-C7556D96DE6C}" type="presParOf" srcId="{ACB07456-3DA9-CF4A-A171-E702236EFFDE}" destId="{FDEEF9F2-86F4-B84F-9CB4-8A06E8B74D4B}" srcOrd="2" destOrd="0" presId="urn:microsoft.com/office/officeart/2005/8/layout/hierarchy2"/>
    <dgm:cxn modelId="{B9D21064-BFD4-BC45-BB9D-06FC65B774A5}" type="presParOf" srcId="{FDEEF9F2-86F4-B84F-9CB4-8A06E8B74D4B}" destId="{D437C17F-47A9-4C49-8CDF-F85BE00135EE}" srcOrd="0" destOrd="0" presId="urn:microsoft.com/office/officeart/2005/8/layout/hierarchy2"/>
    <dgm:cxn modelId="{9E45EC5E-6B68-4F4E-B8CD-A46E33185737}" type="presParOf" srcId="{ACB07456-3DA9-CF4A-A171-E702236EFFDE}" destId="{279E72B1-18F1-7E4B-97E7-D5B3543E8952}" srcOrd="3" destOrd="0" presId="urn:microsoft.com/office/officeart/2005/8/layout/hierarchy2"/>
    <dgm:cxn modelId="{CF32B1AD-4723-304C-ABB1-887599F38974}" type="presParOf" srcId="{279E72B1-18F1-7E4B-97E7-D5B3543E8952}" destId="{0BCDF0CF-DAAD-2D45-AFC4-384E934D97D4}" srcOrd="0" destOrd="0" presId="urn:microsoft.com/office/officeart/2005/8/layout/hierarchy2"/>
    <dgm:cxn modelId="{DEECDBE1-9A44-C64E-9F89-E1DE389057B4}" type="presParOf" srcId="{279E72B1-18F1-7E4B-97E7-D5B3543E8952}" destId="{A55709EB-6819-7E41-8B74-18810220F45F}" srcOrd="1" destOrd="0" presId="urn:microsoft.com/office/officeart/2005/8/layout/hierarchy2"/>
    <dgm:cxn modelId="{2DDEDFDA-BB01-B545-8065-A78475A3D72A}" type="presParOf" srcId="{A55709EB-6819-7E41-8B74-18810220F45F}" destId="{2024F9BD-9D5C-E941-9BB9-BD4BC2323F14}" srcOrd="0" destOrd="0" presId="urn:microsoft.com/office/officeart/2005/8/layout/hierarchy2"/>
    <dgm:cxn modelId="{38DBD6AF-319B-A342-9927-03612B293A33}" type="presParOf" srcId="{2024F9BD-9D5C-E941-9BB9-BD4BC2323F14}" destId="{ECAF8B6D-EC02-C741-AEBC-449DE5BD7AD9}" srcOrd="0" destOrd="0" presId="urn:microsoft.com/office/officeart/2005/8/layout/hierarchy2"/>
    <dgm:cxn modelId="{E1A1732C-C68A-1A40-8A67-29DC3967D721}" type="presParOf" srcId="{A55709EB-6819-7E41-8B74-18810220F45F}" destId="{BD2E38FB-10B6-FC4C-9805-1A046F046E10}" srcOrd="1" destOrd="0" presId="urn:microsoft.com/office/officeart/2005/8/layout/hierarchy2"/>
    <dgm:cxn modelId="{98ABE152-A3F3-654A-9FB6-BAF194732788}" type="presParOf" srcId="{BD2E38FB-10B6-FC4C-9805-1A046F046E10}" destId="{A8612DC0-47FC-D841-BB10-4B2496F78C7D}" srcOrd="0" destOrd="0" presId="urn:microsoft.com/office/officeart/2005/8/layout/hierarchy2"/>
    <dgm:cxn modelId="{863EE6CE-7CD9-4843-9041-A3344AF74B5E}" type="presParOf" srcId="{BD2E38FB-10B6-FC4C-9805-1A046F046E10}" destId="{EAA4AB31-7DDF-4C47-81B9-0FD6AD8607A5}" srcOrd="1" destOrd="0" presId="urn:microsoft.com/office/officeart/2005/8/layout/hierarchy2"/>
    <dgm:cxn modelId="{995003D7-E110-4742-A5B2-4377EC62D509}" type="presParOf" srcId="{A55709EB-6819-7E41-8B74-18810220F45F}" destId="{8275C6EB-4130-CE4D-A565-A9692BABF5B6}" srcOrd="2" destOrd="0" presId="urn:microsoft.com/office/officeart/2005/8/layout/hierarchy2"/>
    <dgm:cxn modelId="{95AB6CAF-3676-1D47-B9C7-1ABD80F6BCB7}" type="presParOf" srcId="{8275C6EB-4130-CE4D-A565-A9692BABF5B6}" destId="{E74F19D6-8FC5-A448-8546-4546DD15DC86}" srcOrd="0" destOrd="0" presId="urn:microsoft.com/office/officeart/2005/8/layout/hierarchy2"/>
    <dgm:cxn modelId="{04022FEB-5A20-6744-A6A3-AE1ECF4D05DB}" type="presParOf" srcId="{A55709EB-6819-7E41-8B74-18810220F45F}" destId="{03110433-0A7B-F84C-8255-F41077732378}" srcOrd="3" destOrd="0" presId="urn:microsoft.com/office/officeart/2005/8/layout/hierarchy2"/>
    <dgm:cxn modelId="{61AF2779-9F27-AE4E-B240-246F48148BE4}" type="presParOf" srcId="{03110433-0A7B-F84C-8255-F41077732378}" destId="{C1756B8E-F7CF-7744-8230-2810C65AD316}" srcOrd="0" destOrd="0" presId="urn:microsoft.com/office/officeart/2005/8/layout/hierarchy2"/>
    <dgm:cxn modelId="{92E5E49A-C774-D849-8A6D-943B83182D30}" type="presParOf" srcId="{03110433-0A7B-F84C-8255-F41077732378}" destId="{59D236DB-03AA-1B43-BB7A-34BCF1A41225}" srcOrd="1" destOrd="0" presId="urn:microsoft.com/office/officeart/2005/8/layout/hierarchy2"/>
    <dgm:cxn modelId="{11515F70-4676-9A47-90FF-55A526C099AB}" type="presParOf" srcId="{A55709EB-6819-7E41-8B74-18810220F45F}" destId="{2C9B1ED0-E307-354A-9F6E-043643B0C653}" srcOrd="4" destOrd="0" presId="urn:microsoft.com/office/officeart/2005/8/layout/hierarchy2"/>
    <dgm:cxn modelId="{F6865D7A-0796-A844-9B24-DFB42B09EF5D}" type="presParOf" srcId="{2C9B1ED0-E307-354A-9F6E-043643B0C653}" destId="{EF1B100F-74FD-EA4C-8D96-0DDE886A2683}" srcOrd="0" destOrd="0" presId="urn:microsoft.com/office/officeart/2005/8/layout/hierarchy2"/>
    <dgm:cxn modelId="{0F6DAC85-77B4-E446-B136-B511C718EC09}" type="presParOf" srcId="{A55709EB-6819-7E41-8B74-18810220F45F}" destId="{73D9FEC9-6249-9844-990E-C8E700BA7E08}" srcOrd="5" destOrd="0" presId="urn:microsoft.com/office/officeart/2005/8/layout/hierarchy2"/>
    <dgm:cxn modelId="{2C690F77-40C0-5C4A-A36B-7C92CF30C86A}" type="presParOf" srcId="{73D9FEC9-6249-9844-990E-C8E700BA7E08}" destId="{C98AD9C4-51E8-2441-B430-0BB9D51F4E2E}" srcOrd="0" destOrd="0" presId="urn:microsoft.com/office/officeart/2005/8/layout/hierarchy2"/>
    <dgm:cxn modelId="{5E470972-0A2B-9E4D-BB7C-E25CE1589FEA}" type="presParOf" srcId="{73D9FEC9-6249-9844-990E-C8E700BA7E08}" destId="{A5F1FBD2-138D-6749-8568-470B92C17BBC}" srcOrd="1" destOrd="0" presId="urn:microsoft.com/office/officeart/2005/8/layout/hierarchy2"/>
    <dgm:cxn modelId="{1FC032EF-E58D-3343-B04F-146C28B70B32}" type="presParOf" srcId="{A5F1FBD2-138D-6749-8568-470B92C17BBC}" destId="{52C45B9B-F84A-9C40-920A-A5476F1DFC77}" srcOrd="0" destOrd="0" presId="urn:microsoft.com/office/officeart/2005/8/layout/hierarchy2"/>
    <dgm:cxn modelId="{BA6B5784-6D3F-3346-A6F5-992C004F3E5E}" type="presParOf" srcId="{52C45B9B-F84A-9C40-920A-A5476F1DFC77}" destId="{6A344A5C-8F38-C94F-8A5B-883727F75582}" srcOrd="0" destOrd="0" presId="urn:microsoft.com/office/officeart/2005/8/layout/hierarchy2"/>
    <dgm:cxn modelId="{1D09FD05-2A70-D549-AC7E-56F41E5833D3}" type="presParOf" srcId="{A5F1FBD2-138D-6749-8568-470B92C17BBC}" destId="{EC69652C-F614-8D40-ABA9-701305CED3BB}" srcOrd="1" destOrd="0" presId="urn:microsoft.com/office/officeart/2005/8/layout/hierarchy2"/>
    <dgm:cxn modelId="{DDF9B708-C074-A14A-94D1-F5278438B372}" type="presParOf" srcId="{EC69652C-F614-8D40-ABA9-701305CED3BB}" destId="{4D7F4D0D-DF17-B24D-A7D2-A64DB68D037F}" srcOrd="0" destOrd="0" presId="urn:microsoft.com/office/officeart/2005/8/layout/hierarchy2"/>
    <dgm:cxn modelId="{003CB0F6-5D60-DD48-A81B-E5AC343D5959}" type="presParOf" srcId="{EC69652C-F614-8D40-ABA9-701305CED3BB}" destId="{E751B871-EE61-884F-A301-CAC9BA3D6951}" srcOrd="1" destOrd="0" presId="urn:microsoft.com/office/officeart/2005/8/layout/hierarchy2"/>
    <dgm:cxn modelId="{BFFFBA0E-3456-4849-BD3C-DB3FBF62E662}" type="presParOf" srcId="{A5F1FBD2-138D-6749-8568-470B92C17BBC}" destId="{C88C9CEE-59AB-B54C-AC28-AEB7C2FBC4E4}" srcOrd="2" destOrd="0" presId="urn:microsoft.com/office/officeart/2005/8/layout/hierarchy2"/>
    <dgm:cxn modelId="{C3C3C5B9-6252-6149-8E0F-8518E1B0C8DE}" type="presParOf" srcId="{C88C9CEE-59AB-B54C-AC28-AEB7C2FBC4E4}" destId="{8E351C5A-1140-2C42-9B28-CB9B004F8901}" srcOrd="0" destOrd="0" presId="urn:microsoft.com/office/officeart/2005/8/layout/hierarchy2"/>
    <dgm:cxn modelId="{3B1DC555-DDED-4C49-A424-E15CF7C47619}" type="presParOf" srcId="{A5F1FBD2-138D-6749-8568-470B92C17BBC}" destId="{41873FD9-7B5B-384E-B823-C28E8AD5A8FB}" srcOrd="3" destOrd="0" presId="urn:microsoft.com/office/officeart/2005/8/layout/hierarchy2"/>
    <dgm:cxn modelId="{7741BC38-6FB4-6542-B935-F81E65C768BC}" type="presParOf" srcId="{41873FD9-7B5B-384E-B823-C28E8AD5A8FB}" destId="{9D8F7CEC-D13F-6C41-BF91-D1F55D786DE1}" srcOrd="0" destOrd="0" presId="urn:microsoft.com/office/officeart/2005/8/layout/hierarchy2"/>
    <dgm:cxn modelId="{94A3D86D-1BCF-7449-A72C-22DE8D4C49FF}" type="presParOf" srcId="{41873FD9-7B5B-384E-B823-C28E8AD5A8FB}" destId="{15DA98B7-32A1-8442-AADC-FD4C23EE4FDD}" srcOrd="1" destOrd="0" presId="urn:microsoft.com/office/officeart/2005/8/layout/hierarchy2"/>
    <dgm:cxn modelId="{FD0AB66D-E756-9D4E-A96C-6662E02D887E}" type="presParOf" srcId="{A5F1FBD2-138D-6749-8568-470B92C17BBC}" destId="{39AC023B-A116-F645-BE14-0FBF3ED09230}" srcOrd="4" destOrd="0" presId="urn:microsoft.com/office/officeart/2005/8/layout/hierarchy2"/>
    <dgm:cxn modelId="{12D2936D-1E98-4549-9F32-1940315E6743}" type="presParOf" srcId="{39AC023B-A116-F645-BE14-0FBF3ED09230}" destId="{C9550643-D4FF-CC47-AE07-DDAD5D033897}" srcOrd="0" destOrd="0" presId="urn:microsoft.com/office/officeart/2005/8/layout/hierarchy2"/>
    <dgm:cxn modelId="{CF2B04C7-E87B-D545-A599-C4CD2746413F}" type="presParOf" srcId="{A5F1FBD2-138D-6749-8568-470B92C17BBC}" destId="{955E50E3-5CA9-6941-AB58-64E293D2143E}" srcOrd="5" destOrd="0" presId="urn:microsoft.com/office/officeart/2005/8/layout/hierarchy2"/>
    <dgm:cxn modelId="{A3EC3CBC-D19F-9249-B603-CF8668FB1573}" type="presParOf" srcId="{955E50E3-5CA9-6941-AB58-64E293D2143E}" destId="{9EAC32F3-B57B-424F-979B-9F97F1964DC5}" srcOrd="0" destOrd="0" presId="urn:microsoft.com/office/officeart/2005/8/layout/hierarchy2"/>
    <dgm:cxn modelId="{FA05EFE8-E3A8-4547-A6C1-ACDBE246A07D}" type="presParOf" srcId="{955E50E3-5CA9-6941-AB58-64E293D2143E}" destId="{8B1D8171-5AD5-6F43-B595-A53C53E11D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A99A23-349B-CD42-A347-00DFB23D8394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</dgm:pt>
    <dgm:pt modelId="{C2F565CC-6766-F64E-B70B-7A9A1C622ACA}">
      <dgm:prSet phldrT="[文本]" custT="1"/>
      <dgm:spPr/>
      <dgm:t>
        <a:bodyPr/>
        <a:lstStyle/>
        <a:p>
          <a:r>
            <a:rPr lang="zh-CN" altLang="en-US" sz="2800" dirty="0" smtClean="0"/>
            <a:t>设置问题选项权重</a:t>
          </a:r>
          <a:endParaRPr lang="zh-CN" altLang="en-US" sz="2800" dirty="0"/>
        </a:p>
      </dgm:t>
    </dgm:pt>
    <dgm:pt modelId="{C4AC2888-990F-C84E-AC8B-717BB5EE1DD8}" type="parTrans" cxnId="{00657198-C299-8A4F-A114-25733D370D35}">
      <dgm:prSet/>
      <dgm:spPr/>
      <dgm:t>
        <a:bodyPr/>
        <a:lstStyle/>
        <a:p>
          <a:endParaRPr lang="zh-CN" altLang="en-US"/>
        </a:p>
      </dgm:t>
    </dgm:pt>
    <dgm:pt modelId="{6BFDB4E7-DBCF-BB40-BB16-C462D4EE7EE6}" type="sibTrans" cxnId="{00657198-C299-8A4F-A114-25733D370D35}">
      <dgm:prSet/>
      <dgm:spPr/>
      <dgm:t>
        <a:bodyPr/>
        <a:lstStyle/>
        <a:p>
          <a:endParaRPr lang="zh-CN" altLang="en-US"/>
        </a:p>
      </dgm:t>
    </dgm:pt>
    <dgm:pt modelId="{A7B31278-3393-4748-832E-F9E896CCB79D}">
      <dgm:prSet phldrT="[文本]" custT="1"/>
      <dgm:spPr/>
      <dgm:t>
        <a:bodyPr/>
        <a:lstStyle/>
        <a:p>
          <a:r>
            <a:rPr lang="zh-CN" altLang="en-US" sz="2800" dirty="0" smtClean="0"/>
            <a:t>选择报告分析手段</a:t>
          </a:r>
          <a:endParaRPr lang="zh-CN" altLang="en-US" sz="2800" dirty="0"/>
        </a:p>
      </dgm:t>
    </dgm:pt>
    <dgm:pt modelId="{EA1AA578-A324-264D-BE37-816CE3906628}" type="parTrans" cxnId="{7EB58F5D-C3C3-494B-B9BD-6E8860D7D9E1}">
      <dgm:prSet/>
      <dgm:spPr/>
      <dgm:t>
        <a:bodyPr/>
        <a:lstStyle/>
        <a:p>
          <a:endParaRPr lang="zh-CN" altLang="en-US"/>
        </a:p>
      </dgm:t>
    </dgm:pt>
    <dgm:pt modelId="{F3D46397-BF7B-984D-81E3-A89DA7C57FFC}" type="sibTrans" cxnId="{7EB58F5D-C3C3-494B-B9BD-6E8860D7D9E1}">
      <dgm:prSet/>
      <dgm:spPr/>
      <dgm:t>
        <a:bodyPr/>
        <a:lstStyle/>
        <a:p>
          <a:endParaRPr lang="zh-CN" altLang="en-US"/>
        </a:p>
      </dgm:t>
    </dgm:pt>
    <dgm:pt modelId="{BEA83978-6122-4A41-A114-8A285796C258}">
      <dgm:prSet phldrT="[文本]" custT="1"/>
      <dgm:spPr/>
      <dgm:t>
        <a:bodyPr/>
        <a:lstStyle/>
        <a:p>
          <a:r>
            <a:rPr lang="zh-CN" altLang="en-US" sz="2800" dirty="0" smtClean="0"/>
            <a:t>生成总体报告</a:t>
          </a:r>
          <a:endParaRPr lang="zh-CN" altLang="en-US" sz="2800" dirty="0"/>
        </a:p>
      </dgm:t>
    </dgm:pt>
    <dgm:pt modelId="{738B83C2-3EFC-8B4D-B49D-430FF949B3F2}" type="parTrans" cxnId="{245B0F4F-C023-4841-83A9-2DFDAF849561}">
      <dgm:prSet/>
      <dgm:spPr/>
      <dgm:t>
        <a:bodyPr/>
        <a:lstStyle/>
        <a:p>
          <a:endParaRPr lang="zh-CN" altLang="en-US"/>
        </a:p>
      </dgm:t>
    </dgm:pt>
    <dgm:pt modelId="{51B889CC-DB15-E54B-B1DD-47AFB6EA054A}" type="sibTrans" cxnId="{245B0F4F-C023-4841-83A9-2DFDAF849561}">
      <dgm:prSet/>
      <dgm:spPr/>
      <dgm:t>
        <a:bodyPr/>
        <a:lstStyle/>
        <a:p>
          <a:endParaRPr lang="zh-CN" altLang="en-US"/>
        </a:p>
      </dgm:t>
    </dgm:pt>
    <dgm:pt modelId="{43B79845-5A50-1140-B276-FEA63241FA6D}">
      <dgm:prSet phldrT="[文本]" custT="1"/>
      <dgm:spPr/>
      <dgm:t>
        <a:bodyPr/>
        <a:lstStyle/>
        <a:p>
          <a:r>
            <a:rPr lang="zh-CN" altLang="en-US" sz="2400" dirty="0" smtClean="0"/>
            <a:t>最满意</a:t>
          </a:r>
          <a:r>
            <a:rPr lang="en-US" altLang="zh-CN" sz="2400" dirty="0" smtClean="0"/>
            <a:t>=5</a:t>
          </a:r>
          <a:r>
            <a:rPr lang="zh-CN" altLang="en-US" sz="2400" dirty="0" smtClean="0"/>
            <a:t>分，不满意</a:t>
          </a:r>
          <a:r>
            <a:rPr lang="en-US" altLang="zh-CN" sz="2400" dirty="0" smtClean="0"/>
            <a:t>=1</a:t>
          </a:r>
          <a:r>
            <a:rPr lang="zh-CN" altLang="en-US" sz="2400" dirty="0" smtClean="0"/>
            <a:t>分，</a:t>
          </a:r>
          <a:r>
            <a:rPr lang="en-US" altLang="zh-CN" sz="2400" dirty="0" smtClean="0"/>
            <a:t>……</a:t>
          </a:r>
          <a:endParaRPr lang="zh-CN" altLang="en-US" sz="2400" dirty="0"/>
        </a:p>
      </dgm:t>
    </dgm:pt>
    <dgm:pt modelId="{A54F8074-FCCF-8441-ADB7-2676363586FC}" type="parTrans" cxnId="{CB256C93-DCE8-3B4C-80A0-65AF73CD7F48}">
      <dgm:prSet/>
      <dgm:spPr/>
      <dgm:t>
        <a:bodyPr/>
        <a:lstStyle/>
        <a:p>
          <a:endParaRPr lang="zh-CN" altLang="en-US"/>
        </a:p>
      </dgm:t>
    </dgm:pt>
    <dgm:pt modelId="{2A8FDC9D-4C3A-F44A-A7FF-A068EE8B1259}" type="sibTrans" cxnId="{CB256C93-DCE8-3B4C-80A0-65AF73CD7F48}">
      <dgm:prSet/>
      <dgm:spPr/>
      <dgm:t>
        <a:bodyPr/>
        <a:lstStyle/>
        <a:p>
          <a:endParaRPr lang="zh-CN" altLang="en-US"/>
        </a:p>
      </dgm:t>
    </dgm:pt>
    <dgm:pt modelId="{DBBA7DB7-B8D3-1A46-8873-781A0D5FE6E5}">
      <dgm:prSet phldrT="[文本]" custT="1"/>
      <dgm:spPr/>
      <dgm:t>
        <a:bodyPr/>
        <a:lstStyle/>
        <a:p>
          <a:r>
            <a:rPr lang="zh-CN" altLang="en-US" sz="2400" dirty="0" smtClean="0"/>
            <a:t>直方图、饼图、</a:t>
          </a:r>
          <a:r>
            <a:rPr lang="en-US" altLang="zh-CN" sz="2400" dirty="0" smtClean="0"/>
            <a:t>……</a:t>
          </a:r>
          <a:endParaRPr lang="zh-CN" altLang="en-US" sz="2400" dirty="0"/>
        </a:p>
      </dgm:t>
    </dgm:pt>
    <dgm:pt modelId="{739EBFED-6B62-2E41-B1C0-FB4AC67719C1}" type="parTrans" cxnId="{D156C173-1BE3-D146-B872-184F280118E3}">
      <dgm:prSet/>
      <dgm:spPr/>
      <dgm:t>
        <a:bodyPr/>
        <a:lstStyle/>
        <a:p>
          <a:endParaRPr lang="zh-CN" altLang="en-US"/>
        </a:p>
      </dgm:t>
    </dgm:pt>
    <dgm:pt modelId="{6CFB012B-6AC2-3D40-A880-2A00BEB76ECC}" type="sibTrans" cxnId="{D156C173-1BE3-D146-B872-184F280118E3}">
      <dgm:prSet/>
      <dgm:spPr/>
      <dgm:t>
        <a:bodyPr/>
        <a:lstStyle/>
        <a:p>
          <a:endParaRPr lang="zh-CN" altLang="en-US"/>
        </a:p>
      </dgm:t>
    </dgm:pt>
    <dgm:pt modelId="{65330B5A-B378-6749-A56F-6F9034CBE20F}">
      <dgm:prSet custT="1"/>
      <dgm:spPr/>
      <dgm:t>
        <a:bodyPr/>
        <a:lstStyle/>
        <a:p>
          <a:r>
            <a:rPr lang="zh-CN" altLang="en-US" sz="2800" dirty="0" smtClean="0"/>
            <a:t>生成个人报告</a:t>
          </a:r>
          <a:endParaRPr lang="zh-CN" altLang="en-US" sz="2800" dirty="0"/>
        </a:p>
      </dgm:t>
    </dgm:pt>
    <dgm:pt modelId="{4D5B54D8-147F-E942-9742-F621542C12FF}" type="parTrans" cxnId="{C8CF4B83-9657-C14F-A95C-8DAF56E25503}">
      <dgm:prSet/>
      <dgm:spPr/>
      <dgm:t>
        <a:bodyPr/>
        <a:lstStyle/>
        <a:p>
          <a:endParaRPr lang="zh-CN" altLang="en-US"/>
        </a:p>
      </dgm:t>
    </dgm:pt>
    <dgm:pt modelId="{D7420578-6FF9-1943-BA6C-D81B7161EDFC}" type="sibTrans" cxnId="{C8CF4B83-9657-C14F-A95C-8DAF56E25503}">
      <dgm:prSet/>
      <dgm:spPr/>
      <dgm:t>
        <a:bodyPr/>
        <a:lstStyle/>
        <a:p>
          <a:endParaRPr lang="zh-CN" altLang="en-US"/>
        </a:p>
      </dgm:t>
    </dgm:pt>
    <dgm:pt modelId="{4D8C5436-194E-364B-848C-4A7B55C55BA3}">
      <dgm:prSet phldrT="[文本]" custT="1"/>
      <dgm:spPr/>
      <dgm:t>
        <a:bodyPr/>
        <a:lstStyle/>
        <a:p>
          <a:r>
            <a:rPr lang="zh-CN" altLang="en-US" sz="2400" dirty="0" smtClean="0"/>
            <a:t>筛选展示信息</a:t>
          </a:r>
          <a:endParaRPr lang="zh-CN" altLang="en-US" sz="2400" dirty="0"/>
        </a:p>
      </dgm:t>
    </dgm:pt>
    <dgm:pt modelId="{65A768E8-0B46-1A4F-AD09-ADFA15326974}" type="parTrans" cxnId="{00429222-36C2-AC4F-8BE5-706FF62A0714}">
      <dgm:prSet/>
      <dgm:spPr/>
      <dgm:t>
        <a:bodyPr/>
        <a:lstStyle/>
        <a:p>
          <a:endParaRPr lang="zh-CN" altLang="en-US"/>
        </a:p>
      </dgm:t>
    </dgm:pt>
    <dgm:pt modelId="{FBD9E182-C49A-D545-B222-270479EE0D41}" type="sibTrans" cxnId="{00429222-36C2-AC4F-8BE5-706FF62A0714}">
      <dgm:prSet/>
      <dgm:spPr/>
      <dgm:t>
        <a:bodyPr/>
        <a:lstStyle/>
        <a:p>
          <a:endParaRPr lang="zh-CN" altLang="en-US"/>
        </a:p>
      </dgm:t>
    </dgm:pt>
    <dgm:pt modelId="{F6721F71-A00A-E249-8803-D553A01DA16C}">
      <dgm:prSet phldrT="[文本]" custT="1"/>
      <dgm:spPr/>
      <dgm:t>
        <a:bodyPr/>
        <a:lstStyle/>
        <a:p>
          <a:r>
            <a:rPr lang="zh-CN" altLang="en-US" sz="2400" dirty="0" smtClean="0"/>
            <a:t>可视化</a:t>
          </a:r>
          <a:endParaRPr lang="zh-CN" altLang="en-US" sz="2400" dirty="0"/>
        </a:p>
      </dgm:t>
    </dgm:pt>
    <dgm:pt modelId="{10B79EF2-70C1-6241-A2BB-2969061FE483}" type="parTrans" cxnId="{6C101109-C8F6-9549-97CA-92EE460FBEBE}">
      <dgm:prSet/>
      <dgm:spPr/>
      <dgm:t>
        <a:bodyPr/>
        <a:lstStyle/>
        <a:p>
          <a:endParaRPr lang="zh-CN" altLang="en-US"/>
        </a:p>
      </dgm:t>
    </dgm:pt>
    <dgm:pt modelId="{251B5EB4-121A-E64D-8B72-AACC72797D4D}" type="sibTrans" cxnId="{6C101109-C8F6-9549-97CA-92EE460FBEBE}">
      <dgm:prSet/>
      <dgm:spPr/>
      <dgm:t>
        <a:bodyPr/>
        <a:lstStyle/>
        <a:p>
          <a:endParaRPr lang="zh-CN" altLang="en-US"/>
        </a:p>
      </dgm:t>
    </dgm:pt>
    <dgm:pt modelId="{79C0708D-8E53-0E4B-A10F-39FEA84C44DC}">
      <dgm:prSet phldrT="[文本]" custT="1"/>
      <dgm:spPr/>
      <dgm:t>
        <a:bodyPr/>
        <a:lstStyle/>
        <a:p>
          <a:r>
            <a:rPr lang="zh-CN" altLang="en-US" sz="2400" dirty="0" smtClean="0"/>
            <a:t>导出</a:t>
          </a:r>
          <a:endParaRPr lang="zh-CN" altLang="en-US" sz="2400" dirty="0"/>
        </a:p>
      </dgm:t>
    </dgm:pt>
    <dgm:pt modelId="{CBAAD390-AE28-6546-A8D4-DD8A1F5A6E68}" type="parTrans" cxnId="{890EB226-3947-DD41-ADE0-54575593984B}">
      <dgm:prSet/>
      <dgm:spPr/>
      <dgm:t>
        <a:bodyPr/>
        <a:lstStyle/>
        <a:p>
          <a:endParaRPr lang="zh-CN" altLang="en-US"/>
        </a:p>
      </dgm:t>
    </dgm:pt>
    <dgm:pt modelId="{FDBFD67F-1AA7-5F4E-A2E6-1CB373590B84}" type="sibTrans" cxnId="{890EB226-3947-DD41-ADE0-54575593984B}">
      <dgm:prSet/>
      <dgm:spPr/>
      <dgm:t>
        <a:bodyPr/>
        <a:lstStyle/>
        <a:p>
          <a:endParaRPr lang="zh-CN" altLang="en-US"/>
        </a:p>
      </dgm:t>
    </dgm:pt>
    <dgm:pt modelId="{5E88CEBF-1F3B-E94E-AF95-BEF546F24A68}" type="pres">
      <dgm:prSet presAssocID="{DDA99A23-349B-CD42-A347-00DFB23D8394}" presName="Name0" presStyleCnt="0">
        <dgm:presLayoutVars>
          <dgm:dir/>
          <dgm:resizeHandles val="exact"/>
        </dgm:presLayoutVars>
      </dgm:prSet>
      <dgm:spPr/>
    </dgm:pt>
    <dgm:pt modelId="{9CB74FAC-57B0-CE4F-9300-AB16E14207C1}" type="pres">
      <dgm:prSet presAssocID="{C2F565CC-6766-F64E-B70B-7A9A1C622A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5D180-532C-804E-875A-9F723243E8B0}" type="pres">
      <dgm:prSet presAssocID="{6BFDB4E7-DBCF-BB40-BB16-C462D4EE7EE6}" presName="sibTrans" presStyleCnt="0"/>
      <dgm:spPr/>
    </dgm:pt>
    <dgm:pt modelId="{3BADBFE5-7517-8040-8A12-B3EA78181CE9}" type="pres">
      <dgm:prSet presAssocID="{A7B31278-3393-4748-832E-F9E896CCB7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60DC1-2776-D046-BB5B-9FDE099FC42E}" type="pres">
      <dgm:prSet presAssocID="{F3D46397-BF7B-984D-81E3-A89DA7C57FFC}" presName="sibTrans" presStyleCnt="0"/>
      <dgm:spPr/>
    </dgm:pt>
    <dgm:pt modelId="{E074C194-68C7-6B47-A969-EBFA925D528A}" type="pres">
      <dgm:prSet presAssocID="{BEA83978-6122-4A41-A114-8A285796C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E9C69-BE8A-434F-95FD-C32578AEBDA2}" type="pres">
      <dgm:prSet presAssocID="{51B889CC-DB15-E54B-B1DD-47AFB6EA054A}" presName="sibTrans" presStyleCnt="0"/>
      <dgm:spPr/>
    </dgm:pt>
    <dgm:pt modelId="{8289128C-E18B-9046-88D6-90D77C5E62EE}" type="pres">
      <dgm:prSet presAssocID="{65330B5A-B378-6749-A56F-6F9034CBE2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256C93-DCE8-3B4C-80A0-65AF73CD7F48}" srcId="{C2F565CC-6766-F64E-B70B-7A9A1C622ACA}" destId="{43B79845-5A50-1140-B276-FEA63241FA6D}" srcOrd="0" destOrd="0" parTransId="{A54F8074-FCCF-8441-ADB7-2676363586FC}" sibTransId="{2A8FDC9D-4C3A-F44A-A7FF-A068EE8B1259}"/>
    <dgm:cxn modelId="{E974D497-85E9-D641-ADE2-215036D1FCC7}" type="presOf" srcId="{C2F565CC-6766-F64E-B70B-7A9A1C622ACA}" destId="{9CB74FAC-57B0-CE4F-9300-AB16E14207C1}" srcOrd="0" destOrd="0" presId="urn:microsoft.com/office/officeart/2005/8/layout/hList6"/>
    <dgm:cxn modelId="{7765B434-C0F1-AB43-9A5C-EA9E5D970DFA}" type="presOf" srcId="{43B79845-5A50-1140-B276-FEA63241FA6D}" destId="{9CB74FAC-57B0-CE4F-9300-AB16E14207C1}" srcOrd="0" destOrd="1" presId="urn:microsoft.com/office/officeart/2005/8/layout/hList6"/>
    <dgm:cxn modelId="{00429222-36C2-AC4F-8BE5-706FF62A0714}" srcId="{BEA83978-6122-4A41-A114-8A285796C258}" destId="{4D8C5436-194E-364B-848C-4A7B55C55BA3}" srcOrd="2" destOrd="0" parTransId="{65A768E8-0B46-1A4F-AD09-ADFA15326974}" sibTransId="{FBD9E182-C49A-D545-B222-270479EE0D41}"/>
    <dgm:cxn modelId="{9E6F5056-E64B-1D46-A3A1-B95061726BD6}" type="presOf" srcId="{DBBA7DB7-B8D3-1A46-8873-781A0D5FE6E5}" destId="{3BADBFE5-7517-8040-8A12-B3EA78181CE9}" srcOrd="0" destOrd="1" presId="urn:microsoft.com/office/officeart/2005/8/layout/hList6"/>
    <dgm:cxn modelId="{2DE5E3D0-91DC-EA41-A16A-8B1B1665C6A2}" type="presOf" srcId="{DDA99A23-349B-CD42-A347-00DFB23D8394}" destId="{5E88CEBF-1F3B-E94E-AF95-BEF546F24A68}" srcOrd="0" destOrd="0" presId="urn:microsoft.com/office/officeart/2005/8/layout/hList6"/>
    <dgm:cxn modelId="{83A5813A-52A4-0948-BA1A-21A0F71A2F4D}" type="presOf" srcId="{65330B5A-B378-6749-A56F-6F9034CBE20F}" destId="{8289128C-E18B-9046-88D6-90D77C5E62EE}" srcOrd="0" destOrd="0" presId="urn:microsoft.com/office/officeart/2005/8/layout/hList6"/>
    <dgm:cxn modelId="{890EB226-3947-DD41-ADE0-54575593984B}" srcId="{BEA83978-6122-4A41-A114-8A285796C258}" destId="{79C0708D-8E53-0E4B-A10F-39FEA84C44DC}" srcOrd="1" destOrd="0" parTransId="{CBAAD390-AE28-6546-A8D4-DD8A1F5A6E68}" sibTransId="{FDBFD67F-1AA7-5F4E-A2E6-1CB373590B84}"/>
    <dgm:cxn modelId="{4A6A0AA4-12A3-6A41-B3C9-208544C0895E}" type="presOf" srcId="{BEA83978-6122-4A41-A114-8A285796C258}" destId="{E074C194-68C7-6B47-A969-EBFA925D528A}" srcOrd="0" destOrd="0" presId="urn:microsoft.com/office/officeart/2005/8/layout/hList6"/>
    <dgm:cxn modelId="{E05D6D70-B268-F44D-A09E-50421BAF6DFC}" type="presOf" srcId="{79C0708D-8E53-0E4B-A10F-39FEA84C44DC}" destId="{E074C194-68C7-6B47-A969-EBFA925D528A}" srcOrd="0" destOrd="2" presId="urn:microsoft.com/office/officeart/2005/8/layout/hList6"/>
    <dgm:cxn modelId="{C8CF4B83-9657-C14F-A95C-8DAF56E25503}" srcId="{DDA99A23-349B-CD42-A347-00DFB23D8394}" destId="{65330B5A-B378-6749-A56F-6F9034CBE20F}" srcOrd="3" destOrd="0" parTransId="{4D5B54D8-147F-E942-9742-F621542C12FF}" sibTransId="{D7420578-6FF9-1943-BA6C-D81B7161EDFC}"/>
    <dgm:cxn modelId="{00657198-C299-8A4F-A114-25733D370D35}" srcId="{DDA99A23-349B-CD42-A347-00DFB23D8394}" destId="{C2F565CC-6766-F64E-B70B-7A9A1C622ACA}" srcOrd="0" destOrd="0" parTransId="{C4AC2888-990F-C84E-AC8B-717BB5EE1DD8}" sibTransId="{6BFDB4E7-DBCF-BB40-BB16-C462D4EE7EE6}"/>
    <dgm:cxn modelId="{1C4870EB-463A-4A47-874F-F55FBA14A9FF}" type="presOf" srcId="{A7B31278-3393-4748-832E-F9E896CCB79D}" destId="{3BADBFE5-7517-8040-8A12-B3EA78181CE9}" srcOrd="0" destOrd="0" presId="urn:microsoft.com/office/officeart/2005/8/layout/hList6"/>
    <dgm:cxn modelId="{6C101109-C8F6-9549-97CA-92EE460FBEBE}" srcId="{BEA83978-6122-4A41-A114-8A285796C258}" destId="{F6721F71-A00A-E249-8803-D553A01DA16C}" srcOrd="0" destOrd="0" parTransId="{10B79EF2-70C1-6241-A2BB-2969061FE483}" sibTransId="{251B5EB4-121A-E64D-8B72-AACC72797D4D}"/>
    <dgm:cxn modelId="{D156C173-1BE3-D146-B872-184F280118E3}" srcId="{A7B31278-3393-4748-832E-F9E896CCB79D}" destId="{DBBA7DB7-B8D3-1A46-8873-781A0D5FE6E5}" srcOrd="0" destOrd="0" parTransId="{739EBFED-6B62-2E41-B1C0-FB4AC67719C1}" sibTransId="{6CFB012B-6AC2-3D40-A880-2A00BEB76ECC}"/>
    <dgm:cxn modelId="{68EBE888-4C6B-0649-9C72-B25F87F7D85E}" type="presOf" srcId="{F6721F71-A00A-E249-8803-D553A01DA16C}" destId="{E074C194-68C7-6B47-A969-EBFA925D528A}" srcOrd="0" destOrd="1" presId="urn:microsoft.com/office/officeart/2005/8/layout/hList6"/>
    <dgm:cxn modelId="{245B0F4F-C023-4841-83A9-2DFDAF849561}" srcId="{DDA99A23-349B-CD42-A347-00DFB23D8394}" destId="{BEA83978-6122-4A41-A114-8A285796C258}" srcOrd="2" destOrd="0" parTransId="{738B83C2-3EFC-8B4D-B49D-430FF949B3F2}" sibTransId="{51B889CC-DB15-E54B-B1DD-47AFB6EA054A}"/>
    <dgm:cxn modelId="{7EB58F5D-C3C3-494B-B9BD-6E8860D7D9E1}" srcId="{DDA99A23-349B-CD42-A347-00DFB23D8394}" destId="{A7B31278-3393-4748-832E-F9E896CCB79D}" srcOrd="1" destOrd="0" parTransId="{EA1AA578-A324-264D-BE37-816CE3906628}" sibTransId="{F3D46397-BF7B-984D-81E3-A89DA7C57FFC}"/>
    <dgm:cxn modelId="{27C151AD-1869-304C-90A3-15B0C89971F6}" type="presOf" srcId="{4D8C5436-194E-364B-848C-4A7B55C55BA3}" destId="{E074C194-68C7-6B47-A969-EBFA925D528A}" srcOrd="0" destOrd="3" presId="urn:microsoft.com/office/officeart/2005/8/layout/hList6"/>
    <dgm:cxn modelId="{5CDC0C3E-2CC6-2645-B246-D6ACFA687BCD}" type="presParOf" srcId="{5E88CEBF-1F3B-E94E-AF95-BEF546F24A68}" destId="{9CB74FAC-57B0-CE4F-9300-AB16E14207C1}" srcOrd="0" destOrd="0" presId="urn:microsoft.com/office/officeart/2005/8/layout/hList6"/>
    <dgm:cxn modelId="{373703C4-939D-1D40-BAD9-D05B5E85E5D2}" type="presParOf" srcId="{5E88CEBF-1F3B-E94E-AF95-BEF546F24A68}" destId="{4895D180-532C-804E-875A-9F723243E8B0}" srcOrd="1" destOrd="0" presId="urn:microsoft.com/office/officeart/2005/8/layout/hList6"/>
    <dgm:cxn modelId="{706EE7F0-F969-954F-B58A-10C5EE24BA86}" type="presParOf" srcId="{5E88CEBF-1F3B-E94E-AF95-BEF546F24A68}" destId="{3BADBFE5-7517-8040-8A12-B3EA78181CE9}" srcOrd="2" destOrd="0" presId="urn:microsoft.com/office/officeart/2005/8/layout/hList6"/>
    <dgm:cxn modelId="{1622EAC9-B290-4147-A1A0-B7EF2622F8FF}" type="presParOf" srcId="{5E88CEBF-1F3B-E94E-AF95-BEF546F24A68}" destId="{5DD60DC1-2776-D046-BB5B-9FDE099FC42E}" srcOrd="3" destOrd="0" presId="urn:microsoft.com/office/officeart/2005/8/layout/hList6"/>
    <dgm:cxn modelId="{11D377C7-98BD-7B49-84FA-3E9888420063}" type="presParOf" srcId="{5E88CEBF-1F3B-E94E-AF95-BEF546F24A68}" destId="{E074C194-68C7-6B47-A969-EBFA925D528A}" srcOrd="4" destOrd="0" presId="urn:microsoft.com/office/officeart/2005/8/layout/hList6"/>
    <dgm:cxn modelId="{58DB1FC2-3868-A540-9FEC-AA953E3C87E1}" type="presParOf" srcId="{5E88CEBF-1F3B-E94E-AF95-BEF546F24A68}" destId="{E88E9C69-BE8A-434F-95FD-C32578AEBDA2}" srcOrd="5" destOrd="0" presId="urn:microsoft.com/office/officeart/2005/8/layout/hList6"/>
    <dgm:cxn modelId="{2E8CB6D7-2B11-6947-A0EE-F7FB0D27243A}" type="presParOf" srcId="{5E88CEBF-1F3B-E94E-AF95-BEF546F24A68}" destId="{8289128C-E18B-9046-88D6-90D77C5E62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855EF-0E56-8E4B-8B71-AEF7180B3B2D}" type="doc">
      <dgm:prSet loTypeId="urn:microsoft.com/office/officeart/2005/8/layout/hierarchy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2E77C2-E712-0F4C-AFCD-6D7D9DC4C48A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管理员登录</a:t>
          </a:r>
          <a:endParaRPr lang="zh-CN" altLang="en-US" sz="2800" dirty="0"/>
        </a:p>
      </dgm:t>
    </dgm:pt>
    <dgm:pt modelId="{B346E5EB-82A2-E64C-A5FA-48E41D4F420A}" type="par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91DF3F24-1E5B-8F40-AC73-89D3055C00FA}" type="sib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AF76DF85-9DCD-9047-999C-CA46F6070EB7}" type="asst">
      <dgm:prSet phldrT="[文本]" custT="1"/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D60F08E7-6963-924A-9C12-C7B5134461CF}" type="parTrans" cxnId="{9DC59103-9573-1C42-B0BE-71A32CB5654A}">
      <dgm:prSet custT="1"/>
      <dgm:spPr/>
      <dgm:t>
        <a:bodyPr/>
        <a:lstStyle/>
        <a:p>
          <a:endParaRPr lang="zh-CN" altLang="en-US" sz="2800"/>
        </a:p>
      </dgm:t>
    </dgm:pt>
    <dgm:pt modelId="{3394E37A-93CE-1E42-8FD2-CF9295932C59}" type="sibTrans" cxnId="{9DC59103-9573-1C42-B0BE-71A32CB5654A}">
      <dgm:prSet/>
      <dgm:spPr/>
      <dgm:t>
        <a:bodyPr/>
        <a:lstStyle/>
        <a:p>
          <a:endParaRPr lang="zh-CN" altLang="en-US" sz="2800"/>
        </a:p>
      </dgm:t>
    </dgm:pt>
    <dgm:pt modelId="{4C9AF051-8257-B64D-9453-A573E15AABEB}">
      <dgm:prSet phldrT="[文本]" custT="1"/>
      <dgm:spPr/>
      <dgm:t>
        <a:bodyPr/>
        <a:lstStyle/>
        <a:p>
          <a:r>
            <a:rPr lang="zh-CN" altLang="en-US" sz="2800" dirty="0" smtClean="0"/>
            <a:t>发布问卷</a:t>
          </a:r>
          <a:endParaRPr lang="zh-CN" altLang="en-US" sz="2800" dirty="0"/>
        </a:p>
      </dgm:t>
    </dgm:pt>
    <dgm:pt modelId="{7DE30E7E-98CE-B44C-B9BD-CAB6451657DA}" type="parTrans" cxnId="{0C52AE1D-D7F0-8D4C-9617-2AB2E4E0DAF8}">
      <dgm:prSet custT="1"/>
      <dgm:spPr/>
      <dgm:t>
        <a:bodyPr/>
        <a:lstStyle/>
        <a:p>
          <a:endParaRPr lang="zh-CN" altLang="en-US" sz="2800"/>
        </a:p>
      </dgm:t>
    </dgm:pt>
    <dgm:pt modelId="{0C3816EA-DDD8-D545-9C7E-B49137FF696C}" type="sibTrans" cxnId="{0C52AE1D-D7F0-8D4C-9617-2AB2E4E0DAF8}">
      <dgm:prSet/>
      <dgm:spPr/>
      <dgm:t>
        <a:bodyPr/>
        <a:lstStyle/>
        <a:p>
          <a:endParaRPr lang="zh-CN" altLang="en-US" sz="2800"/>
        </a:p>
      </dgm:t>
    </dgm:pt>
    <dgm:pt modelId="{3EB74460-061E-6E41-9F66-165313103C9F}">
      <dgm:prSet phldrT="[文本]" custT="1"/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5E8AD7F2-A205-5042-A4DD-4632E5A0C939}" type="parTrans" cxnId="{DBF361BC-43A5-E044-A62A-EE5CD83558CC}">
      <dgm:prSet custT="1"/>
      <dgm:spPr/>
      <dgm:t>
        <a:bodyPr/>
        <a:lstStyle/>
        <a:p>
          <a:endParaRPr lang="zh-CN" altLang="en-US" sz="2800"/>
        </a:p>
      </dgm:t>
    </dgm:pt>
    <dgm:pt modelId="{743B88D8-F50B-1348-93C0-ECEFEDBEEAE3}" type="sibTrans" cxnId="{DBF361BC-43A5-E044-A62A-EE5CD83558CC}">
      <dgm:prSet/>
      <dgm:spPr/>
      <dgm:t>
        <a:bodyPr/>
        <a:lstStyle/>
        <a:p>
          <a:endParaRPr lang="zh-CN" altLang="en-US" sz="2800"/>
        </a:p>
      </dgm:t>
    </dgm:pt>
    <dgm:pt modelId="{AB9CED36-126D-A44A-8BA5-3644C94E99FE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搜索关键词</a:t>
          </a:r>
          <a:endParaRPr lang="zh-CN" altLang="en-US" sz="2800" dirty="0"/>
        </a:p>
      </dgm:t>
    </dgm:pt>
    <dgm:pt modelId="{624BF31D-D11A-B841-AC63-FA75D713CEB5}" type="parTrans" cxnId="{CD18F5D1-5926-6744-9CDF-1B6D5A983D8A}">
      <dgm:prSet custT="1"/>
      <dgm:spPr/>
      <dgm:t>
        <a:bodyPr/>
        <a:lstStyle/>
        <a:p>
          <a:endParaRPr lang="zh-CN" altLang="en-US" sz="2800"/>
        </a:p>
      </dgm:t>
    </dgm:pt>
    <dgm:pt modelId="{3BB0AF8B-E5CC-844F-953B-EDACA6B5267C}" type="sibTrans" cxnId="{CD18F5D1-5926-6744-9CDF-1B6D5A983D8A}">
      <dgm:prSet/>
      <dgm:spPr/>
      <dgm:t>
        <a:bodyPr/>
        <a:lstStyle/>
        <a:p>
          <a:endParaRPr lang="zh-CN" altLang="en-US" sz="2800"/>
        </a:p>
      </dgm:t>
    </dgm:pt>
    <dgm:pt modelId="{5F1C19E9-2C98-F041-A948-E842BE98E16C}" type="pres">
      <dgm:prSet presAssocID="{8E5855EF-0E56-8E4B-8B71-AEF7180B3B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366A56-47EF-5F41-9B87-022C5D2BB481}" type="pres">
      <dgm:prSet presAssocID="{902E77C2-E712-0F4C-AFCD-6D7D9DC4C48A}" presName="root1" presStyleCnt="0"/>
      <dgm:spPr/>
    </dgm:pt>
    <dgm:pt modelId="{6B8C1FD7-460A-6D4E-9BFC-18791FDDE7C6}" type="pres">
      <dgm:prSet presAssocID="{902E77C2-E712-0F4C-AFCD-6D7D9DC4C48A}" presName="LevelOneTextNode" presStyleLbl="node0" presStyleIdx="0" presStyleCnt="1">
        <dgm:presLayoutVars>
          <dgm:chPref val="3"/>
        </dgm:presLayoutVars>
      </dgm:prSet>
      <dgm:spPr/>
    </dgm:pt>
    <dgm:pt modelId="{1FFDA0DE-CC6D-E549-8343-33603C58EE95}" type="pres">
      <dgm:prSet presAssocID="{902E77C2-E712-0F4C-AFCD-6D7D9DC4C48A}" presName="level2hierChild" presStyleCnt="0"/>
      <dgm:spPr/>
    </dgm:pt>
    <dgm:pt modelId="{0283D6BD-8662-1241-968B-DDEDFE7DECB0}" type="pres">
      <dgm:prSet presAssocID="{D60F08E7-6963-924A-9C12-C7B5134461CF}" presName="conn2-1" presStyleLbl="parChTrans1D2" presStyleIdx="0" presStyleCnt="4"/>
      <dgm:spPr/>
    </dgm:pt>
    <dgm:pt modelId="{CFC3EACE-402D-9A45-B584-4E82D5E33D5C}" type="pres">
      <dgm:prSet presAssocID="{D60F08E7-6963-924A-9C12-C7B5134461CF}" presName="connTx" presStyleLbl="parChTrans1D2" presStyleIdx="0" presStyleCnt="4"/>
      <dgm:spPr/>
    </dgm:pt>
    <dgm:pt modelId="{156F310E-50A1-1B40-B40A-DE55C89A3904}" type="pres">
      <dgm:prSet presAssocID="{AF76DF85-9DCD-9047-999C-CA46F6070EB7}" presName="root2" presStyleCnt="0"/>
      <dgm:spPr/>
    </dgm:pt>
    <dgm:pt modelId="{0E47C132-B5F6-0C4A-A008-8229759B7818}" type="pres">
      <dgm:prSet presAssocID="{AF76DF85-9DCD-9047-999C-CA46F6070EB7}" presName="LevelTwoTextNode" presStyleLbl="asst1" presStyleIdx="0" presStyleCnt="1">
        <dgm:presLayoutVars>
          <dgm:chPref val="3"/>
        </dgm:presLayoutVars>
      </dgm:prSet>
      <dgm:spPr/>
    </dgm:pt>
    <dgm:pt modelId="{2455640F-8761-2447-8A08-E5C6B3642953}" type="pres">
      <dgm:prSet presAssocID="{AF76DF85-9DCD-9047-999C-CA46F6070EB7}" presName="level3hierChild" presStyleCnt="0"/>
      <dgm:spPr/>
    </dgm:pt>
    <dgm:pt modelId="{61B56DEF-0045-A444-958E-A1FF2CDF5AB5}" type="pres">
      <dgm:prSet presAssocID="{7DE30E7E-98CE-B44C-B9BD-CAB6451657DA}" presName="conn2-1" presStyleLbl="parChTrans1D2" presStyleIdx="1" presStyleCnt="4"/>
      <dgm:spPr/>
    </dgm:pt>
    <dgm:pt modelId="{E884DEA1-73DB-C54D-B46E-6A491FE47DF3}" type="pres">
      <dgm:prSet presAssocID="{7DE30E7E-98CE-B44C-B9BD-CAB6451657DA}" presName="connTx" presStyleLbl="parChTrans1D2" presStyleIdx="1" presStyleCnt="4"/>
      <dgm:spPr/>
    </dgm:pt>
    <dgm:pt modelId="{B2FEED64-D2A2-7B49-9CAF-3A52D314FCB5}" type="pres">
      <dgm:prSet presAssocID="{4C9AF051-8257-B64D-9453-A573E15AABEB}" presName="root2" presStyleCnt="0"/>
      <dgm:spPr/>
    </dgm:pt>
    <dgm:pt modelId="{A14CEE1B-8264-8545-BB71-DB172383714B}" type="pres">
      <dgm:prSet presAssocID="{4C9AF051-8257-B64D-9453-A573E15AABEB}" presName="LevelTwoTextNode" presStyleLbl="node2" presStyleIdx="0" presStyleCnt="3">
        <dgm:presLayoutVars>
          <dgm:chPref val="3"/>
        </dgm:presLayoutVars>
      </dgm:prSet>
      <dgm:spPr/>
    </dgm:pt>
    <dgm:pt modelId="{EC8C65DF-89B0-7546-AD3D-0110D9586B77}" type="pres">
      <dgm:prSet presAssocID="{4C9AF051-8257-B64D-9453-A573E15AABEB}" presName="level3hierChild" presStyleCnt="0"/>
      <dgm:spPr/>
    </dgm:pt>
    <dgm:pt modelId="{A5567A14-9FD5-5C4C-97F0-5D7A2FE3A730}" type="pres">
      <dgm:prSet presAssocID="{5E8AD7F2-A205-5042-A4DD-4632E5A0C939}" presName="conn2-1" presStyleLbl="parChTrans1D2" presStyleIdx="2" presStyleCnt="4"/>
      <dgm:spPr/>
    </dgm:pt>
    <dgm:pt modelId="{38284377-E4B6-184F-950A-334036E88CFA}" type="pres">
      <dgm:prSet presAssocID="{5E8AD7F2-A205-5042-A4DD-4632E5A0C939}" presName="connTx" presStyleLbl="parChTrans1D2" presStyleIdx="2" presStyleCnt="4"/>
      <dgm:spPr/>
    </dgm:pt>
    <dgm:pt modelId="{902BF3C1-D4FE-274F-A8B4-C4F4805D3531}" type="pres">
      <dgm:prSet presAssocID="{3EB74460-061E-6E41-9F66-165313103C9F}" presName="root2" presStyleCnt="0"/>
      <dgm:spPr/>
    </dgm:pt>
    <dgm:pt modelId="{C9D80BDE-1EBC-1B43-A12C-5F9DC5EBAA3A}" type="pres">
      <dgm:prSet presAssocID="{3EB74460-061E-6E41-9F66-165313103C9F}" presName="LevelTwoTextNode" presStyleLbl="node2" presStyleIdx="1" presStyleCnt="3">
        <dgm:presLayoutVars>
          <dgm:chPref val="3"/>
        </dgm:presLayoutVars>
      </dgm:prSet>
      <dgm:spPr/>
    </dgm:pt>
    <dgm:pt modelId="{E181EB2D-18A4-A94C-AC32-390172A1857E}" type="pres">
      <dgm:prSet presAssocID="{3EB74460-061E-6E41-9F66-165313103C9F}" presName="level3hierChild" presStyleCnt="0"/>
      <dgm:spPr/>
    </dgm:pt>
    <dgm:pt modelId="{07CECD27-6BF8-8244-8F2C-2C63CD7ED96A}" type="pres">
      <dgm:prSet presAssocID="{624BF31D-D11A-B841-AC63-FA75D713CEB5}" presName="conn2-1" presStyleLbl="parChTrans1D2" presStyleIdx="3" presStyleCnt="4"/>
      <dgm:spPr/>
    </dgm:pt>
    <dgm:pt modelId="{461F20DF-5B39-9840-8D8E-C8CDADD7ED5C}" type="pres">
      <dgm:prSet presAssocID="{624BF31D-D11A-B841-AC63-FA75D713CEB5}" presName="connTx" presStyleLbl="parChTrans1D2" presStyleIdx="3" presStyleCnt="4"/>
      <dgm:spPr/>
    </dgm:pt>
    <dgm:pt modelId="{CAA3A765-4E11-C54D-A8D5-FCC66D215EC2}" type="pres">
      <dgm:prSet presAssocID="{AB9CED36-126D-A44A-8BA5-3644C94E99FE}" presName="root2" presStyleCnt="0"/>
      <dgm:spPr/>
    </dgm:pt>
    <dgm:pt modelId="{E978EFE4-175D-0943-9E87-2235FF553A33}" type="pres">
      <dgm:prSet presAssocID="{AB9CED36-126D-A44A-8BA5-3644C94E99F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2901C-E820-FD40-AD4C-D10D5E08C02F}" type="pres">
      <dgm:prSet presAssocID="{AB9CED36-126D-A44A-8BA5-3644C94E99FE}" presName="level3hierChild" presStyleCnt="0"/>
      <dgm:spPr/>
    </dgm:pt>
  </dgm:ptLst>
  <dgm:cxnLst>
    <dgm:cxn modelId="{8C6CB86E-5109-0C49-BFDB-19C115118D63}" type="presOf" srcId="{7DE30E7E-98CE-B44C-B9BD-CAB6451657DA}" destId="{E884DEA1-73DB-C54D-B46E-6A491FE47DF3}" srcOrd="1" destOrd="0" presId="urn:microsoft.com/office/officeart/2005/8/layout/hierarchy2"/>
    <dgm:cxn modelId="{5EAF0A48-DB65-C842-B931-F24773E31E19}" type="presOf" srcId="{5E8AD7F2-A205-5042-A4DD-4632E5A0C939}" destId="{38284377-E4B6-184F-950A-334036E88CFA}" srcOrd="1" destOrd="0" presId="urn:microsoft.com/office/officeart/2005/8/layout/hierarchy2"/>
    <dgm:cxn modelId="{505A4D30-32DC-6541-AD5B-429B3F87ED30}" type="presOf" srcId="{4C9AF051-8257-B64D-9453-A573E15AABEB}" destId="{A14CEE1B-8264-8545-BB71-DB172383714B}" srcOrd="0" destOrd="0" presId="urn:microsoft.com/office/officeart/2005/8/layout/hierarchy2"/>
    <dgm:cxn modelId="{AAD1EB89-1A20-EE40-BDE5-573AD16F7BB1}" type="presOf" srcId="{5E8AD7F2-A205-5042-A4DD-4632E5A0C939}" destId="{A5567A14-9FD5-5C4C-97F0-5D7A2FE3A730}" srcOrd="0" destOrd="0" presId="urn:microsoft.com/office/officeart/2005/8/layout/hierarchy2"/>
    <dgm:cxn modelId="{168D8083-2B88-7D42-9909-9382CFCF31FD}" type="presOf" srcId="{AB9CED36-126D-A44A-8BA5-3644C94E99FE}" destId="{E978EFE4-175D-0943-9E87-2235FF553A33}" srcOrd="0" destOrd="0" presId="urn:microsoft.com/office/officeart/2005/8/layout/hierarchy2"/>
    <dgm:cxn modelId="{F9A45E4A-9D26-B14F-8B53-51EDCADBFE8B}" type="presOf" srcId="{D60F08E7-6963-924A-9C12-C7B5134461CF}" destId="{0283D6BD-8662-1241-968B-DDEDFE7DECB0}" srcOrd="0" destOrd="0" presId="urn:microsoft.com/office/officeart/2005/8/layout/hierarchy2"/>
    <dgm:cxn modelId="{1AB9FAEF-1040-E84C-933D-44CFC9B41F17}" type="presOf" srcId="{624BF31D-D11A-B841-AC63-FA75D713CEB5}" destId="{461F20DF-5B39-9840-8D8E-C8CDADD7ED5C}" srcOrd="1" destOrd="0" presId="urn:microsoft.com/office/officeart/2005/8/layout/hierarchy2"/>
    <dgm:cxn modelId="{9DC59103-9573-1C42-B0BE-71A32CB5654A}" srcId="{902E77C2-E712-0F4C-AFCD-6D7D9DC4C48A}" destId="{AF76DF85-9DCD-9047-999C-CA46F6070EB7}" srcOrd="0" destOrd="0" parTransId="{D60F08E7-6963-924A-9C12-C7B5134461CF}" sibTransId="{3394E37A-93CE-1E42-8FD2-CF9295932C59}"/>
    <dgm:cxn modelId="{6354BAF6-5565-1346-946E-EDB203A52506}" srcId="{8E5855EF-0E56-8E4B-8B71-AEF7180B3B2D}" destId="{902E77C2-E712-0F4C-AFCD-6D7D9DC4C48A}" srcOrd="0" destOrd="0" parTransId="{B346E5EB-82A2-E64C-A5FA-48E41D4F420A}" sibTransId="{91DF3F24-1E5B-8F40-AC73-89D3055C00FA}"/>
    <dgm:cxn modelId="{8F1BA562-7B3F-474B-86E6-BA61666BB5E3}" type="presOf" srcId="{D60F08E7-6963-924A-9C12-C7B5134461CF}" destId="{CFC3EACE-402D-9A45-B584-4E82D5E33D5C}" srcOrd="1" destOrd="0" presId="urn:microsoft.com/office/officeart/2005/8/layout/hierarchy2"/>
    <dgm:cxn modelId="{CD18F5D1-5926-6744-9CDF-1B6D5A983D8A}" srcId="{902E77C2-E712-0F4C-AFCD-6D7D9DC4C48A}" destId="{AB9CED36-126D-A44A-8BA5-3644C94E99FE}" srcOrd="3" destOrd="0" parTransId="{624BF31D-D11A-B841-AC63-FA75D713CEB5}" sibTransId="{3BB0AF8B-E5CC-844F-953B-EDACA6B5267C}"/>
    <dgm:cxn modelId="{4112710B-5669-8142-8CD5-5E5D9AA03C9A}" type="presOf" srcId="{624BF31D-D11A-B841-AC63-FA75D713CEB5}" destId="{07CECD27-6BF8-8244-8F2C-2C63CD7ED96A}" srcOrd="0" destOrd="0" presId="urn:microsoft.com/office/officeart/2005/8/layout/hierarchy2"/>
    <dgm:cxn modelId="{A013971A-D8CD-2D49-8FE6-5EDB228DAF60}" type="presOf" srcId="{8E5855EF-0E56-8E4B-8B71-AEF7180B3B2D}" destId="{5F1C19E9-2C98-F041-A948-E842BE98E16C}" srcOrd="0" destOrd="0" presId="urn:microsoft.com/office/officeart/2005/8/layout/hierarchy2"/>
    <dgm:cxn modelId="{DBF361BC-43A5-E044-A62A-EE5CD83558CC}" srcId="{902E77C2-E712-0F4C-AFCD-6D7D9DC4C48A}" destId="{3EB74460-061E-6E41-9F66-165313103C9F}" srcOrd="2" destOrd="0" parTransId="{5E8AD7F2-A205-5042-A4DD-4632E5A0C939}" sibTransId="{743B88D8-F50B-1348-93C0-ECEFEDBEEAE3}"/>
    <dgm:cxn modelId="{ACB916C6-5E0D-D447-AA99-66A8269BA02E}" type="presOf" srcId="{3EB74460-061E-6E41-9F66-165313103C9F}" destId="{C9D80BDE-1EBC-1B43-A12C-5F9DC5EBAA3A}" srcOrd="0" destOrd="0" presId="urn:microsoft.com/office/officeart/2005/8/layout/hierarchy2"/>
    <dgm:cxn modelId="{D59DC4AF-C2AF-F14D-A35A-7F3B4BB02E29}" type="presOf" srcId="{AF76DF85-9DCD-9047-999C-CA46F6070EB7}" destId="{0E47C132-B5F6-0C4A-A008-8229759B7818}" srcOrd="0" destOrd="0" presId="urn:microsoft.com/office/officeart/2005/8/layout/hierarchy2"/>
    <dgm:cxn modelId="{BB002D7A-3174-C947-9035-58E6E262B523}" type="presOf" srcId="{902E77C2-E712-0F4C-AFCD-6D7D9DC4C48A}" destId="{6B8C1FD7-460A-6D4E-9BFC-18791FDDE7C6}" srcOrd="0" destOrd="0" presId="urn:microsoft.com/office/officeart/2005/8/layout/hierarchy2"/>
    <dgm:cxn modelId="{B1402D01-3346-0F44-948D-74F5AC8EBE18}" type="presOf" srcId="{7DE30E7E-98CE-B44C-B9BD-CAB6451657DA}" destId="{61B56DEF-0045-A444-958E-A1FF2CDF5AB5}" srcOrd="0" destOrd="0" presId="urn:microsoft.com/office/officeart/2005/8/layout/hierarchy2"/>
    <dgm:cxn modelId="{0C52AE1D-D7F0-8D4C-9617-2AB2E4E0DAF8}" srcId="{902E77C2-E712-0F4C-AFCD-6D7D9DC4C48A}" destId="{4C9AF051-8257-B64D-9453-A573E15AABEB}" srcOrd="1" destOrd="0" parTransId="{7DE30E7E-98CE-B44C-B9BD-CAB6451657DA}" sibTransId="{0C3816EA-DDD8-D545-9C7E-B49137FF696C}"/>
    <dgm:cxn modelId="{D219B776-DA62-F24A-9A4B-4644ACA097BA}" type="presParOf" srcId="{5F1C19E9-2C98-F041-A948-E842BE98E16C}" destId="{00366A56-47EF-5F41-9B87-022C5D2BB481}" srcOrd="0" destOrd="0" presId="urn:microsoft.com/office/officeart/2005/8/layout/hierarchy2"/>
    <dgm:cxn modelId="{E338A071-7F41-3E45-BC34-2C4CF9D149E0}" type="presParOf" srcId="{00366A56-47EF-5F41-9B87-022C5D2BB481}" destId="{6B8C1FD7-460A-6D4E-9BFC-18791FDDE7C6}" srcOrd="0" destOrd="0" presId="urn:microsoft.com/office/officeart/2005/8/layout/hierarchy2"/>
    <dgm:cxn modelId="{7EC78923-F6BE-774F-9A11-60CEB3ECF9A4}" type="presParOf" srcId="{00366A56-47EF-5F41-9B87-022C5D2BB481}" destId="{1FFDA0DE-CC6D-E549-8343-33603C58EE95}" srcOrd="1" destOrd="0" presId="urn:microsoft.com/office/officeart/2005/8/layout/hierarchy2"/>
    <dgm:cxn modelId="{62B35F64-7379-F741-A1EB-389078FAC3BC}" type="presParOf" srcId="{1FFDA0DE-CC6D-E549-8343-33603C58EE95}" destId="{0283D6BD-8662-1241-968B-DDEDFE7DECB0}" srcOrd="0" destOrd="0" presId="urn:microsoft.com/office/officeart/2005/8/layout/hierarchy2"/>
    <dgm:cxn modelId="{4F71C9D2-FEF5-C34D-9D3E-3934651A5436}" type="presParOf" srcId="{0283D6BD-8662-1241-968B-DDEDFE7DECB0}" destId="{CFC3EACE-402D-9A45-B584-4E82D5E33D5C}" srcOrd="0" destOrd="0" presId="urn:microsoft.com/office/officeart/2005/8/layout/hierarchy2"/>
    <dgm:cxn modelId="{D89A2BF4-45E2-8B41-93DF-8687535B6717}" type="presParOf" srcId="{1FFDA0DE-CC6D-E549-8343-33603C58EE95}" destId="{156F310E-50A1-1B40-B40A-DE55C89A3904}" srcOrd="1" destOrd="0" presId="urn:microsoft.com/office/officeart/2005/8/layout/hierarchy2"/>
    <dgm:cxn modelId="{6208C1C8-897A-364E-A7F3-3A9E76C258C3}" type="presParOf" srcId="{156F310E-50A1-1B40-B40A-DE55C89A3904}" destId="{0E47C132-B5F6-0C4A-A008-8229759B7818}" srcOrd="0" destOrd="0" presId="urn:microsoft.com/office/officeart/2005/8/layout/hierarchy2"/>
    <dgm:cxn modelId="{5D0BA317-7247-884C-A6B6-E9DE82850E41}" type="presParOf" srcId="{156F310E-50A1-1B40-B40A-DE55C89A3904}" destId="{2455640F-8761-2447-8A08-E5C6B3642953}" srcOrd="1" destOrd="0" presId="urn:microsoft.com/office/officeart/2005/8/layout/hierarchy2"/>
    <dgm:cxn modelId="{AF570FC0-35DE-8848-B316-29F4D746DD50}" type="presParOf" srcId="{1FFDA0DE-CC6D-E549-8343-33603C58EE95}" destId="{61B56DEF-0045-A444-958E-A1FF2CDF5AB5}" srcOrd="2" destOrd="0" presId="urn:microsoft.com/office/officeart/2005/8/layout/hierarchy2"/>
    <dgm:cxn modelId="{40E87919-7E5C-3A4F-8469-6F27B98E93E3}" type="presParOf" srcId="{61B56DEF-0045-A444-958E-A1FF2CDF5AB5}" destId="{E884DEA1-73DB-C54D-B46E-6A491FE47DF3}" srcOrd="0" destOrd="0" presId="urn:microsoft.com/office/officeart/2005/8/layout/hierarchy2"/>
    <dgm:cxn modelId="{F6669E49-C8AD-7E44-9265-782CEA3324CB}" type="presParOf" srcId="{1FFDA0DE-CC6D-E549-8343-33603C58EE95}" destId="{B2FEED64-D2A2-7B49-9CAF-3A52D314FCB5}" srcOrd="3" destOrd="0" presId="urn:microsoft.com/office/officeart/2005/8/layout/hierarchy2"/>
    <dgm:cxn modelId="{35AEE051-97AA-B042-8E40-A0F42A364F7F}" type="presParOf" srcId="{B2FEED64-D2A2-7B49-9CAF-3A52D314FCB5}" destId="{A14CEE1B-8264-8545-BB71-DB172383714B}" srcOrd="0" destOrd="0" presId="urn:microsoft.com/office/officeart/2005/8/layout/hierarchy2"/>
    <dgm:cxn modelId="{B1243061-8C9D-B844-926B-18B84A9C5241}" type="presParOf" srcId="{B2FEED64-D2A2-7B49-9CAF-3A52D314FCB5}" destId="{EC8C65DF-89B0-7546-AD3D-0110D9586B77}" srcOrd="1" destOrd="0" presId="urn:microsoft.com/office/officeart/2005/8/layout/hierarchy2"/>
    <dgm:cxn modelId="{A289FB6E-51CB-2D47-95B7-30C05D232926}" type="presParOf" srcId="{1FFDA0DE-CC6D-E549-8343-33603C58EE95}" destId="{A5567A14-9FD5-5C4C-97F0-5D7A2FE3A730}" srcOrd="4" destOrd="0" presId="urn:microsoft.com/office/officeart/2005/8/layout/hierarchy2"/>
    <dgm:cxn modelId="{6B835D4C-2CAB-084F-A962-B4DDD080B36A}" type="presParOf" srcId="{A5567A14-9FD5-5C4C-97F0-5D7A2FE3A730}" destId="{38284377-E4B6-184F-950A-334036E88CFA}" srcOrd="0" destOrd="0" presId="urn:microsoft.com/office/officeart/2005/8/layout/hierarchy2"/>
    <dgm:cxn modelId="{4BA081F4-1C10-344C-B783-CDA240E7A0E3}" type="presParOf" srcId="{1FFDA0DE-CC6D-E549-8343-33603C58EE95}" destId="{902BF3C1-D4FE-274F-A8B4-C4F4805D3531}" srcOrd="5" destOrd="0" presId="urn:microsoft.com/office/officeart/2005/8/layout/hierarchy2"/>
    <dgm:cxn modelId="{8B1670A8-E848-8C49-845A-BEF83A3F6AEC}" type="presParOf" srcId="{902BF3C1-D4FE-274F-A8B4-C4F4805D3531}" destId="{C9D80BDE-1EBC-1B43-A12C-5F9DC5EBAA3A}" srcOrd="0" destOrd="0" presId="urn:microsoft.com/office/officeart/2005/8/layout/hierarchy2"/>
    <dgm:cxn modelId="{9443CFC1-4D62-A747-8AE2-2268DF59028A}" type="presParOf" srcId="{902BF3C1-D4FE-274F-A8B4-C4F4805D3531}" destId="{E181EB2D-18A4-A94C-AC32-390172A1857E}" srcOrd="1" destOrd="0" presId="urn:microsoft.com/office/officeart/2005/8/layout/hierarchy2"/>
    <dgm:cxn modelId="{AD100FFC-31ED-FD41-8650-F1B14E2FF67D}" type="presParOf" srcId="{1FFDA0DE-CC6D-E549-8343-33603C58EE95}" destId="{07CECD27-6BF8-8244-8F2C-2C63CD7ED96A}" srcOrd="6" destOrd="0" presId="urn:microsoft.com/office/officeart/2005/8/layout/hierarchy2"/>
    <dgm:cxn modelId="{DC0C205F-5609-324B-8DD3-1B99B8C45F7F}" type="presParOf" srcId="{07CECD27-6BF8-8244-8F2C-2C63CD7ED96A}" destId="{461F20DF-5B39-9840-8D8E-C8CDADD7ED5C}" srcOrd="0" destOrd="0" presId="urn:microsoft.com/office/officeart/2005/8/layout/hierarchy2"/>
    <dgm:cxn modelId="{1454A169-BF47-8D4C-878B-C57575AD871E}" type="presParOf" srcId="{1FFDA0DE-CC6D-E549-8343-33603C58EE95}" destId="{CAA3A765-4E11-C54D-A8D5-FCC66D215EC2}" srcOrd="7" destOrd="0" presId="urn:microsoft.com/office/officeart/2005/8/layout/hierarchy2"/>
    <dgm:cxn modelId="{4F67BFFA-1755-6742-99C7-F4E0834B6E43}" type="presParOf" srcId="{CAA3A765-4E11-C54D-A8D5-FCC66D215EC2}" destId="{E978EFE4-175D-0943-9E87-2235FF553A33}" srcOrd="0" destOrd="0" presId="urn:microsoft.com/office/officeart/2005/8/layout/hierarchy2"/>
    <dgm:cxn modelId="{74263AF6-99C5-8B4A-9B77-A47F42729B88}" type="presParOf" srcId="{CAA3A765-4E11-C54D-A8D5-FCC66D215EC2}" destId="{EAA2901C-E820-FD40-AD4C-D10D5E08C0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A178A0-EB4E-1240-9A0C-80DD9C510308}" type="doc">
      <dgm:prSet loTypeId="urn:microsoft.com/office/officeart/2005/8/layout/hList6" loCatId="" qsTypeId="urn:microsoft.com/office/officeart/2005/8/quickstyle/simple5" qsCatId="simple" csTypeId="urn:microsoft.com/office/officeart/2005/8/colors/accent1_2" csCatId="accent1" phldr="1"/>
      <dgm:spPr/>
    </dgm:pt>
    <dgm:pt modelId="{D3D4E366-7FEC-2F4D-8196-A2CFFF77149D}">
      <dgm:prSet phldrT="[文本]" custT="1"/>
      <dgm:spPr/>
      <dgm:t>
        <a:bodyPr/>
        <a:lstStyle/>
        <a:p>
          <a:r>
            <a:rPr lang="zh-CN" altLang="en-US" sz="2800" dirty="0" smtClean="0"/>
            <a:t>选定搜索条件</a:t>
          </a:r>
          <a:endParaRPr lang="zh-CN" altLang="en-US" sz="2800" dirty="0"/>
        </a:p>
      </dgm:t>
    </dgm:pt>
    <dgm:pt modelId="{E768795C-E23F-304B-941B-DDDB489CD613}" type="parTrans" cxnId="{5707E4A4-D30F-964A-B343-98E68CED6E26}">
      <dgm:prSet/>
      <dgm:spPr/>
      <dgm:t>
        <a:bodyPr/>
        <a:lstStyle/>
        <a:p>
          <a:endParaRPr lang="zh-CN" altLang="en-US" sz="2800"/>
        </a:p>
      </dgm:t>
    </dgm:pt>
    <dgm:pt modelId="{5C6A3872-FD90-0F45-82ED-B56E402C935F}" type="sibTrans" cxnId="{5707E4A4-D30F-964A-B343-98E68CED6E26}">
      <dgm:prSet custT="1"/>
      <dgm:spPr/>
      <dgm:t>
        <a:bodyPr/>
        <a:lstStyle/>
        <a:p>
          <a:endParaRPr lang="zh-CN" altLang="en-US" sz="2800"/>
        </a:p>
      </dgm:t>
    </dgm:pt>
    <dgm:pt modelId="{81FD4530-E145-C54D-A5AE-B65367A32E9A}">
      <dgm:prSet phldrT="[文本]" custT="1"/>
      <dgm:spPr/>
      <dgm:t>
        <a:bodyPr/>
        <a:lstStyle/>
        <a:p>
          <a:r>
            <a:rPr lang="zh-CN" altLang="en-US" sz="2800" dirty="0" smtClean="0"/>
            <a:t>查看搜索结果列表</a:t>
          </a:r>
          <a:endParaRPr lang="zh-CN" altLang="en-US" sz="2800" dirty="0"/>
        </a:p>
      </dgm:t>
    </dgm:pt>
    <dgm:pt modelId="{5AFF538D-FC9A-0544-80A2-CF66D7B9CB7D}" type="parTrans" cxnId="{8F8473AF-57F0-5F47-B414-F08EDF80B6A9}">
      <dgm:prSet/>
      <dgm:spPr/>
      <dgm:t>
        <a:bodyPr/>
        <a:lstStyle/>
        <a:p>
          <a:endParaRPr lang="zh-CN" altLang="en-US" sz="2800"/>
        </a:p>
      </dgm:t>
    </dgm:pt>
    <dgm:pt modelId="{95FDC638-AB9D-8544-B425-118141432640}" type="sibTrans" cxnId="{8F8473AF-57F0-5F47-B414-F08EDF80B6A9}">
      <dgm:prSet/>
      <dgm:spPr/>
      <dgm:t>
        <a:bodyPr/>
        <a:lstStyle/>
        <a:p>
          <a:endParaRPr lang="zh-CN" altLang="en-US" sz="2800"/>
        </a:p>
      </dgm:t>
    </dgm:pt>
    <dgm:pt modelId="{54AB2E5F-B68F-7843-B098-63F656FD2667}">
      <dgm:prSet phldrT="[文本]" custT="1"/>
      <dgm:spPr/>
      <dgm:t>
        <a:bodyPr/>
        <a:lstStyle/>
        <a:p>
          <a:r>
            <a:rPr lang="zh-CN" altLang="en-US" sz="2800" dirty="0" smtClean="0"/>
            <a:t>浏览相应问卷</a:t>
          </a:r>
          <a:endParaRPr lang="zh-CN" altLang="en-US" sz="2800" dirty="0"/>
        </a:p>
      </dgm:t>
    </dgm:pt>
    <dgm:pt modelId="{F97C2EB0-4288-834D-B823-ABF3F71E113F}" type="parTrans" cxnId="{F4E4CD55-83F1-174A-9D66-210CE96B0AC7}">
      <dgm:prSet/>
      <dgm:spPr/>
      <dgm:t>
        <a:bodyPr/>
        <a:lstStyle/>
        <a:p>
          <a:endParaRPr lang="zh-CN" altLang="en-US"/>
        </a:p>
      </dgm:t>
    </dgm:pt>
    <dgm:pt modelId="{06AEBF62-8E8F-BC42-8FAB-225F4B94EB72}" type="sibTrans" cxnId="{F4E4CD55-83F1-174A-9D66-210CE96B0AC7}">
      <dgm:prSet/>
      <dgm:spPr/>
      <dgm:t>
        <a:bodyPr/>
        <a:lstStyle/>
        <a:p>
          <a:endParaRPr lang="zh-CN" altLang="en-US"/>
        </a:p>
      </dgm:t>
    </dgm:pt>
    <dgm:pt modelId="{D3A63F72-B263-434E-B389-FB05BD6EED0D}">
      <dgm:prSet phldrT="[文本]" custT="1"/>
      <dgm:spPr/>
      <dgm:t>
        <a:bodyPr/>
        <a:lstStyle/>
        <a:p>
          <a:r>
            <a:rPr lang="zh-CN" altLang="en-US" sz="2800" dirty="0" smtClean="0"/>
            <a:t>关键词</a:t>
          </a:r>
          <a:endParaRPr lang="zh-CN" altLang="en-US" sz="2800" dirty="0"/>
        </a:p>
      </dgm:t>
    </dgm:pt>
    <dgm:pt modelId="{12EEA1B3-6D1A-954B-AB61-635B162594B3}" type="parTrans" cxnId="{FAB11301-3775-9140-B97C-01A6F76D9B93}">
      <dgm:prSet/>
      <dgm:spPr/>
      <dgm:t>
        <a:bodyPr/>
        <a:lstStyle/>
        <a:p>
          <a:endParaRPr lang="zh-CN" altLang="en-US"/>
        </a:p>
      </dgm:t>
    </dgm:pt>
    <dgm:pt modelId="{3120C281-7FE6-A045-9A2A-1F1790A2A41D}" type="sibTrans" cxnId="{FAB11301-3775-9140-B97C-01A6F76D9B93}">
      <dgm:prSet/>
      <dgm:spPr/>
      <dgm:t>
        <a:bodyPr/>
        <a:lstStyle/>
        <a:p>
          <a:endParaRPr lang="zh-CN" altLang="en-US"/>
        </a:p>
      </dgm:t>
    </dgm:pt>
    <dgm:pt modelId="{FF447A15-B4AF-BB4B-95B0-5896BFF8994A}">
      <dgm:prSet phldrT="[文本]" custT="1"/>
      <dgm:spPr/>
      <dgm:t>
        <a:bodyPr/>
        <a:lstStyle/>
        <a:p>
          <a:r>
            <a:rPr lang="zh-CN" altLang="en-US" sz="2800" dirty="0" smtClean="0"/>
            <a:t>年份，</a:t>
          </a:r>
          <a:r>
            <a:rPr lang="en-US" altLang="zh-CN" sz="2800" dirty="0" smtClean="0"/>
            <a:t>……</a:t>
          </a:r>
          <a:endParaRPr lang="zh-CN" altLang="en-US" sz="2800" dirty="0"/>
        </a:p>
      </dgm:t>
    </dgm:pt>
    <dgm:pt modelId="{66D6209C-BB37-3543-B683-8660FBD48B58}" type="parTrans" cxnId="{D1CEC40E-380B-5243-97F4-FFD8164ED331}">
      <dgm:prSet/>
      <dgm:spPr/>
      <dgm:t>
        <a:bodyPr/>
        <a:lstStyle/>
        <a:p>
          <a:endParaRPr lang="zh-CN" altLang="en-US"/>
        </a:p>
      </dgm:t>
    </dgm:pt>
    <dgm:pt modelId="{2036A4F5-2246-8748-8866-6F4A77839452}" type="sibTrans" cxnId="{D1CEC40E-380B-5243-97F4-FFD8164ED331}">
      <dgm:prSet/>
      <dgm:spPr/>
      <dgm:t>
        <a:bodyPr/>
        <a:lstStyle/>
        <a:p>
          <a:endParaRPr lang="zh-CN" altLang="en-US"/>
        </a:p>
      </dgm:t>
    </dgm:pt>
    <dgm:pt modelId="{3EB1E461-783D-F548-AD20-5750A9B647A6}" type="pres">
      <dgm:prSet presAssocID="{D8A178A0-EB4E-1240-9A0C-80DD9C510308}" presName="Name0" presStyleCnt="0">
        <dgm:presLayoutVars>
          <dgm:dir/>
          <dgm:resizeHandles val="exact"/>
        </dgm:presLayoutVars>
      </dgm:prSet>
      <dgm:spPr/>
    </dgm:pt>
    <dgm:pt modelId="{E2DDD7E3-D291-CE4F-A092-D2D06E97A92A}" type="pres">
      <dgm:prSet presAssocID="{D3D4E366-7FEC-2F4D-8196-A2CFFF7714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D81922-85A0-5A44-A688-F0035D41B956}" type="pres">
      <dgm:prSet presAssocID="{5C6A3872-FD90-0F45-82ED-B56E402C935F}" presName="sibTrans" presStyleCnt="0"/>
      <dgm:spPr/>
    </dgm:pt>
    <dgm:pt modelId="{8EAD4B31-115A-6440-8A67-7181387CE9C0}" type="pres">
      <dgm:prSet presAssocID="{81FD4530-E145-C54D-A5AE-B65367A32E9A}" presName="node" presStyleLbl="node1" presStyleIdx="1" presStyleCnt="3">
        <dgm:presLayoutVars>
          <dgm:bulletEnabled val="1"/>
        </dgm:presLayoutVars>
      </dgm:prSet>
      <dgm:spPr/>
    </dgm:pt>
    <dgm:pt modelId="{1446A823-153D-334C-BBE8-D8B08BC07D77}" type="pres">
      <dgm:prSet presAssocID="{95FDC638-AB9D-8544-B425-118141432640}" presName="sibTrans" presStyleCnt="0"/>
      <dgm:spPr/>
    </dgm:pt>
    <dgm:pt modelId="{F5B91503-4C5B-0540-A592-8E0C21736BE3}" type="pres">
      <dgm:prSet presAssocID="{54AB2E5F-B68F-7843-B098-63F656FD2667}" presName="node" presStyleLbl="node1" presStyleIdx="2" presStyleCnt="3">
        <dgm:presLayoutVars>
          <dgm:bulletEnabled val="1"/>
        </dgm:presLayoutVars>
      </dgm:prSet>
      <dgm:spPr/>
    </dgm:pt>
  </dgm:ptLst>
  <dgm:cxnLst>
    <dgm:cxn modelId="{6DE08094-2C34-F14B-A591-0AD9B7BE1755}" type="presOf" srcId="{FF447A15-B4AF-BB4B-95B0-5896BFF8994A}" destId="{E2DDD7E3-D291-CE4F-A092-D2D06E97A92A}" srcOrd="0" destOrd="2" presId="urn:microsoft.com/office/officeart/2005/8/layout/hList6"/>
    <dgm:cxn modelId="{5707E4A4-D30F-964A-B343-98E68CED6E26}" srcId="{D8A178A0-EB4E-1240-9A0C-80DD9C510308}" destId="{D3D4E366-7FEC-2F4D-8196-A2CFFF77149D}" srcOrd="0" destOrd="0" parTransId="{E768795C-E23F-304B-941B-DDDB489CD613}" sibTransId="{5C6A3872-FD90-0F45-82ED-B56E402C935F}"/>
    <dgm:cxn modelId="{F4E4CD55-83F1-174A-9D66-210CE96B0AC7}" srcId="{D8A178A0-EB4E-1240-9A0C-80DD9C510308}" destId="{54AB2E5F-B68F-7843-B098-63F656FD2667}" srcOrd="2" destOrd="0" parTransId="{F97C2EB0-4288-834D-B823-ABF3F71E113F}" sibTransId="{06AEBF62-8E8F-BC42-8FAB-225F4B94EB72}"/>
    <dgm:cxn modelId="{D1CEC40E-380B-5243-97F4-FFD8164ED331}" srcId="{D3D4E366-7FEC-2F4D-8196-A2CFFF77149D}" destId="{FF447A15-B4AF-BB4B-95B0-5896BFF8994A}" srcOrd="1" destOrd="0" parTransId="{66D6209C-BB37-3543-B683-8660FBD48B58}" sibTransId="{2036A4F5-2246-8748-8866-6F4A77839452}"/>
    <dgm:cxn modelId="{21543396-B4AB-0F46-8128-CAD50449ECD6}" type="presOf" srcId="{D3A63F72-B263-434E-B389-FB05BD6EED0D}" destId="{E2DDD7E3-D291-CE4F-A092-D2D06E97A92A}" srcOrd="0" destOrd="1" presId="urn:microsoft.com/office/officeart/2005/8/layout/hList6"/>
    <dgm:cxn modelId="{C36B1442-D3EE-CB4E-BA23-F26E07FCC79F}" type="presOf" srcId="{81FD4530-E145-C54D-A5AE-B65367A32E9A}" destId="{8EAD4B31-115A-6440-8A67-7181387CE9C0}" srcOrd="0" destOrd="0" presId="urn:microsoft.com/office/officeart/2005/8/layout/hList6"/>
    <dgm:cxn modelId="{8F8473AF-57F0-5F47-B414-F08EDF80B6A9}" srcId="{D8A178A0-EB4E-1240-9A0C-80DD9C510308}" destId="{81FD4530-E145-C54D-A5AE-B65367A32E9A}" srcOrd="1" destOrd="0" parTransId="{5AFF538D-FC9A-0544-80A2-CF66D7B9CB7D}" sibTransId="{95FDC638-AB9D-8544-B425-118141432640}"/>
    <dgm:cxn modelId="{EE8D3F70-5216-044D-9109-F73FCDB67C0A}" type="presOf" srcId="{D8A178A0-EB4E-1240-9A0C-80DD9C510308}" destId="{3EB1E461-783D-F548-AD20-5750A9B647A6}" srcOrd="0" destOrd="0" presId="urn:microsoft.com/office/officeart/2005/8/layout/hList6"/>
    <dgm:cxn modelId="{FAB11301-3775-9140-B97C-01A6F76D9B93}" srcId="{D3D4E366-7FEC-2F4D-8196-A2CFFF77149D}" destId="{D3A63F72-B263-434E-B389-FB05BD6EED0D}" srcOrd="0" destOrd="0" parTransId="{12EEA1B3-6D1A-954B-AB61-635B162594B3}" sibTransId="{3120C281-7FE6-A045-9A2A-1F1790A2A41D}"/>
    <dgm:cxn modelId="{309BEF42-7B52-F44E-8EC4-8B4AF4821891}" type="presOf" srcId="{D3D4E366-7FEC-2F4D-8196-A2CFFF77149D}" destId="{E2DDD7E3-D291-CE4F-A092-D2D06E97A92A}" srcOrd="0" destOrd="0" presId="urn:microsoft.com/office/officeart/2005/8/layout/hList6"/>
    <dgm:cxn modelId="{00341FD8-F23A-5445-9088-27C4F4D7815F}" type="presOf" srcId="{54AB2E5F-B68F-7843-B098-63F656FD2667}" destId="{F5B91503-4C5B-0540-A592-8E0C21736BE3}" srcOrd="0" destOrd="0" presId="urn:microsoft.com/office/officeart/2005/8/layout/hList6"/>
    <dgm:cxn modelId="{6C940B38-568D-F34C-9618-B4C2BEB83F82}" type="presParOf" srcId="{3EB1E461-783D-F548-AD20-5750A9B647A6}" destId="{E2DDD7E3-D291-CE4F-A092-D2D06E97A92A}" srcOrd="0" destOrd="0" presId="urn:microsoft.com/office/officeart/2005/8/layout/hList6"/>
    <dgm:cxn modelId="{36149CDA-92C7-1D40-8EE4-CEF682FDB238}" type="presParOf" srcId="{3EB1E461-783D-F548-AD20-5750A9B647A6}" destId="{CCD81922-85A0-5A44-A688-F0035D41B956}" srcOrd="1" destOrd="0" presId="urn:microsoft.com/office/officeart/2005/8/layout/hList6"/>
    <dgm:cxn modelId="{A3EC5A98-C66F-3B4F-8022-54B627CE6670}" type="presParOf" srcId="{3EB1E461-783D-F548-AD20-5750A9B647A6}" destId="{8EAD4B31-115A-6440-8A67-7181387CE9C0}" srcOrd="2" destOrd="0" presId="urn:microsoft.com/office/officeart/2005/8/layout/hList6"/>
    <dgm:cxn modelId="{F2C0D0A0-4806-314B-B761-68EFD17CE8F3}" type="presParOf" srcId="{3EB1E461-783D-F548-AD20-5750A9B647A6}" destId="{1446A823-153D-334C-BBE8-D8B08BC07D77}" srcOrd="3" destOrd="0" presId="urn:microsoft.com/office/officeart/2005/8/layout/hList6"/>
    <dgm:cxn modelId="{8532A95C-596A-5A45-8E89-64B38FAF76F5}" type="presParOf" srcId="{3EB1E461-783D-F548-AD20-5750A9B647A6}" destId="{F5B91503-4C5B-0540-A592-8E0C21736BE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855EF-0E56-8E4B-8B71-AEF7180B3B2D}" type="doc">
      <dgm:prSet loTypeId="urn:microsoft.com/office/officeart/2005/8/layout/hierarchy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2E77C2-E712-0F4C-AFCD-6D7D9DC4C48A}">
      <dgm:prSet phldrT="[文本]" custT="1"/>
      <dgm:spPr/>
      <dgm:t>
        <a:bodyPr/>
        <a:lstStyle/>
        <a:p>
          <a:r>
            <a:rPr lang="zh-CN" altLang="en-US" sz="2800" dirty="0" smtClean="0"/>
            <a:t>管理员登录</a:t>
          </a:r>
          <a:endParaRPr lang="zh-CN" altLang="en-US" sz="2800" dirty="0"/>
        </a:p>
      </dgm:t>
    </dgm:pt>
    <dgm:pt modelId="{B346E5EB-82A2-E64C-A5FA-48E41D4F420A}" type="par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91DF3F24-1E5B-8F40-AC73-89D3055C00FA}" type="sib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AF76DF85-9DCD-9047-999C-CA46F6070EB7}" type="asst">
      <dgm:prSet phldrT="[文本]" custT="1"/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D60F08E7-6963-924A-9C12-C7B5134461CF}" type="parTrans" cxnId="{9DC59103-9573-1C42-B0BE-71A32CB5654A}">
      <dgm:prSet custT="1"/>
      <dgm:spPr/>
      <dgm:t>
        <a:bodyPr/>
        <a:lstStyle/>
        <a:p>
          <a:endParaRPr lang="zh-CN" altLang="en-US" sz="2800"/>
        </a:p>
      </dgm:t>
    </dgm:pt>
    <dgm:pt modelId="{3394E37A-93CE-1E42-8FD2-CF9295932C59}" type="sibTrans" cxnId="{9DC59103-9573-1C42-B0BE-71A32CB5654A}">
      <dgm:prSet/>
      <dgm:spPr/>
      <dgm:t>
        <a:bodyPr/>
        <a:lstStyle/>
        <a:p>
          <a:endParaRPr lang="zh-CN" altLang="en-US" sz="2800"/>
        </a:p>
      </dgm:t>
    </dgm:pt>
    <dgm:pt modelId="{4C9AF051-8257-B64D-9453-A573E15AABEB}">
      <dgm:prSet phldrT="[文本]" custT="1"/>
      <dgm:spPr/>
      <dgm:t>
        <a:bodyPr/>
        <a:lstStyle/>
        <a:p>
          <a:r>
            <a:rPr lang="zh-CN" altLang="en-US" sz="2800" dirty="0" smtClean="0"/>
            <a:t>发布问卷</a:t>
          </a:r>
          <a:endParaRPr lang="zh-CN" altLang="en-US" sz="2800" dirty="0"/>
        </a:p>
      </dgm:t>
    </dgm:pt>
    <dgm:pt modelId="{7DE30E7E-98CE-B44C-B9BD-CAB6451657DA}" type="parTrans" cxnId="{0C52AE1D-D7F0-8D4C-9617-2AB2E4E0DAF8}">
      <dgm:prSet custT="1"/>
      <dgm:spPr/>
      <dgm:t>
        <a:bodyPr/>
        <a:lstStyle/>
        <a:p>
          <a:endParaRPr lang="zh-CN" altLang="en-US" sz="2800"/>
        </a:p>
      </dgm:t>
    </dgm:pt>
    <dgm:pt modelId="{0C3816EA-DDD8-D545-9C7E-B49137FF696C}" type="sibTrans" cxnId="{0C52AE1D-D7F0-8D4C-9617-2AB2E4E0DAF8}">
      <dgm:prSet/>
      <dgm:spPr/>
      <dgm:t>
        <a:bodyPr/>
        <a:lstStyle/>
        <a:p>
          <a:endParaRPr lang="zh-CN" altLang="en-US" sz="2800"/>
        </a:p>
      </dgm:t>
    </dgm:pt>
    <dgm:pt modelId="{3EB74460-061E-6E41-9F66-165313103C9F}">
      <dgm:prSet phldrT="[文本]" custT="1"/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5E8AD7F2-A205-5042-A4DD-4632E5A0C939}" type="parTrans" cxnId="{DBF361BC-43A5-E044-A62A-EE5CD83558CC}">
      <dgm:prSet custT="1"/>
      <dgm:spPr/>
      <dgm:t>
        <a:bodyPr/>
        <a:lstStyle/>
        <a:p>
          <a:endParaRPr lang="zh-CN" altLang="en-US" sz="2800"/>
        </a:p>
      </dgm:t>
    </dgm:pt>
    <dgm:pt modelId="{743B88D8-F50B-1348-93C0-ECEFEDBEEAE3}" type="sibTrans" cxnId="{DBF361BC-43A5-E044-A62A-EE5CD83558CC}">
      <dgm:prSet/>
      <dgm:spPr/>
      <dgm:t>
        <a:bodyPr/>
        <a:lstStyle/>
        <a:p>
          <a:endParaRPr lang="zh-CN" altLang="en-US" sz="2800"/>
        </a:p>
      </dgm:t>
    </dgm:pt>
    <dgm:pt modelId="{AB9CED36-126D-A44A-8BA5-3644C94E99FE}">
      <dgm:prSet phldrT="[文本]" custT="1"/>
      <dgm:spPr/>
      <dgm:t>
        <a:bodyPr/>
        <a:lstStyle/>
        <a:p>
          <a:r>
            <a:rPr lang="zh-CN" altLang="en-US" sz="2800" dirty="0" smtClean="0"/>
            <a:t>搜索关键词</a:t>
          </a:r>
          <a:endParaRPr lang="zh-CN" altLang="en-US" sz="2800" dirty="0"/>
        </a:p>
      </dgm:t>
    </dgm:pt>
    <dgm:pt modelId="{624BF31D-D11A-B841-AC63-FA75D713CEB5}" type="parTrans" cxnId="{CD18F5D1-5926-6744-9CDF-1B6D5A983D8A}">
      <dgm:prSet custT="1"/>
      <dgm:spPr/>
      <dgm:t>
        <a:bodyPr/>
        <a:lstStyle/>
        <a:p>
          <a:endParaRPr lang="zh-CN" altLang="en-US" sz="2800"/>
        </a:p>
      </dgm:t>
    </dgm:pt>
    <dgm:pt modelId="{3BB0AF8B-E5CC-844F-953B-EDACA6B5267C}" type="sibTrans" cxnId="{CD18F5D1-5926-6744-9CDF-1B6D5A983D8A}">
      <dgm:prSet/>
      <dgm:spPr/>
      <dgm:t>
        <a:bodyPr/>
        <a:lstStyle/>
        <a:p>
          <a:endParaRPr lang="zh-CN" altLang="en-US" sz="2800"/>
        </a:p>
      </dgm:t>
    </dgm:pt>
    <dgm:pt modelId="{5F1C19E9-2C98-F041-A948-E842BE98E16C}" type="pres">
      <dgm:prSet presAssocID="{8E5855EF-0E56-8E4B-8B71-AEF7180B3B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366A56-47EF-5F41-9B87-022C5D2BB481}" type="pres">
      <dgm:prSet presAssocID="{902E77C2-E712-0F4C-AFCD-6D7D9DC4C48A}" presName="root1" presStyleCnt="0"/>
      <dgm:spPr/>
    </dgm:pt>
    <dgm:pt modelId="{6B8C1FD7-460A-6D4E-9BFC-18791FDDE7C6}" type="pres">
      <dgm:prSet presAssocID="{902E77C2-E712-0F4C-AFCD-6D7D9DC4C48A}" presName="LevelOneTextNode" presStyleLbl="node0" presStyleIdx="0" presStyleCnt="1">
        <dgm:presLayoutVars>
          <dgm:chPref val="3"/>
        </dgm:presLayoutVars>
      </dgm:prSet>
      <dgm:spPr/>
    </dgm:pt>
    <dgm:pt modelId="{1FFDA0DE-CC6D-E549-8343-33603C58EE95}" type="pres">
      <dgm:prSet presAssocID="{902E77C2-E712-0F4C-AFCD-6D7D9DC4C48A}" presName="level2hierChild" presStyleCnt="0"/>
      <dgm:spPr/>
    </dgm:pt>
    <dgm:pt modelId="{0283D6BD-8662-1241-968B-DDEDFE7DECB0}" type="pres">
      <dgm:prSet presAssocID="{D60F08E7-6963-924A-9C12-C7B5134461CF}" presName="conn2-1" presStyleLbl="parChTrans1D2" presStyleIdx="0" presStyleCnt="4"/>
      <dgm:spPr/>
    </dgm:pt>
    <dgm:pt modelId="{CFC3EACE-402D-9A45-B584-4E82D5E33D5C}" type="pres">
      <dgm:prSet presAssocID="{D60F08E7-6963-924A-9C12-C7B5134461CF}" presName="connTx" presStyleLbl="parChTrans1D2" presStyleIdx="0" presStyleCnt="4"/>
      <dgm:spPr/>
    </dgm:pt>
    <dgm:pt modelId="{156F310E-50A1-1B40-B40A-DE55C89A3904}" type="pres">
      <dgm:prSet presAssocID="{AF76DF85-9DCD-9047-999C-CA46F6070EB7}" presName="root2" presStyleCnt="0"/>
      <dgm:spPr/>
    </dgm:pt>
    <dgm:pt modelId="{0E47C132-B5F6-0C4A-A008-8229759B7818}" type="pres">
      <dgm:prSet presAssocID="{AF76DF85-9DCD-9047-999C-CA46F6070EB7}" presName="LevelTwoTextNode" presStyleLbl="asst1" presStyleIdx="0" presStyleCnt="1">
        <dgm:presLayoutVars>
          <dgm:chPref val="3"/>
        </dgm:presLayoutVars>
      </dgm:prSet>
      <dgm:spPr/>
    </dgm:pt>
    <dgm:pt modelId="{2455640F-8761-2447-8A08-E5C6B3642953}" type="pres">
      <dgm:prSet presAssocID="{AF76DF85-9DCD-9047-999C-CA46F6070EB7}" presName="level3hierChild" presStyleCnt="0"/>
      <dgm:spPr/>
    </dgm:pt>
    <dgm:pt modelId="{61B56DEF-0045-A444-958E-A1FF2CDF5AB5}" type="pres">
      <dgm:prSet presAssocID="{7DE30E7E-98CE-B44C-B9BD-CAB6451657DA}" presName="conn2-1" presStyleLbl="parChTrans1D2" presStyleIdx="1" presStyleCnt="4"/>
      <dgm:spPr/>
    </dgm:pt>
    <dgm:pt modelId="{E884DEA1-73DB-C54D-B46E-6A491FE47DF3}" type="pres">
      <dgm:prSet presAssocID="{7DE30E7E-98CE-B44C-B9BD-CAB6451657DA}" presName="connTx" presStyleLbl="parChTrans1D2" presStyleIdx="1" presStyleCnt="4"/>
      <dgm:spPr/>
    </dgm:pt>
    <dgm:pt modelId="{B2FEED64-D2A2-7B49-9CAF-3A52D314FCB5}" type="pres">
      <dgm:prSet presAssocID="{4C9AF051-8257-B64D-9453-A573E15AABEB}" presName="root2" presStyleCnt="0"/>
      <dgm:spPr/>
    </dgm:pt>
    <dgm:pt modelId="{A14CEE1B-8264-8545-BB71-DB172383714B}" type="pres">
      <dgm:prSet presAssocID="{4C9AF051-8257-B64D-9453-A573E15AABEB}" presName="LevelTwoTextNode" presStyleLbl="node2" presStyleIdx="0" presStyleCnt="3">
        <dgm:presLayoutVars>
          <dgm:chPref val="3"/>
        </dgm:presLayoutVars>
      </dgm:prSet>
      <dgm:spPr/>
    </dgm:pt>
    <dgm:pt modelId="{EC8C65DF-89B0-7546-AD3D-0110D9586B77}" type="pres">
      <dgm:prSet presAssocID="{4C9AF051-8257-B64D-9453-A573E15AABEB}" presName="level3hierChild" presStyleCnt="0"/>
      <dgm:spPr/>
    </dgm:pt>
    <dgm:pt modelId="{A5567A14-9FD5-5C4C-97F0-5D7A2FE3A730}" type="pres">
      <dgm:prSet presAssocID="{5E8AD7F2-A205-5042-A4DD-4632E5A0C939}" presName="conn2-1" presStyleLbl="parChTrans1D2" presStyleIdx="2" presStyleCnt="4"/>
      <dgm:spPr/>
    </dgm:pt>
    <dgm:pt modelId="{38284377-E4B6-184F-950A-334036E88CFA}" type="pres">
      <dgm:prSet presAssocID="{5E8AD7F2-A205-5042-A4DD-4632E5A0C939}" presName="connTx" presStyleLbl="parChTrans1D2" presStyleIdx="2" presStyleCnt="4"/>
      <dgm:spPr/>
    </dgm:pt>
    <dgm:pt modelId="{902BF3C1-D4FE-274F-A8B4-C4F4805D3531}" type="pres">
      <dgm:prSet presAssocID="{3EB74460-061E-6E41-9F66-165313103C9F}" presName="root2" presStyleCnt="0"/>
      <dgm:spPr/>
    </dgm:pt>
    <dgm:pt modelId="{C9D80BDE-1EBC-1B43-A12C-5F9DC5EBAA3A}" type="pres">
      <dgm:prSet presAssocID="{3EB74460-061E-6E41-9F66-165313103C9F}" presName="LevelTwoTextNode" presStyleLbl="node2" presStyleIdx="1" presStyleCnt="3">
        <dgm:presLayoutVars>
          <dgm:chPref val="3"/>
        </dgm:presLayoutVars>
      </dgm:prSet>
      <dgm:spPr/>
    </dgm:pt>
    <dgm:pt modelId="{E181EB2D-18A4-A94C-AC32-390172A1857E}" type="pres">
      <dgm:prSet presAssocID="{3EB74460-061E-6E41-9F66-165313103C9F}" presName="level3hierChild" presStyleCnt="0"/>
      <dgm:spPr/>
    </dgm:pt>
    <dgm:pt modelId="{07CECD27-6BF8-8244-8F2C-2C63CD7ED96A}" type="pres">
      <dgm:prSet presAssocID="{624BF31D-D11A-B841-AC63-FA75D713CEB5}" presName="conn2-1" presStyleLbl="parChTrans1D2" presStyleIdx="3" presStyleCnt="4"/>
      <dgm:spPr/>
    </dgm:pt>
    <dgm:pt modelId="{461F20DF-5B39-9840-8D8E-C8CDADD7ED5C}" type="pres">
      <dgm:prSet presAssocID="{624BF31D-D11A-B841-AC63-FA75D713CEB5}" presName="connTx" presStyleLbl="parChTrans1D2" presStyleIdx="3" presStyleCnt="4"/>
      <dgm:spPr/>
    </dgm:pt>
    <dgm:pt modelId="{CAA3A765-4E11-C54D-A8D5-FCC66D215EC2}" type="pres">
      <dgm:prSet presAssocID="{AB9CED36-126D-A44A-8BA5-3644C94E99FE}" presName="root2" presStyleCnt="0"/>
      <dgm:spPr/>
    </dgm:pt>
    <dgm:pt modelId="{E978EFE4-175D-0943-9E87-2235FF553A33}" type="pres">
      <dgm:prSet presAssocID="{AB9CED36-126D-A44A-8BA5-3644C94E99F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2901C-E820-FD40-AD4C-D10D5E08C02F}" type="pres">
      <dgm:prSet presAssocID="{AB9CED36-126D-A44A-8BA5-3644C94E99FE}" presName="level3hierChild" presStyleCnt="0"/>
      <dgm:spPr/>
    </dgm:pt>
  </dgm:ptLst>
  <dgm:cxnLst>
    <dgm:cxn modelId="{F2571399-0A3A-784A-96CC-1FC972B40AA3}" type="presOf" srcId="{5E8AD7F2-A205-5042-A4DD-4632E5A0C939}" destId="{A5567A14-9FD5-5C4C-97F0-5D7A2FE3A730}" srcOrd="0" destOrd="0" presId="urn:microsoft.com/office/officeart/2005/8/layout/hierarchy2"/>
    <dgm:cxn modelId="{0C52AE1D-D7F0-8D4C-9617-2AB2E4E0DAF8}" srcId="{902E77C2-E712-0F4C-AFCD-6D7D9DC4C48A}" destId="{4C9AF051-8257-B64D-9453-A573E15AABEB}" srcOrd="1" destOrd="0" parTransId="{7DE30E7E-98CE-B44C-B9BD-CAB6451657DA}" sibTransId="{0C3816EA-DDD8-D545-9C7E-B49137FF696C}"/>
    <dgm:cxn modelId="{563B3701-9B85-F443-B819-D52B4F29669F}" type="presOf" srcId="{3EB74460-061E-6E41-9F66-165313103C9F}" destId="{C9D80BDE-1EBC-1B43-A12C-5F9DC5EBAA3A}" srcOrd="0" destOrd="0" presId="urn:microsoft.com/office/officeart/2005/8/layout/hierarchy2"/>
    <dgm:cxn modelId="{FBCA3F19-F077-454D-93CF-1C5B46ADB477}" type="presOf" srcId="{8E5855EF-0E56-8E4B-8B71-AEF7180B3B2D}" destId="{5F1C19E9-2C98-F041-A948-E842BE98E16C}" srcOrd="0" destOrd="0" presId="urn:microsoft.com/office/officeart/2005/8/layout/hierarchy2"/>
    <dgm:cxn modelId="{8770B8C1-C3EE-D149-80D2-CC6D8940C962}" type="presOf" srcId="{4C9AF051-8257-B64D-9453-A573E15AABEB}" destId="{A14CEE1B-8264-8545-BB71-DB172383714B}" srcOrd="0" destOrd="0" presId="urn:microsoft.com/office/officeart/2005/8/layout/hierarchy2"/>
    <dgm:cxn modelId="{417054F9-B134-0446-86CA-D29D813316B1}" type="presOf" srcId="{7DE30E7E-98CE-B44C-B9BD-CAB6451657DA}" destId="{61B56DEF-0045-A444-958E-A1FF2CDF5AB5}" srcOrd="0" destOrd="0" presId="urn:microsoft.com/office/officeart/2005/8/layout/hierarchy2"/>
    <dgm:cxn modelId="{9F674249-A431-D54F-B6B8-BD373D69C975}" type="presOf" srcId="{902E77C2-E712-0F4C-AFCD-6D7D9DC4C48A}" destId="{6B8C1FD7-460A-6D4E-9BFC-18791FDDE7C6}" srcOrd="0" destOrd="0" presId="urn:microsoft.com/office/officeart/2005/8/layout/hierarchy2"/>
    <dgm:cxn modelId="{DEB4E1D6-0F39-1B48-BCB7-1E7200E38160}" type="presOf" srcId="{AB9CED36-126D-A44A-8BA5-3644C94E99FE}" destId="{E978EFE4-175D-0943-9E87-2235FF553A33}" srcOrd="0" destOrd="0" presId="urn:microsoft.com/office/officeart/2005/8/layout/hierarchy2"/>
    <dgm:cxn modelId="{8C6A504A-F262-6743-911B-1F2F5208CB4D}" type="presOf" srcId="{D60F08E7-6963-924A-9C12-C7B5134461CF}" destId="{0283D6BD-8662-1241-968B-DDEDFE7DECB0}" srcOrd="0" destOrd="0" presId="urn:microsoft.com/office/officeart/2005/8/layout/hierarchy2"/>
    <dgm:cxn modelId="{9B426729-7D46-D447-9C5E-99E8A7A43474}" type="presOf" srcId="{D60F08E7-6963-924A-9C12-C7B5134461CF}" destId="{CFC3EACE-402D-9A45-B584-4E82D5E33D5C}" srcOrd="1" destOrd="0" presId="urn:microsoft.com/office/officeart/2005/8/layout/hierarchy2"/>
    <dgm:cxn modelId="{32BA371A-43D7-754B-87EA-49DE198EE9E0}" type="presOf" srcId="{624BF31D-D11A-B841-AC63-FA75D713CEB5}" destId="{461F20DF-5B39-9840-8D8E-C8CDADD7ED5C}" srcOrd="1" destOrd="0" presId="urn:microsoft.com/office/officeart/2005/8/layout/hierarchy2"/>
    <dgm:cxn modelId="{1778438A-AFFA-2342-A936-E308FC8E6DD2}" type="presOf" srcId="{7DE30E7E-98CE-B44C-B9BD-CAB6451657DA}" destId="{E884DEA1-73DB-C54D-B46E-6A491FE47DF3}" srcOrd="1" destOrd="0" presId="urn:microsoft.com/office/officeart/2005/8/layout/hierarchy2"/>
    <dgm:cxn modelId="{9DC59103-9573-1C42-B0BE-71A32CB5654A}" srcId="{902E77C2-E712-0F4C-AFCD-6D7D9DC4C48A}" destId="{AF76DF85-9DCD-9047-999C-CA46F6070EB7}" srcOrd="0" destOrd="0" parTransId="{D60F08E7-6963-924A-9C12-C7B5134461CF}" sibTransId="{3394E37A-93CE-1E42-8FD2-CF9295932C59}"/>
    <dgm:cxn modelId="{7029798C-659D-CA43-913C-CA0EBEAF4ABE}" type="presOf" srcId="{5E8AD7F2-A205-5042-A4DD-4632E5A0C939}" destId="{38284377-E4B6-184F-950A-334036E88CFA}" srcOrd="1" destOrd="0" presId="urn:microsoft.com/office/officeart/2005/8/layout/hierarchy2"/>
    <dgm:cxn modelId="{6354BAF6-5565-1346-946E-EDB203A52506}" srcId="{8E5855EF-0E56-8E4B-8B71-AEF7180B3B2D}" destId="{902E77C2-E712-0F4C-AFCD-6D7D9DC4C48A}" srcOrd="0" destOrd="0" parTransId="{B346E5EB-82A2-E64C-A5FA-48E41D4F420A}" sibTransId="{91DF3F24-1E5B-8F40-AC73-89D3055C00FA}"/>
    <dgm:cxn modelId="{DBF361BC-43A5-E044-A62A-EE5CD83558CC}" srcId="{902E77C2-E712-0F4C-AFCD-6D7D9DC4C48A}" destId="{3EB74460-061E-6E41-9F66-165313103C9F}" srcOrd="2" destOrd="0" parTransId="{5E8AD7F2-A205-5042-A4DD-4632E5A0C939}" sibTransId="{743B88D8-F50B-1348-93C0-ECEFEDBEEAE3}"/>
    <dgm:cxn modelId="{32E13A9B-BB08-0A45-8849-34F653E97494}" type="presOf" srcId="{AF76DF85-9DCD-9047-999C-CA46F6070EB7}" destId="{0E47C132-B5F6-0C4A-A008-8229759B7818}" srcOrd="0" destOrd="0" presId="urn:microsoft.com/office/officeart/2005/8/layout/hierarchy2"/>
    <dgm:cxn modelId="{CD18F5D1-5926-6744-9CDF-1B6D5A983D8A}" srcId="{902E77C2-E712-0F4C-AFCD-6D7D9DC4C48A}" destId="{AB9CED36-126D-A44A-8BA5-3644C94E99FE}" srcOrd="3" destOrd="0" parTransId="{624BF31D-D11A-B841-AC63-FA75D713CEB5}" sibTransId="{3BB0AF8B-E5CC-844F-953B-EDACA6B5267C}"/>
    <dgm:cxn modelId="{485C5B94-C6F2-2343-B8DB-B25B3F2C94D6}" type="presOf" srcId="{624BF31D-D11A-B841-AC63-FA75D713CEB5}" destId="{07CECD27-6BF8-8244-8F2C-2C63CD7ED96A}" srcOrd="0" destOrd="0" presId="urn:microsoft.com/office/officeart/2005/8/layout/hierarchy2"/>
    <dgm:cxn modelId="{73DF1852-B109-FC4E-B533-BAFAB4E9901D}" type="presParOf" srcId="{5F1C19E9-2C98-F041-A948-E842BE98E16C}" destId="{00366A56-47EF-5F41-9B87-022C5D2BB481}" srcOrd="0" destOrd="0" presId="urn:microsoft.com/office/officeart/2005/8/layout/hierarchy2"/>
    <dgm:cxn modelId="{787B4073-B348-8247-8C73-DADACD2EC5AC}" type="presParOf" srcId="{00366A56-47EF-5F41-9B87-022C5D2BB481}" destId="{6B8C1FD7-460A-6D4E-9BFC-18791FDDE7C6}" srcOrd="0" destOrd="0" presId="urn:microsoft.com/office/officeart/2005/8/layout/hierarchy2"/>
    <dgm:cxn modelId="{BE593068-5822-CB49-B26D-AA478D0FE06F}" type="presParOf" srcId="{00366A56-47EF-5F41-9B87-022C5D2BB481}" destId="{1FFDA0DE-CC6D-E549-8343-33603C58EE95}" srcOrd="1" destOrd="0" presId="urn:microsoft.com/office/officeart/2005/8/layout/hierarchy2"/>
    <dgm:cxn modelId="{8EE8F433-9358-0E42-9086-8E8695B49CFB}" type="presParOf" srcId="{1FFDA0DE-CC6D-E549-8343-33603C58EE95}" destId="{0283D6BD-8662-1241-968B-DDEDFE7DECB0}" srcOrd="0" destOrd="0" presId="urn:microsoft.com/office/officeart/2005/8/layout/hierarchy2"/>
    <dgm:cxn modelId="{3E335E68-434C-BB4A-9FF6-755FBA30F610}" type="presParOf" srcId="{0283D6BD-8662-1241-968B-DDEDFE7DECB0}" destId="{CFC3EACE-402D-9A45-B584-4E82D5E33D5C}" srcOrd="0" destOrd="0" presId="urn:microsoft.com/office/officeart/2005/8/layout/hierarchy2"/>
    <dgm:cxn modelId="{EB0106AD-B510-3E48-91D7-D15F1CCF2B6B}" type="presParOf" srcId="{1FFDA0DE-CC6D-E549-8343-33603C58EE95}" destId="{156F310E-50A1-1B40-B40A-DE55C89A3904}" srcOrd="1" destOrd="0" presId="urn:microsoft.com/office/officeart/2005/8/layout/hierarchy2"/>
    <dgm:cxn modelId="{B2C1F251-0BEB-2D43-8454-1F7BE6F35807}" type="presParOf" srcId="{156F310E-50A1-1B40-B40A-DE55C89A3904}" destId="{0E47C132-B5F6-0C4A-A008-8229759B7818}" srcOrd="0" destOrd="0" presId="urn:microsoft.com/office/officeart/2005/8/layout/hierarchy2"/>
    <dgm:cxn modelId="{CB51E4BC-D1A5-AB49-9F43-10E00DDE3F2D}" type="presParOf" srcId="{156F310E-50A1-1B40-B40A-DE55C89A3904}" destId="{2455640F-8761-2447-8A08-E5C6B3642953}" srcOrd="1" destOrd="0" presId="urn:microsoft.com/office/officeart/2005/8/layout/hierarchy2"/>
    <dgm:cxn modelId="{EB93A66D-CF10-BB40-9425-8026BEF5C489}" type="presParOf" srcId="{1FFDA0DE-CC6D-E549-8343-33603C58EE95}" destId="{61B56DEF-0045-A444-958E-A1FF2CDF5AB5}" srcOrd="2" destOrd="0" presId="urn:microsoft.com/office/officeart/2005/8/layout/hierarchy2"/>
    <dgm:cxn modelId="{F536E77D-4EC1-3B4B-AC1D-B2A05F1FEC67}" type="presParOf" srcId="{61B56DEF-0045-A444-958E-A1FF2CDF5AB5}" destId="{E884DEA1-73DB-C54D-B46E-6A491FE47DF3}" srcOrd="0" destOrd="0" presId="urn:microsoft.com/office/officeart/2005/8/layout/hierarchy2"/>
    <dgm:cxn modelId="{CC4E6C3A-8B4A-AE47-8C18-02B165387C5C}" type="presParOf" srcId="{1FFDA0DE-CC6D-E549-8343-33603C58EE95}" destId="{B2FEED64-D2A2-7B49-9CAF-3A52D314FCB5}" srcOrd="3" destOrd="0" presId="urn:microsoft.com/office/officeart/2005/8/layout/hierarchy2"/>
    <dgm:cxn modelId="{869AEE8C-CFB6-8844-8178-45C41E6B7833}" type="presParOf" srcId="{B2FEED64-D2A2-7B49-9CAF-3A52D314FCB5}" destId="{A14CEE1B-8264-8545-BB71-DB172383714B}" srcOrd="0" destOrd="0" presId="urn:microsoft.com/office/officeart/2005/8/layout/hierarchy2"/>
    <dgm:cxn modelId="{853F3D42-8BE4-1C48-A38F-34651E3C8C80}" type="presParOf" srcId="{B2FEED64-D2A2-7B49-9CAF-3A52D314FCB5}" destId="{EC8C65DF-89B0-7546-AD3D-0110D9586B77}" srcOrd="1" destOrd="0" presId="urn:microsoft.com/office/officeart/2005/8/layout/hierarchy2"/>
    <dgm:cxn modelId="{2DF1F809-E71B-F540-9FE2-FEB04A1643D7}" type="presParOf" srcId="{1FFDA0DE-CC6D-E549-8343-33603C58EE95}" destId="{A5567A14-9FD5-5C4C-97F0-5D7A2FE3A730}" srcOrd="4" destOrd="0" presId="urn:microsoft.com/office/officeart/2005/8/layout/hierarchy2"/>
    <dgm:cxn modelId="{247D04D2-FF85-6C42-896D-7752ED3DF124}" type="presParOf" srcId="{A5567A14-9FD5-5C4C-97F0-5D7A2FE3A730}" destId="{38284377-E4B6-184F-950A-334036E88CFA}" srcOrd="0" destOrd="0" presId="urn:microsoft.com/office/officeart/2005/8/layout/hierarchy2"/>
    <dgm:cxn modelId="{78B35CE2-10E7-5845-A2D1-E6623F36B93C}" type="presParOf" srcId="{1FFDA0DE-CC6D-E549-8343-33603C58EE95}" destId="{902BF3C1-D4FE-274F-A8B4-C4F4805D3531}" srcOrd="5" destOrd="0" presId="urn:microsoft.com/office/officeart/2005/8/layout/hierarchy2"/>
    <dgm:cxn modelId="{343960D9-BEB8-8B46-AFC0-3B85202E427D}" type="presParOf" srcId="{902BF3C1-D4FE-274F-A8B4-C4F4805D3531}" destId="{C9D80BDE-1EBC-1B43-A12C-5F9DC5EBAA3A}" srcOrd="0" destOrd="0" presId="urn:microsoft.com/office/officeart/2005/8/layout/hierarchy2"/>
    <dgm:cxn modelId="{E24BF42A-719B-CF4F-B58B-1CE998D65E5F}" type="presParOf" srcId="{902BF3C1-D4FE-274F-A8B4-C4F4805D3531}" destId="{E181EB2D-18A4-A94C-AC32-390172A1857E}" srcOrd="1" destOrd="0" presId="urn:microsoft.com/office/officeart/2005/8/layout/hierarchy2"/>
    <dgm:cxn modelId="{A91195EA-13F3-FD44-AF6E-9F42CE9E2150}" type="presParOf" srcId="{1FFDA0DE-CC6D-E549-8343-33603C58EE95}" destId="{07CECD27-6BF8-8244-8F2C-2C63CD7ED96A}" srcOrd="6" destOrd="0" presId="urn:microsoft.com/office/officeart/2005/8/layout/hierarchy2"/>
    <dgm:cxn modelId="{570BF625-0989-3E44-8155-CF7ABB6C7DA8}" type="presParOf" srcId="{07CECD27-6BF8-8244-8F2C-2C63CD7ED96A}" destId="{461F20DF-5B39-9840-8D8E-C8CDADD7ED5C}" srcOrd="0" destOrd="0" presId="urn:microsoft.com/office/officeart/2005/8/layout/hierarchy2"/>
    <dgm:cxn modelId="{12EB2F13-5360-4948-80E4-82D81C42426E}" type="presParOf" srcId="{1FFDA0DE-CC6D-E549-8343-33603C58EE95}" destId="{CAA3A765-4E11-C54D-A8D5-FCC66D215EC2}" srcOrd="7" destOrd="0" presId="urn:microsoft.com/office/officeart/2005/8/layout/hierarchy2"/>
    <dgm:cxn modelId="{CA57FA84-9787-034F-91D1-795043306F52}" type="presParOf" srcId="{CAA3A765-4E11-C54D-A8D5-FCC66D215EC2}" destId="{E978EFE4-175D-0943-9E87-2235FF553A33}" srcOrd="0" destOrd="0" presId="urn:microsoft.com/office/officeart/2005/8/layout/hierarchy2"/>
    <dgm:cxn modelId="{52F6CA66-29CE-984A-9B16-F87C4148D725}" type="presParOf" srcId="{CAA3A765-4E11-C54D-A8D5-FCC66D215EC2}" destId="{EAA2901C-E820-FD40-AD4C-D10D5E08C0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855EF-0E56-8E4B-8B71-AEF7180B3B2D}" type="doc">
      <dgm:prSet loTypeId="urn:microsoft.com/office/officeart/2005/8/layout/hierarchy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2E77C2-E712-0F4C-AFCD-6D7D9DC4C48A}">
      <dgm:prSet phldrT="[文本]" custT="1"/>
      <dgm:spPr/>
      <dgm:t>
        <a:bodyPr/>
        <a:lstStyle/>
        <a:p>
          <a:r>
            <a:rPr lang="zh-CN" altLang="en-US" sz="2800" dirty="0" smtClean="0"/>
            <a:t>管理员登录</a:t>
          </a:r>
          <a:endParaRPr lang="zh-CN" altLang="en-US" sz="2800" dirty="0"/>
        </a:p>
      </dgm:t>
    </dgm:pt>
    <dgm:pt modelId="{B346E5EB-82A2-E64C-A5FA-48E41D4F420A}" type="par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91DF3F24-1E5B-8F40-AC73-89D3055C00FA}" type="sib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AF76DF85-9DCD-9047-999C-CA46F6070EB7}" type="asst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D60F08E7-6963-924A-9C12-C7B5134461CF}" type="parTrans" cxnId="{9DC59103-9573-1C42-B0BE-71A32CB5654A}">
      <dgm:prSet custT="1"/>
      <dgm:spPr/>
      <dgm:t>
        <a:bodyPr/>
        <a:lstStyle/>
        <a:p>
          <a:endParaRPr lang="zh-CN" altLang="en-US" sz="2800"/>
        </a:p>
      </dgm:t>
    </dgm:pt>
    <dgm:pt modelId="{3394E37A-93CE-1E42-8FD2-CF9295932C59}" type="sibTrans" cxnId="{9DC59103-9573-1C42-B0BE-71A32CB5654A}">
      <dgm:prSet/>
      <dgm:spPr/>
      <dgm:t>
        <a:bodyPr/>
        <a:lstStyle/>
        <a:p>
          <a:endParaRPr lang="zh-CN" altLang="en-US" sz="2800"/>
        </a:p>
      </dgm:t>
    </dgm:pt>
    <dgm:pt modelId="{4C9AF051-8257-B64D-9453-A573E15AABEB}">
      <dgm:prSet phldrT="[文本]" custT="1"/>
      <dgm:spPr/>
      <dgm:t>
        <a:bodyPr/>
        <a:lstStyle/>
        <a:p>
          <a:r>
            <a:rPr lang="zh-CN" altLang="en-US" sz="2800" dirty="0" smtClean="0"/>
            <a:t>发布问卷</a:t>
          </a:r>
          <a:endParaRPr lang="zh-CN" altLang="en-US" sz="2800" dirty="0"/>
        </a:p>
      </dgm:t>
    </dgm:pt>
    <dgm:pt modelId="{7DE30E7E-98CE-B44C-B9BD-CAB6451657DA}" type="parTrans" cxnId="{0C52AE1D-D7F0-8D4C-9617-2AB2E4E0DAF8}">
      <dgm:prSet custT="1"/>
      <dgm:spPr/>
      <dgm:t>
        <a:bodyPr/>
        <a:lstStyle/>
        <a:p>
          <a:endParaRPr lang="zh-CN" altLang="en-US" sz="2800"/>
        </a:p>
      </dgm:t>
    </dgm:pt>
    <dgm:pt modelId="{0C3816EA-DDD8-D545-9C7E-B49137FF696C}" type="sibTrans" cxnId="{0C52AE1D-D7F0-8D4C-9617-2AB2E4E0DAF8}">
      <dgm:prSet/>
      <dgm:spPr/>
      <dgm:t>
        <a:bodyPr/>
        <a:lstStyle/>
        <a:p>
          <a:endParaRPr lang="zh-CN" altLang="en-US" sz="2800"/>
        </a:p>
      </dgm:t>
    </dgm:pt>
    <dgm:pt modelId="{3EB74460-061E-6E41-9F66-165313103C9F}">
      <dgm:prSet phldrT="[文本]" custT="1"/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5E8AD7F2-A205-5042-A4DD-4632E5A0C939}" type="parTrans" cxnId="{DBF361BC-43A5-E044-A62A-EE5CD83558CC}">
      <dgm:prSet custT="1"/>
      <dgm:spPr/>
      <dgm:t>
        <a:bodyPr/>
        <a:lstStyle/>
        <a:p>
          <a:endParaRPr lang="zh-CN" altLang="en-US" sz="2800"/>
        </a:p>
      </dgm:t>
    </dgm:pt>
    <dgm:pt modelId="{743B88D8-F50B-1348-93C0-ECEFEDBEEAE3}" type="sibTrans" cxnId="{DBF361BC-43A5-E044-A62A-EE5CD83558CC}">
      <dgm:prSet/>
      <dgm:spPr/>
      <dgm:t>
        <a:bodyPr/>
        <a:lstStyle/>
        <a:p>
          <a:endParaRPr lang="zh-CN" altLang="en-US" sz="2800"/>
        </a:p>
      </dgm:t>
    </dgm:pt>
    <dgm:pt modelId="{AB9CED36-126D-A44A-8BA5-3644C94E99FE}">
      <dgm:prSet phldrT="[文本]" custT="1"/>
      <dgm:spPr/>
      <dgm:t>
        <a:bodyPr/>
        <a:lstStyle/>
        <a:p>
          <a:r>
            <a:rPr lang="zh-CN" altLang="en-US" sz="2800" dirty="0" smtClean="0"/>
            <a:t>搜索关键词</a:t>
          </a:r>
          <a:endParaRPr lang="zh-CN" altLang="en-US" sz="2800" dirty="0"/>
        </a:p>
      </dgm:t>
    </dgm:pt>
    <dgm:pt modelId="{624BF31D-D11A-B841-AC63-FA75D713CEB5}" type="parTrans" cxnId="{CD18F5D1-5926-6744-9CDF-1B6D5A983D8A}">
      <dgm:prSet custT="1"/>
      <dgm:spPr/>
      <dgm:t>
        <a:bodyPr/>
        <a:lstStyle/>
        <a:p>
          <a:endParaRPr lang="zh-CN" altLang="en-US" sz="2800"/>
        </a:p>
      </dgm:t>
    </dgm:pt>
    <dgm:pt modelId="{3BB0AF8B-E5CC-844F-953B-EDACA6B5267C}" type="sibTrans" cxnId="{CD18F5D1-5926-6744-9CDF-1B6D5A983D8A}">
      <dgm:prSet/>
      <dgm:spPr/>
      <dgm:t>
        <a:bodyPr/>
        <a:lstStyle/>
        <a:p>
          <a:endParaRPr lang="zh-CN" altLang="en-US" sz="2800"/>
        </a:p>
      </dgm:t>
    </dgm:pt>
    <dgm:pt modelId="{5F1C19E9-2C98-F041-A948-E842BE98E16C}" type="pres">
      <dgm:prSet presAssocID="{8E5855EF-0E56-8E4B-8B71-AEF7180B3B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366A56-47EF-5F41-9B87-022C5D2BB481}" type="pres">
      <dgm:prSet presAssocID="{902E77C2-E712-0F4C-AFCD-6D7D9DC4C48A}" presName="root1" presStyleCnt="0"/>
      <dgm:spPr/>
    </dgm:pt>
    <dgm:pt modelId="{6B8C1FD7-460A-6D4E-9BFC-18791FDDE7C6}" type="pres">
      <dgm:prSet presAssocID="{902E77C2-E712-0F4C-AFCD-6D7D9DC4C48A}" presName="LevelOneTextNode" presStyleLbl="node0" presStyleIdx="0" presStyleCnt="1">
        <dgm:presLayoutVars>
          <dgm:chPref val="3"/>
        </dgm:presLayoutVars>
      </dgm:prSet>
      <dgm:spPr/>
    </dgm:pt>
    <dgm:pt modelId="{1FFDA0DE-CC6D-E549-8343-33603C58EE95}" type="pres">
      <dgm:prSet presAssocID="{902E77C2-E712-0F4C-AFCD-6D7D9DC4C48A}" presName="level2hierChild" presStyleCnt="0"/>
      <dgm:spPr/>
    </dgm:pt>
    <dgm:pt modelId="{0283D6BD-8662-1241-968B-DDEDFE7DECB0}" type="pres">
      <dgm:prSet presAssocID="{D60F08E7-6963-924A-9C12-C7B5134461CF}" presName="conn2-1" presStyleLbl="parChTrans1D2" presStyleIdx="0" presStyleCnt="4"/>
      <dgm:spPr/>
    </dgm:pt>
    <dgm:pt modelId="{CFC3EACE-402D-9A45-B584-4E82D5E33D5C}" type="pres">
      <dgm:prSet presAssocID="{D60F08E7-6963-924A-9C12-C7B5134461CF}" presName="connTx" presStyleLbl="parChTrans1D2" presStyleIdx="0" presStyleCnt="4"/>
      <dgm:spPr/>
    </dgm:pt>
    <dgm:pt modelId="{156F310E-50A1-1B40-B40A-DE55C89A3904}" type="pres">
      <dgm:prSet presAssocID="{AF76DF85-9DCD-9047-999C-CA46F6070EB7}" presName="root2" presStyleCnt="0"/>
      <dgm:spPr/>
    </dgm:pt>
    <dgm:pt modelId="{0E47C132-B5F6-0C4A-A008-8229759B7818}" type="pres">
      <dgm:prSet presAssocID="{AF76DF85-9DCD-9047-999C-CA46F6070EB7}" presName="LevelTwoTextNode" presStyleLbl="asst1" presStyleIdx="0" presStyleCnt="1">
        <dgm:presLayoutVars>
          <dgm:chPref val="3"/>
        </dgm:presLayoutVars>
      </dgm:prSet>
      <dgm:spPr/>
    </dgm:pt>
    <dgm:pt modelId="{2455640F-8761-2447-8A08-E5C6B3642953}" type="pres">
      <dgm:prSet presAssocID="{AF76DF85-9DCD-9047-999C-CA46F6070EB7}" presName="level3hierChild" presStyleCnt="0"/>
      <dgm:spPr/>
    </dgm:pt>
    <dgm:pt modelId="{61B56DEF-0045-A444-958E-A1FF2CDF5AB5}" type="pres">
      <dgm:prSet presAssocID="{7DE30E7E-98CE-B44C-B9BD-CAB6451657DA}" presName="conn2-1" presStyleLbl="parChTrans1D2" presStyleIdx="1" presStyleCnt="4"/>
      <dgm:spPr/>
    </dgm:pt>
    <dgm:pt modelId="{E884DEA1-73DB-C54D-B46E-6A491FE47DF3}" type="pres">
      <dgm:prSet presAssocID="{7DE30E7E-98CE-B44C-B9BD-CAB6451657DA}" presName="connTx" presStyleLbl="parChTrans1D2" presStyleIdx="1" presStyleCnt="4"/>
      <dgm:spPr/>
    </dgm:pt>
    <dgm:pt modelId="{B2FEED64-D2A2-7B49-9CAF-3A52D314FCB5}" type="pres">
      <dgm:prSet presAssocID="{4C9AF051-8257-B64D-9453-A573E15AABEB}" presName="root2" presStyleCnt="0"/>
      <dgm:spPr/>
    </dgm:pt>
    <dgm:pt modelId="{A14CEE1B-8264-8545-BB71-DB172383714B}" type="pres">
      <dgm:prSet presAssocID="{4C9AF051-8257-B64D-9453-A573E15AABEB}" presName="LevelTwoTextNode" presStyleLbl="node2" presStyleIdx="0" presStyleCnt="3">
        <dgm:presLayoutVars>
          <dgm:chPref val="3"/>
        </dgm:presLayoutVars>
      </dgm:prSet>
      <dgm:spPr/>
    </dgm:pt>
    <dgm:pt modelId="{EC8C65DF-89B0-7546-AD3D-0110D9586B77}" type="pres">
      <dgm:prSet presAssocID="{4C9AF051-8257-B64D-9453-A573E15AABEB}" presName="level3hierChild" presStyleCnt="0"/>
      <dgm:spPr/>
    </dgm:pt>
    <dgm:pt modelId="{A5567A14-9FD5-5C4C-97F0-5D7A2FE3A730}" type="pres">
      <dgm:prSet presAssocID="{5E8AD7F2-A205-5042-A4DD-4632E5A0C939}" presName="conn2-1" presStyleLbl="parChTrans1D2" presStyleIdx="2" presStyleCnt="4"/>
      <dgm:spPr/>
    </dgm:pt>
    <dgm:pt modelId="{38284377-E4B6-184F-950A-334036E88CFA}" type="pres">
      <dgm:prSet presAssocID="{5E8AD7F2-A205-5042-A4DD-4632E5A0C939}" presName="connTx" presStyleLbl="parChTrans1D2" presStyleIdx="2" presStyleCnt="4"/>
      <dgm:spPr/>
    </dgm:pt>
    <dgm:pt modelId="{902BF3C1-D4FE-274F-A8B4-C4F4805D3531}" type="pres">
      <dgm:prSet presAssocID="{3EB74460-061E-6E41-9F66-165313103C9F}" presName="root2" presStyleCnt="0"/>
      <dgm:spPr/>
    </dgm:pt>
    <dgm:pt modelId="{C9D80BDE-1EBC-1B43-A12C-5F9DC5EBAA3A}" type="pres">
      <dgm:prSet presAssocID="{3EB74460-061E-6E41-9F66-165313103C9F}" presName="LevelTwoTextNode" presStyleLbl="node2" presStyleIdx="1" presStyleCnt="3">
        <dgm:presLayoutVars>
          <dgm:chPref val="3"/>
        </dgm:presLayoutVars>
      </dgm:prSet>
      <dgm:spPr/>
    </dgm:pt>
    <dgm:pt modelId="{E181EB2D-18A4-A94C-AC32-390172A1857E}" type="pres">
      <dgm:prSet presAssocID="{3EB74460-061E-6E41-9F66-165313103C9F}" presName="level3hierChild" presStyleCnt="0"/>
      <dgm:spPr/>
    </dgm:pt>
    <dgm:pt modelId="{07CECD27-6BF8-8244-8F2C-2C63CD7ED96A}" type="pres">
      <dgm:prSet presAssocID="{624BF31D-D11A-B841-AC63-FA75D713CEB5}" presName="conn2-1" presStyleLbl="parChTrans1D2" presStyleIdx="3" presStyleCnt="4"/>
      <dgm:spPr/>
    </dgm:pt>
    <dgm:pt modelId="{461F20DF-5B39-9840-8D8E-C8CDADD7ED5C}" type="pres">
      <dgm:prSet presAssocID="{624BF31D-D11A-B841-AC63-FA75D713CEB5}" presName="connTx" presStyleLbl="parChTrans1D2" presStyleIdx="3" presStyleCnt="4"/>
      <dgm:spPr/>
    </dgm:pt>
    <dgm:pt modelId="{CAA3A765-4E11-C54D-A8D5-FCC66D215EC2}" type="pres">
      <dgm:prSet presAssocID="{AB9CED36-126D-A44A-8BA5-3644C94E99FE}" presName="root2" presStyleCnt="0"/>
      <dgm:spPr/>
    </dgm:pt>
    <dgm:pt modelId="{E978EFE4-175D-0943-9E87-2235FF553A33}" type="pres">
      <dgm:prSet presAssocID="{AB9CED36-126D-A44A-8BA5-3644C94E99F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2901C-E820-FD40-AD4C-D10D5E08C02F}" type="pres">
      <dgm:prSet presAssocID="{AB9CED36-126D-A44A-8BA5-3644C94E99FE}" presName="level3hierChild" presStyleCnt="0"/>
      <dgm:spPr/>
    </dgm:pt>
  </dgm:ptLst>
  <dgm:cxnLst>
    <dgm:cxn modelId="{2E29F17E-5401-3048-A45C-269184B43C70}" type="presOf" srcId="{AB9CED36-126D-A44A-8BA5-3644C94E99FE}" destId="{E978EFE4-175D-0943-9E87-2235FF553A33}" srcOrd="0" destOrd="0" presId="urn:microsoft.com/office/officeart/2005/8/layout/hierarchy2"/>
    <dgm:cxn modelId="{0C52AE1D-D7F0-8D4C-9617-2AB2E4E0DAF8}" srcId="{902E77C2-E712-0F4C-AFCD-6D7D9DC4C48A}" destId="{4C9AF051-8257-B64D-9453-A573E15AABEB}" srcOrd="1" destOrd="0" parTransId="{7DE30E7E-98CE-B44C-B9BD-CAB6451657DA}" sibTransId="{0C3816EA-DDD8-D545-9C7E-B49137FF696C}"/>
    <dgm:cxn modelId="{8EA45E57-7A49-294A-BF15-7D1FAA6A1331}" type="presOf" srcId="{8E5855EF-0E56-8E4B-8B71-AEF7180B3B2D}" destId="{5F1C19E9-2C98-F041-A948-E842BE98E16C}" srcOrd="0" destOrd="0" presId="urn:microsoft.com/office/officeart/2005/8/layout/hierarchy2"/>
    <dgm:cxn modelId="{6BF9A558-59EB-FF41-811D-8F2DBA51C38F}" type="presOf" srcId="{7DE30E7E-98CE-B44C-B9BD-CAB6451657DA}" destId="{E884DEA1-73DB-C54D-B46E-6A491FE47DF3}" srcOrd="1" destOrd="0" presId="urn:microsoft.com/office/officeart/2005/8/layout/hierarchy2"/>
    <dgm:cxn modelId="{11FC5553-7621-6C43-A62C-18E1B7B6E45F}" type="presOf" srcId="{4C9AF051-8257-B64D-9453-A573E15AABEB}" destId="{A14CEE1B-8264-8545-BB71-DB172383714B}" srcOrd="0" destOrd="0" presId="urn:microsoft.com/office/officeart/2005/8/layout/hierarchy2"/>
    <dgm:cxn modelId="{FCF25BD4-50D8-8841-B655-B1B17519FA16}" type="presOf" srcId="{3EB74460-061E-6E41-9F66-165313103C9F}" destId="{C9D80BDE-1EBC-1B43-A12C-5F9DC5EBAA3A}" srcOrd="0" destOrd="0" presId="urn:microsoft.com/office/officeart/2005/8/layout/hierarchy2"/>
    <dgm:cxn modelId="{38BF86EA-FCDF-4348-90A6-0C885941D170}" type="presOf" srcId="{D60F08E7-6963-924A-9C12-C7B5134461CF}" destId="{0283D6BD-8662-1241-968B-DDEDFE7DECB0}" srcOrd="0" destOrd="0" presId="urn:microsoft.com/office/officeart/2005/8/layout/hierarchy2"/>
    <dgm:cxn modelId="{9DC59103-9573-1C42-B0BE-71A32CB5654A}" srcId="{902E77C2-E712-0F4C-AFCD-6D7D9DC4C48A}" destId="{AF76DF85-9DCD-9047-999C-CA46F6070EB7}" srcOrd="0" destOrd="0" parTransId="{D60F08E7-6963-924A-9C12-C7B5134461CF}" sibTransId="{3394E37A-93CE-1E42-8FD2-CF9295932C59}"/>
    <dgm:cxn modelId="{27A3C82C-0CDD-B94E-9B56-EEF087F2C10E}" type="presOf" srcId="{AF76DF85-9DCD-9047-999C-CA46F6070EB7}" destId="{0E47C132-B5F6-0C4A-A008-8229759B7818}" srcOrd="0" destOrd="0" presId="urn:microsoft.com/office/officeart/2005/8/layout/hierarchy2"/>
    <dgm:cxn modelId="{6BF24812-5DF9-F24A-9842-9165C8CCFAD2}" type="presOf" srcId="{5E8AD7F2-A205-5042-A4DD-4632E5A0C939}" destId="{A5567A14-9FD5-5C4C-97F0-5D7A2FE3A730}" srcOrd="0" destOrd="0" presId="urn:microsoft.com/office/officeart/2005/8/layout/hierarchy2"/>
    <dgm:cxn modelId="{6354BAF6-5565-1346-946E-EDB203A52506}" srcId="{8E5855EF-0E56-8E4B-8B71-AEF7180B3B2D}" destId="{902E77C2-E712-0F4C-AFCD-6D7D9DC4C48A}" srcOrd="0" destOrd="0" parTransId="{B346E5EB-82A2-E64C-A5FA-48E41D4F420A}" sibTransId="{91DF3F24-1E5B-8F40-AC73-89D3055C00FA}"/>
    <dgm:cxn modelId="{EDDD9F5C-B908-A949-A4C4-B5C997EA65E1}" type="presOf" srcId="{5E8AD7F2-A205-5042-A4DD-4632E5A0C939}" destId="{38284377-E4B6-184F-950A-334036E88CFA}" srcOrd="1" destOrd="0" presId="urn:microsoft.com/office/officeart/2005/8/layout/hierarchy2"/>
    <dgm:cxn modelId="{DBF361BC-43A5-E044-A62A-EE5CD83558CC}" srcId="{902E77C2-E712-0F4C-AFCD-6D7D9DC4C48A}" destId="{3EB74460-061E-6E41-9F66-165313103C9F}" srcOrd="2" destOrd="0" parTransId="{5E8AD7F2-A205-5042-A4DD-4632E5A0C939}" sibTransId="{743B88D8-F50B-1348-93C0-ECEFEDBEEAE3}"/>
    <dgm:cxn modelId="{597A5705-7204-8543-BCB0-4550F4934485}" type="presOf" srcId="{624BF31D-D11A-B841-AC63-FA75D713CEB5}" destId="{07CECD27-6BF8-8244-8F2C-2C63CD7ED96A}" srcOrd="0" destOrd="0" presId="urn:microsoft.com/office/officeart/2005/8/layout/hierarchy2"/>
    <dgm:cxn modelId="{CD18F5D1-5926-6744-9CDF-1B6D5A983D8A}" srcId="{902E77C2-E712-0F4C-AFCD-6D7D9DC4C48A}" destId="{AB9CED36-126D-A44A-8BA5-3644C94E99FE}" srcOrd="3" destOrd="0" parTransId="{624BF31D-D11A-B841-AC63-FA75D713CEB5}" sibTransId="{3BB0AF8B-E5CC-844F-953B-EDACA6B5267C}"/>
    <dgm:cxn modelId="{AC5BFA94-FD4E-AC4B-93D9-16989B74A887}" type="presOf" srcId="{624BF31D-D11A-B841-AC63-FA75D713CEB5}" destId="{461F20DF-5B39-9840-8D8E-C8CDADD7ED5C}" srcOrd="1" destOrd="0" presId="urn:microsoft.com/office/officeart/2005/8/layout/hierarchy2"/>
    <dgm:cxn modelId="{84E4C979-1FBA-6B4F-81F1-7FEDC792A025}" type="presOf" srcId="{7DE30E7E-98CE-B44C-B9BD-CAB6451657DA}" destId="{61B56DEF-0045-A444-958E-A1FF2CDF5AB5}" srcOrd="0" destOrd="0" presId="urn:microsoft.com/office/officeart/2005/8/layout/hierarchy2"/>
    <dgm:cxn modelId="{6E73B68C-F42D-DB49-BAA9-B80588B1C343}" type="presOf" srcId="{D60F08E7-6963-924A-9C12-C7B5134461CF}" destId="{CFC3EACE-402D-9A45-B584-4E82D5E33D5C}" srcOrd="1" destOrd="0" presId="urn:microsoft.com/office/officeart/2005/8/layout/hierarchy2"/>
    <dgm:cxn modelId="{2198AF2A-8AB7-0644-BEB2-563676B80B7D}" type="presOf" srcId="{902E77C2-E712-0F4C-AFCD-6D7D9DC4C48A}" destId="{6B8C1FD7-460A-6D4E-9BFC-18791FDDE7C6}" srcOrd="0" destOrd="0" presId="urn:microsoft.com/office/officeart/2005/8/layout/hierarchy2"/>
    <dgm:cxn modelId="{F79CC311-952F-4446-990E-8495902A6B9D}" type="presParOf" srcId="{5F1C19E9-2C98-F041-A948-E842BE98E16C}" destId="{00366A56-47EF-5F41-9B87-022C5D2BB481}" srcOrd="0" destOrd="0" presId="urn:microsoft.com/office/officeart/2005/8/layout/hierarchy2"/>
    <dgm:cxn modelId="{7EB09E44-8023-104D-9674-5B483FA522C2}" type="presParOf" srcId="{00366A56-47EF-5F41-9B87-022C5D2BB481}" destId="{6B8C1FD7-460A-6D4E-9BFC-18791FDDE7C6}" srcOrd="0" destOrd="0" presId="urn:microsoft.com/office/officeart/2005/8/layout/hierarchy2"/>
    <dgm:cxn modelId="{8A738932-4BA8-794D-A100-20A246899802}" type="presParOf" srcId="{00366A56-47EF-5F41-9B87-022C5D2BB481}" destId="{1FFDA0DE-CC6D-E549-8343-33603C58EE95}" srcOrd="1" destOrd="0" presId="urn:microsoft.com/office/officeart/2005/8/layout/hierarchy2"/>
    <dgm:cxn modelId="{297B6DCC-205D-4F4A-BC10-FABFA8E3A8B2}" type="presParOf" srcId="{1FFDA0DE-CC6D-E549-8343-33603C58EE95}" destId="{0283D6BD-8662-1241-968B-DDEDFE7DECB0}" srcOrd="0" destOrd="0" presId="urn:microsoft.com/office/officeart/2005/8/layout/hierarchy2"/>
    <dgm:cxn modelId="{DA3E3F98-B714-F346-A5B1-AEF2F8C83426}" type="presParOf" srcId="{0283D6BD-8662-1241-968B-DDEDFE7DECB0}" destId="{CFC3EACE-402D-9A45-B584-4E82D5E33D5C}" srcOrd="0" destOrd="0" presId="urn:microsoft.com/office/officeart/2005/8/layout/hierarchy2"/>
    <dgm:cxn modelId="{078AD6F0-F29C-BA4C-BCB7-7FE8ACE78922}" type="presParOf" srcId="{1FFDA0DE-CC6D-E549-8343-33603C58EE95}" destId="{156F310E-50A1-1B40-B40A-DE55C89A3904}" srcOrd="1" destOrd="0" presId="urn:microsoft.com/office/officeart/2005/8/layout/hierarchy2"/>
    <dgm:cxn modelId="{32D34FF9-8344-A749-8E1C-499CF7F586DA}" type="presParOf" srcId="{156F310E-50A1-1B40-B40A-DE55C89A3904}" destId="{0E47C132-B5F6-0C4A-A008-8229759B7818}" srcOrd="0" destOrd="0" presId="urn:microsoft.com/office/officeart/2005/8/layout/hierarchy2"/>
    <dgm:cxn modelId="{A7F2B5DD-9568-6242-BFDE-80C19D8D67BC}" type="presParOf" srcId="{156F310E-50A1-1B40-B40A-DE55C89A3904}" destId="{2455640F-8761-2447-8A08-E5C6B3642953}" srcOrd="1" destOrd="0" presId="urn:microsoft.com/office/officeart/2005/8/layout/hierarchy2"/>
    <dgm:cxn modelId="{6C45F24D-3C5A-8349-9990-FD9B3B883F16}" type="presParOf" srcId="{1FFDA0DE-CC6D-E549-8343-33603C58EE95}" destId="{61B56DEF-0045-A444-958E-A1FF2CDF5AB5}" srcOrd="2" destOrd="0" presId="urn:microsoft.com/office/officeart/2005/8/layout/hierarchy2"/>
    <dgm:cxn modelId="{77C280A8-80B5-0443-A34D-CC79725D0A02}" type="presParOf" srcId="{61B56DEF-0045-A444-958E-A1FF2CDF5AB5}" destId="{E884DEA1-73DB-C54D-B46E-6A491FE47DF3}" srcOrd="0" destOrd="0" presId="urn:microsoft.com/office/officeart/2005/8/layout/hierarchy2"/>
    <dgm:cxn modelId="{4607345F-3042-B945-954A-B5E6A6B7BDED}" type="presParOf" srcId="{1FFDA0DE-CC6D-E549-8343-33603C58EE95}" destId="{B2FEED64-D2A2-7B49-9CAF-3A52D314FCB5}" srcOrd="3" destOrd="0" presId="urn:microsoft.com/office/officeart/2005/8/layout/hierarchy2"/>
    <dgm:cxn modelId="{0FE6E7E5-D116-6246-A388-8CF0DEF7E32F}" type="presParOf" srcId="{B2FEED64-D2A2-7B49-9CAF-3A52D314FCB5}" destId="{A14CEE1B-8264-8545-BB71-DB172383714B}" srcOrd="0" destOrd="0" presId="urn:microsoft.com/office/officeart/2005/8/layout/hierarchy2"/>
    <dgm:cxn modelId="{8695C6F8-6088-F442-B9CB-EAF91233C707}" type="presParOf" srcId="{B2FEED64-D2A2-7B49-9CAF-3A52D314FCB5}" destId="{EC8C65DF-89B0-7546-AD3D-0110D9586B77}" srcOrd="1" destOrd="0" presId="urn:microsoft.com/office/officeart/2005/8/layout/hierarchy2"/>
    <dgm:cxn modelId="{8E246C67-6008-AA43-9E75-89E2381F76F6}" type="presParOf" srcId="{1FFDA0DE-CC6D-E549-8343-33603C58EE95}" destId="{A5567A14-9FD5-5C4C-97F0-5D7A2FE3A730}" srcOrd="4" destOrd="0" presId="urn:microsoft.com/office/officeart/2005/8/layout/hierarchy2"/>
    <dgm:cxn modelId="{1DBE8CB1-12F0-A14D-B798-78BF75BE9515}" type="presParOf" srcId="{A5567A14-9FD5-5C4C-97F0-5D7A2FE3A730}" destId="{38284377-E4B6-184F-950A-334036E88CFA}" srcOrd="0" destOrd="0" presId="urn:microsoft.com/office/officeart/2005/8/layout/hierarchy2"/>
    <dgm:cxn modelId="{27E67F76-346A-414C-B4A1-FE9E5C801203}" type="presParOf" srcId="{1FFDA0DE-CC6D-E549-8343-33603C58EE95}" destId="{902BF3C1-D4FE-274F-A8B4-C4F4805D3531}" srcOrd="5" destOrd="0" presId="urn:microsoft.com/office/officeart/2005/8/layout/hierarchy2"/>
    <dgm:cxn modelId="{86DEA1C3-636B-A247-881C-F41716236C64}" type="presParOf" srcId="{902BF3C1-D4FE-274F-A8B4-C4F4805D3531}" destId="{C9D80BDE-1EBC-1B43-A12C-5F9DC5EBAA3A}" srcOrd="0" destOrd="0" presId="urn:microsoft.com/office/officeart/2005/8/layout/hierarchy2"/>
    <dgm:cxn modelId="{53FAC9EF-59C8-3842-9154-808F8AED444E}" type="presParOf" srcId="{902BF3C1-D4FE-274F-A8B4-C4F4805D3531}" destId="{E181EB2D-18A4-A94C-AC32-390172A1857E}" srcOrd="1" destOrd="0" presId="urn:microsoft.com/office/officeart/2005/8/layout/hierarchy2"/>
    <dgm:cxn modelId="{C9CB0D0C-3B09-1145-A010-DE0E6C40FA49}" type="presParOf" srcId="{1FFDA0DE-CC6D-E549-8343-33603C58EE95}" destId="{07CECD27-6BF8-8244-8F2C-2C63CD7ED96A}" srcOrd="6" destOrd="0" presId="urn:microsoft.com/office/officeart/2005/8/layout/hierarchy2"/>
    <dgm:cxn modelId="{57DFC821-ACE4-0D48-AE04-BE798B7E900E}" type="presParOf" srcId="{07CECD27-6BF8-8244-8F2C-2C63CD7ED96A}" destId="{461F20DF-5B39-9840-8D8E-C8CDADD7ED5C}" srcOrd="0" destOrd="0" presId="urn:microsoft.com/office/officeart/2005/8/layout/hierarchy2"/>
    <dgm:cxn modelId="{A6801EDD-113B-9540-A6E8-54BB8823E3BC}" type="presParOf" srcId="{1FFDA0DE-CC6D-E549-8343-33603C58EE95}" destId="{CAA3A765-4E11-C54D-A8D5-FCC66D215EC2}" srcOrd="7" destOrd="0" presId="urn:microsoft.com/office/officeart/2005/8/layout/hierarchy2"/>
    <dgm:cxn modelId="{1FAE8B34-1D8A-474E-B42F-AF3B9DEB8430}" type="presParOf" srcId="{CAA3A765-4E11-C54D-A8D5-FCC66D215EC2}" destId="{E978EFE4-175D-0943-9E87-2235FF553A33}" srcOrd="0" destOrd="0" presId="urn:microsoft.com/office/officeart/2005/8/layout/hierarchy2"/>
    <dgm:cxn modelId="{781069C8-8D7D-3B48-B656-1580B8331DED}" type="presParOf" srcId="{CAA3A765-4E11-C54D-A8D5-FCC66D215EC2}" destId="{EAA2901C-E820-FD40-AD4C-D10D5E08C0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8A37A-6D92-934B-B911-40A69976981F}" type="doc">
      <dgm:prSet loTypeId="urn:microsoft.com/office/officeart/2005/8/layout/hierarchy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EF7A98-569E-CA46-8531-75A3912E5BA6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078C129C-B53F-5442-9B25-71614958C460}" type="parTrans" cxnId="{6523568D-8112-4B40-8769-88147EBF9E23}">
      <dgm:prSet/>
      <dgm:spPr/>
      <dgm:t>
        <a:bodyPr/>
        <a:lstStyle/>
        <a:p>
          <a:endParaRPr lang="zh-CN" altLang="en-US" sz="2800"/>
        </a:p>
      </dgm:t>
    </dgm:pt>
    <dgm:pt modelId="{52FA41A3-E225-CC4B-A8C7-489EBD105813}" type="sibTrans" cxnId="{6523568D-8112-4B40-8769-88147EBF9E23}">
      <dgm:prSet/>
      <dgm:spPr/>
      <dgm:t>
        <a:bodyPr/>
        <a:lstStyle/>
        <a:p>
          <a:endParaRPr lang="zh-CN" altLang="en-US" sz="2800"/>
        </a:p>
      </dgm:t>
    </dgm:pt>
    <dgm:pt modelId="{16B22825-C6CF-9F44-8715-4395F9B9D90A}">
      <dgm:prSet phldrT="[文本]" custT="1"/>
      <dgm:spPr/>
      <dgm:t>
        <a:bodyPr/>
        <a:lstStyle/>
        <a:p>
          <a:r>
            <a:rPr lang="zh-CN" altLang="en-US" sz="2800" dirty="0" smtClean="0"/>
            <a:t>增加</a:t>
          </a:r>
          <a:r>
            <a:rPr lang="en-US" altLang="zh-CN" sz="2800" dirty="0" smtClean="0"/>
            <a:t>/</a:t>
          </a:r>
          <a:r>
            <a:rPr lang="zh-CN" altLang="en-US" sz="2800" dirty="0" smtClean="0"/>
            <a:t>删除</a:t>
          </a:r>
          <a:endParaRPr lang="zh-CN" altLang="en-US" sz="2800" dirty="0"/>
        </a:p>
      </dgm:t>
    </dgm:pt>
    <dgm:pt modelId="{DE4E1167-DC8B-8544-B218-EE53E1A16192}" type="parTrans" cxnId="{24E90043-B12D-F94E-8D24-F709E100EA06}">
      <dgm:prSet custT="1"/>
      <dgm:spPr/>
      <dgm:t>
        <a:bodyPr/>
        <a:lstStyle/>
        <a:p>
          <a:endParaRPr lang="zh-CN" altLang="en-US" sz="2800"/>
        </a:p>
      </dgm:t>
    </dgm:pt>
    <dgm:pt modelId="{7BEF27A3-B906-724F-A74E-A3210A38F53B}" type="sibTrans" cxnId="{24E90043-B12D-F94E-8D24-F709E100EA06}">
      <dgm:prSet/>
      <dgm:spPr/>
      <dgm:t>
        <a:bodyPr/>
        <a:lstStyle/>
        <a:p>
          <a:endParaRPr lang="zh-CN" altLang="en-US" sz="2800"/>
        </a:p>
      </dgm:t>
    </dgm:pt>
    <dgm:pt modelId="{3949C90B-319E-024B-9443-010DE081BD36}">
      <dgm:prSet phldrT="[文本]" custT="1"/>
      <dgm:spPr/>
      <dgm:t>
        <a:bodyPr/>
        <a:lstStyle/>
        <a:p>
          <a:r>
            <a:rPr lang="zh-CN" altLang="en-US" sz="2800" dirty="0" smtClean="0"/>
            <a:t>管理分组</a:t>
          </a:r>
          <a:endParaRPr lang="zh-CN" altLang="en-US" sz="2800" dirty="0"/>
        </a:p>
      </dgm:t>
    </dgm:pt>
    <dgm:pt modelId="{0B3C9522-E57E-A54A-ADA8-625ED49597BF}" type="parTrans" cxnId="{0126D8C4-0076-C24F-A1AD-11AA154062CB}">
      <dgm:prSet custT="1"/>
      <dgm:spPr/>
      <dgm:t>
        <a:bodyPr/>
        <a:lstStyle/>
        <a:p>
          <a:endParaRPr lang="zh-CN" altLang="en-US" sz="2800"/>
        </a:p>
      </dgm:t>
    </dgm:pt>
    <dgm:pt modelId="{433AAA88-DB45-0F4E-8362-CEADDA9F098A}" type="sibTrans" cxnId="{0126D8C4-0076-C24F-A1AD-11AA154062CB}">
      <dgm:prSet/>
      <dgm:spPr/>
      <dgm:t>
        <a:bodyPr/>
        <a:lstStyle/>
        <a:p>
          <a:endParaRPr lang="zh-CN" altLang="en-US" sz="2800"/>
        </a:p>
      </dgm:t>
    </dgm:pt>
    <dgm:pt modelId="{CC5311EF-D419-1A44-B05E-87E46366561D}">
      <dgm:prSet phldrT="[文本]" custT="1"/>
      <dgm:spPr/>
      <dgm:t>
        <a:bodyPr/>
        <a:lstStyle/>
        <a:p>
          <a:r>
            <a:rPr lang="zh-CN" altLang="en-US" sz="2800" dirty="0" smtClean="0"/>
            <a:t>样本统计</a:t>
          </a:r>
          <a:endParaRPr lang="zh-CN" altLang="en-US" sz="2800" dirty="0"/>
        </a:p>
      </dgm:t>
    </dgm:pt>
    <dgm:pt modelId="{7170DDC7-8202-744C-BFB5-64127ECF9411}" type="parTrans" cxnId="{DA2CFB83-3697-9444-9EEA-C66771716505}">
      <dgm:prSet custT="1"/>
      <dgm:spPr/>
      <dgm:t>
        <a:bodyPr/>
        <a:lstStyle/>
        <a:p>
          <a:endParaRPr lang="zh-CN" altLang="en-US" sz="2800"/>
        </a:p>
      </dgm:t>
    </dgm:pt>
    <dgm:pt modelId="{D868A739-D16E-254A-A75E-F7AFABD4233D}" type="sibTrans" cxnId="{DA2CFB83-3697-9444-9EEA-C66771716505}">
      <dgm:prSet/>
      <dgm:spPr/>
      <dgm:t>
        <a:bodyPr/>
        <a:lstStyle/>
        <a:p>
          <a:endParaRPr lang="zh-CN" altLang="en-US" sz="2800"/>
        </a:p>
      </dgm:t>
    </dgm:pt>
    <dgm:pt modelId="{D96BC216-241B-534B-BDE0-6C59CF1991CA}">
      <dgm:prSet phldrT="[文本]" custT="1"/>
      <dgm:spPr/>
      <dgm:t>
        <a:bodyPr/>
        <a:lstStyle/>
        <a:p>
          <a:r>
            <a:rPr lang="zh-CN" altLang="en-US" sz="2800" dirty="0" smtClean="0"/>
            <a:t>修改样本属性字段</a:t>
          </a:r>
          <a:endParaRPr lang="zh-CN" altLang="en-US" sz="2800" dirty="0"/>
        </a:p>
      </dgm:t>
    </dgm:pt>
    <dgm:pt modelId="{784F9FB3-9C37-7846-AAC3-03F842A0A10C}" type="parTrans" cxnId="{009D1325-4C01-4240-B2D7-859B7DC0CB44}">
      <dgm:prSet/>
      <dgm:spPr/>
      <dgm:t>
        <a:bodyPr/>
        <a:lstStyle/>
        <a:p>
          <a:endParaRPr lang="zh-CN" altLang="en-US"/>
        </a:p>
      </dgm:t>
    </dgm:pt>
    <dgm:pt modelId="{DCE02C1F-686D-8943-8DC8-8EA63157D0BC}" type="sibTrans" cxnId="{009D1325-4C01-4240-B2D7-859B7DC0CB44}">
      <dgm:prSet/>
      <dgm:spPr/>
      <dgm:t>
        <a:bodyPr/>
        <a:lstStyle/>
        <a:p>
          <a:endParaRPr lang="zh-CN" altLang="en-US"/>
        </a:p>
      </dgm:t>
    </dgm:pt>
    <dgm:pt modelId="{C0328A31-22E3-0F43-819C-7D7B5335B095}">
      <dgm:prSet phldrT="[文本]" custT="1"/>
      <dgm:spPr/>
      <dgm:t>
        <a:bodyPr/>
        <a:lstStyle/>
        <a:p>
          <a:r>
            <a:rPr lang="zh-CN" altLang="en-US" sz="2800" dirty="0" smtClean="0"/>
            <a:t>查询样本</a:t>
          </a:r>
          <a:endParaRPr lang="zh-CN" altLang="en-US" sz="2800" dirty="0"/>
        </a:p>
      </dgm:t>
    </dgm:pt>
    <dgm:pt modelId="{A5ECF253-3295-A74B-8257-90225C98CCDA}" type="parTrans" cxnId="{22419E33-6BE2-8D40-9E84-F8C6FC74CADC}">
      <dgm:prSet/>
      <dgm:spPr/>
      <dgm:t>
        <a:bodyPr/>
        <a:lstStyle/>
        <a:p>
          <a:endParaRPr lang="zh-CN" altLang="en-US"/>
        </a:p>
      </dgm:t>
    </dgm:pt>
    <dgm:pt modelId="{0ED49864-97D3-544F-8AC1-A1CE201D115E}" type="sibTrans" cxnId="{22419E33-6BE2-8D40-9E84-F8C6FC74CADC}">
      <dgm:prSet/>
      <dgm:spPr/>
    </dgm:pt>
    <dgm:pt modelId="{45E12726-51F2-AD41-8033-759C64B8B6F5}">
      <dgm:prSet phldrT="[文本]" custT="1"/>
      <dgm:spPr/>
      <dgm:t>
        <a:bodyPr/>
        <a:lstStyle/>
        <a:p>
          <a:r>
            <a:rPr lang="zh-CN" altLang="en-US" sz="2800" dirty="0" smtClean="0"/>
            <a:t>浏览样本的记录</a:t>
          </a:r>
          <a:endParaRPr lang="zh-CN" altLang="en-US" sz="2800" dirty="0"/>
        </a:p>
      </dgm:t>
    </dgm:pt>
    <dgm:pt modelId="{61810FE0-3AE2-6D43-A4C5-471A5C6EB29C}" type="parTrans" cxnId="{DCDE925D-CBF0-8F42-BF99-662E51F45059}">
      <dgm:prSet/>
      <dgm:spPr/>
      <dgm:t>
        <a:bodyPr/>
        <a:lstStyle/>
        <a:p>
          <a:endParaRPr lang="zh-CN" altLang="en-US"/>
        </a:p>
      </dgm:t>
    </dgm:pt>
    <dgm:pt modelId="{C7BDD798-6D49-8A4E-9B6C-312AF0D1AF12}" type="sibTrans" cxnId="{DCDE925D-CBF0-8F42-BF99-662E51F45059}">
      <dgm:prSet/>
      <dgm:spPr/>
    </dgm:pt>
    <dgm:pt modelId="{4D513F2C-6581-BA4C-B3FB-9F02A21DE3D7}" type="pres">
      <dgm:prSet presAssocID="{F778A37A-6D92-934B-B911-40A6997698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175354-845F-C54F-BBD6-76AD2CCB2ABC}" type="pres">
      <dgm:prSet presAssocID="{B6EF7A98-569E-CA46-8531-75A3912E5BA6}" presName="root1" presStyleCnt="0"/>
      <dgm:spPr/>
    </dgm:pt>
    <dgm:pt modelId="{546DC43E-B4F2-3149-B1E7-E375C3B69377}" type="pres">
      <dgm:prSet presAssocID="{B6EF7A98-569E-CA46-8531-75A3912E5BA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7E29B0-85FF-3540-8294-218680C4AF23}" type="pres">
      <dgm:prSet presAssocID="{B6EF7A98-569E-CA46-8531-75A3912E5BA6}" presName="level2hierChild" presStyleCnt="0"/>
      <dgm:spPr/>
    </dgm:pt>
    <dgm:pt modelId="{396C9345-F990-5048-83F0-9B74271A3707}" type="pres">
      <dgm:prSet presAssocID="{DE4E1167-DC8B-8544-B218-EE53E1A16192}" presName="conn2-1" presStyleLbl="parChTrans1D2" presStyleIdx="0" presStyleCnt="5"/>
      <dgm:spPr/>
    </dgm:pt>
    <dgm:pt modelId="{0829A9D7-57AD-EE4D-AFE1-46AE0280BA0E}" type="pres">
      <dgm:prSet presAssocID="{DE4E1167-DC8B-8544-B218-EE53E1A16192}" presName="connTx" presStyleLbl="parChTrans1D2" presStyleIdx="0" presStyleCnt="5"/>
      <dgm:spPr/>
    </dgm:pt>
    <dgm:pt modelId="{614D01E2-3533-6C4F-A954-A408343BCB0A}" type="pres">
      <dgm:prSet presAssocID="{16B22825-C6CF-9F44-8715-4395F9B9D90A}" presName="root2" presStyleCnt="0"/>
      <dgm:spPr/>
    </dgm:pt>
    <dgm:pt modelId="{5655DC43-4ABE-6C4F-8248-AA03930EF7F7}" type="pres">
      <dgm:prSet presAssocID="{16B22825-C6CF-9F44-8715-4395F9B9D90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AFB74F-C0D9-BF4F-B085-9FF753FD02D3}" type="pres">
      <dgm:prSet presAssocID="{16B22825-C6CF-9F44-8715-4395F9B9D90A}" presName="level3hierChild" presStyleCnt="0"/>
      <dgm:spPr/>
    </dgm:pt>
    <dgm:pt modelId="{6A90FD96-F1B4-6845-A0D1-81714282C6A1}" type="pres">
      <dgm:prSet presAssocID="{A5ECF253-3295-A74B-8257-90225C98CCDA}" presName="conn2-1" presStyleLbl="parChTrans1D2" presStyleIdx="1" presStyleCnt="5"/>
      <dgm:spPr/>
    </dgm:pt>
    <dgm:pt modelId="{6A223D5B-41A4-4341-8613-E16F39DD98A2}" type="pres">
      <dgm:prSet presAssocID="{A5ECF253-3295-A74B-8257-90225C98CCDA}" presName="connTx" presStyleLbl="parChTrans1D2" presStyleIdx="1" presStyleCnt="5"/>
      <dgm:spPr/>
    </dgm:pt>
    <dgm:pt modelId="{D5618F83-F9C3-714C-BD46-0F91CEB8D1B1}" type="pres">
      <dgm:prSet presAssocID="{C0328A31-22E3-0F43-819C-7D7B5335B095}" presName="root2" presStyleCnt="0"/>
      <dgm:spPr/>
    </dgm:pt>
    <dgm:pt modelId="{884D9349-6D06-3F4F-93E6-3714AD5BD665}" type="pres">
      <dgm:prSet presAssocID="{C0328A31-22E3-0F43-819C-7D7B5335B095}" presName="LevelTwoTextNode" presStyleLbl="node2" presStyleIdx="1" presStyleCnt="5">
        <dgm:presLayoutVars>
          <dgm:chPref val="3"/>
        </dgm:presLayoutVars>
      </dgm:prSet>
      <dgm:spPr/>
    </dgm:pt>
    <dgm:pt modelId="{C051F214-97E7-F746-91F1-82C2DA63D71A}" type="pres">
      <dgm:prSet presAssocID="{C0328A31-22E3-0F43-819C-7D7B5335B095}" presName="level3hierChild" presStyleCnt="0"/>
      <dgm:spPr/>
    </dgm:pt>
    <dgm:pt modelId="{02200639-3FF3-A74E-A443-E953252C588E}" type="pres">
      <dgm:prSet presAssocID="{61810FE0-3AE2-6D43-A4C5-471A5C6EB29C}" presName="conn2-1" presStyleLbl="parChTrans1D3" presStyleIdx="0" presStyleCnt="1"/>
      <dgm:spPr/>
    </dgm:pt>
    <dgm:pt modelId="{A4E0CDA3-DE10-F844-B3E2-075983A876EE}" type="pres">
      <dgm:prSet presAssocID="{61810FE0-3AE2-6D43-A4C5-471A5C6EB29C}" presName="connTx" presStyleLbl="parChTrans1D3" presStyleIdx="0" presStyleCnt="1"/>
      <dgm:spPr/>
    </dgm:pt>
    <dgm:pt modelId="{92193A5E-EF48-714B-8608-E330AA0723AB}" type="pres">
      <dgm:prSet presAssocID="{45E12726-51F2-AD41-8033-759C64B8B6F5}" presName="root2" presStyleCnt="0"/>
      <dgm:spPr/>
    </dgm:pt>
    <dgm:pt modelId="{2EC1965C-61F7-AF4E-9B0D-D38FD0251718}" type="pres">
      <dgm:prSet presAssocID="{45E12726-51F2-AD41-8033-759C64B8B6F5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15F82F-ACD4-4D43-9D7E-A0095F0F78D3}" type="pres">
      <dgm:prSet presAssocID="{45E12726-51F2-AD41-8033-759C64B8B6F5}" presName="level3hierChild" presStyleCnt="0"/>
      <dgm:spPr/>
    </dgm:pt>
    <dgm:pt modelId="{DC900185-1683-A040-9D79-8D316FA3AE9F}" type="pres">
      <dgm:prSet presAssocID="{784F9FB3-9C37-7846-AAC3-03F842A0A10C}" presName="conn2-1" presStyleLbl="parChTrans1D2" presStyleIdx="2" presStyleCnt="5"/>
      <dgm:spPr/>
    </dgm:pt>
    <dgm:pt modelId="{0B5B21AC-DD38-3645-9D33-2B2230249C2B}" type="pres">
      <dgm:prSet presAssocID="{784F9FB3-9C37-7846-AAC3-03F842A0A10C}" presName="connTx" presStyleLbl="parChTrans1D2" presStyleIdx="2" presStyleCnt="5"/>
      <dgm:spPr/>
    </dgm:pt>
    <dgm:pt modelId="{1A4C9773-93F6-C046-8D83-18D5805EC78E}" type="pres">
      <dgm:prSet presAssocID="{D96BC216-241B-534B-BDE0-6C59CF1991CA}" presName="root2" presStyleCnt="0"/>
      <dgm:spPr/>
    </dgm:pt>
    <dgm:pt modelId="{90982A77-9346-1049-B4BC-79FD9BFB3DFF}" type="pres">
      <dgm:prSet presAssocID="{D96BC216-241B-534B-BDE0-6C59CF1991CA}" presName="LevelTwoTextNode" presStyleLbl="node2" presStyleIdx="2" presStyleCnt="5">
        <dgm:presLayoutVars>
          <dgm:chPref val="3"/>
        </dgm:presLayoutVars>
      </dgm:prSet>
      <dgm:spPr/>
    </dgm:pt>
    <dgm:pt modelId="{4C9D0EA6-A73A-354E-8EE7-A7E6FE38D7E2}" type="pres">
      <dgm:prSet presAssocID="{D96BC216-241B-534B-BDE0-6C59CF1991CA}" presName="level3hierChild" presStyleCnt="0"/>
      <dgm:spPr/>
    </dgm:pt>
    <dgm:pt modelId="{CD5DE092-4E99-A64E-8AF2-9A3E64AEE96D}" type="pres">
      <dgm:prSet presAssocID="{0B3C9522-E57E-A54A-ADA8-625ED49597BF}" presName="conn2-1" presStyleLbl="parChTrans1D2" presStyleIdx="3" presStyleCnt="5"/>
      <dgm:spPr/>
    </dgm:pt>
    <dgm:pt modelId="{34D8115C-979C-704C-B5A1-6493812DC1F2}" type="pres">
      <dgm:prSet presAssocID="{0B3C9522-E57E-A54A-ADA8-625ED49597BF}" presName="connTx" presStyleLbl="parChTrans1D2" presStyleIdx="3" presStyleCnt="5"/>
      <dgm:spPr/>
    </dgm:pt>
    <dgm:pt modelId="{07D85410-CB95-704A-AB0C-CDCCF3DE0CB4}" type="pres">
      <dgm:prSet presAssocID="{3949C90B-319E-024B-9443-010DE081BD36}" presName="root2" presStyleCnt="0"/>
      <dgm:spPr/>
    </dgm:pt>
    <dgm:pt modelId="{2AD8BBB3-EC8E-954A-8DD3-9CCC7B490C5D}" type="pres">
      <dgm:prSet presAssocID="{3949C90B-319E-024B-9443-010DE081BD3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85A900-C1E7-E040-8E6B-FD7E4A6FCFA0}" type="pres">
      <dgm:prSet presAssocID="{3949C90B-319E-024B-9443-010DE081BD36}" presName="level3hierChild" presStyleCnt="0"/>
      <dgm:spPr/>
    </dgm:pt>
    <dgm:pt modelId="{197A3407-E3D0-0F40-9FBC-73571589C81A}" type="pres">
      <dgm:prSet presAssocID="{7170DDC7-8202-744C-BFB5-64127ECF9411}" presName="conn2-1" presStyleLbl="parChTrans1D2" presStyleIdx="4" presStyleCnt="5"/>
      <dgm:spPr/>
    </dgm:pt>
    <dgm:pt modelId="{BF4C6C1B-1ED5-3A43-89F9-DFE7E1695927}" type="pres">
      <dgm:prSet presAssocID="{7170DDC7-8202-744C-BFB5-64127ECF9411}" presName="connTx" presStyleLbl="parChTrans1D2" presStyleIdx="4" presStyleCnt="5"/>
      <dgm:spPr/>
    </dgm:pt>
    <dgm:pt modelId="{997A2FD6-61C7-6249-86B0-53322A3B6F6A}" type="pres">
      <dgm:prSet presAssocID="{CC5311EF-D419-1A44-B05E-87E46366561D}" presName="root2" presStyleCnt="0"/>
      <dgm:spPr/>
    </dgm:pt>
    <dgm:pt modelId="{0C541326-EFCA-C141-BA58-BCE371699CCB}" type="pres">
      <dgm:prSet presAssocID="{CC5311EF-D419-1A44-B05E-87E46366561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D8D7C-7366-6D41-9CF4-B28983AD6893}" type="pres">
      <dgm:prSet presAssocID="{CC5311EF-D419-1A44-B05E-87E46366561D}" presName="level3hierChild" presStyleCnt="0"/>
      <dgm:spPr/>
    </dgm:pt>
  </dgm:ptLst>
  <dgm:cxnLst>
    <dgm:cxn modelId="{6523568D-8112-4B40-8769-88147EBF9E23}" srcId="{F778A37A-6D92-934B-B911-40A69976981F}" destId="{B6EF7A98-569E-CA46-8531-75A3912E5BA6}" srcOrd="0" destOrd="0" parTransId="{078C129C-B53F-5442-9B25-71614958C460}" sibTransId="{52FA41A3-E225-CC4B-A8C7-489EBD105813}"/>
    <dgm:cxn modelId="{443E006B-F7E1-0143-BEFF-43F2E934578D}" type="presOf" srcId="{B6EF7A98-569E-CA46-8531-75A3912E5BA6}" destId="{546DC43E-B4F2-3149-B1E7-E375C3B69377}" srcOrd="0" destOrd="0" presId="urn:microsoft.com/office/officeart/2005/8/layout/hierarchy2"/>
    <dgm:cxn modelId="{0126D8C4-0076-C24F-A1AD-11AA154062CB}" srcId="{B6EF7A98-569E-CA46-8531-75A3912E5BA6}" destId="{3949C90B-319E-024B-9443-010DE081BD36}" srcOrd="3" destOrd="0" parTransId="{0B3C9522-E57E-A54A-ADA8-625ED49597BF}" sibTransId="{433AAA88-DB45-0F4E-8362-CEADDA9F098A}"/>
    <dgm:cxn modelId="{DA2CFB83-3697-9444-9EEA-C66771716505}" srcId="{B6EF7A98-569E-CA46-8531-75A3912E5BA6}" destId="{CC5311EF-D419-1A44-B05E-87E46366561D}" srcOrd="4" destOrd="0" parTransId="{7170DDC7-8202-744C-BFB5-64127ECF9411}" sibTransId="{D868A739-D16E-254A-A75E-F7AFABD4233D}"/>
    <dgm:cxn modelId="{388F9E5F-C746-9145-B7AC-F1FE1D5A3D9B}" type="presOf" srcId="{DE4E1167-DC8B-8544-B218-EE53E1A16192}" destId="{396C9345-F990-5048-83F0-9B74271A3707}" srcOrd="0" destOrd="0" presId="urn:microsoft.com/office/officeart/2005/8/layout/hierarchy2"/>
    <dgm:cxn modelId="{102DEC1D-44C7-1A43-9D6E-1743783FFCE2}" type="presOf" srcId="{A5ECF253-3295-A74B-8257-90225C98CCDA}" destId="{6A223D5B-41A4-4341-8613-E16F39DD98A2}" srcOrd="1" destOrd="0" presId="urn:microsoft.com/office/officeart/2005/8/layout/hierarchy2"/>
    <dgm:cxn modelId="{22419E33-6BE2-8D40-9E84-F8C6FC74CADC}" srcId="{B6EF7A98-569E-CA46-8531-75A3912E5BA6}" destId="{C0328A31-22E3-0F43-819C-7D7B5335B095}" srcOrd="1" destOrd="0" parTransId="{A5ECF253-3295-A74B-8257-90225C98CCDA}" sibTransId="{0ED49864-97D3-544F-8AC1-A1CE201D115E}"/>
    <dgm:cxn modelId="{24E90043-B12D-F94E-8D24-F709E100EA06}" srcId="{B6EF7A98-569E-CA46-8531-75A3912E5BA6}" destId="{16B22825-C6CF-9F44-8715-4395F9B9D90A}" srcOrd="0" destOrd="0" parTransId="{DE4E1167-DC8B-8544-B218-EE53E1A16192}" sibTransId="{7BEF27A3-B906-724F-A74E-A3210A38F53B}"/>
    <dgm:cxn modelId="{DCDE925D-CBF0-8F42-BF99-662E51F45059}" srcId="{C0328A31-22E3-0F43-819C-7D7B5335B095}" destId="{45E12726-51F2-AD41-8033-759C64B8B6F5}" srcOrd="0" destOrd="0" parTransId="{61810FE0-3AE2-6D43-A4C5-471A5C6EB29C}" sibTransId="{C7BDD798-6D49-8A4E-9B6C-312AF0D1AF12}"/>
    <dgm:cxn modelId="{FBBF1A8D-CFDF-B14A-8FB8-9E6436E72C66}" type="presOf" srcId="{DE4E1167-DC8B-8544-B218-EE53E1A16192}" destId="{0829A9D7-57AD-EE4D-AFE1-46AE0280BA0E}" srcOrd="1" destOrd="0" presId="urn:microsoft.com/office/officeart/2005/8/layout/hierarchy2"/>
    <dgm:cxn modelId="{32BA4ED6-8C4E-6146-B44A-D4BD2BF3EA28}" type="presOf" srcId="{7170DDC7-8202-744C-BFB5-64127ECF9411}" destId="{BF4C6C1B-1ED5-3A43-89F9-DFE7E1695927}" srcOrd="1" destOrd="0" presId="urn:microsoft.com/office/officeart/2005/8/layout/hierarchy2"/>
    <dgm:cxn modelId="{B13CF1B4-564C-2340-92B8-182AE3F7DA43}" type="presOf" srcId="{A5ECF253-3295-A74B-8257-90225C98CCDA}" destId="{6A90FD96-F1B4-6845-A0D1-81714282C6A1}" srcOrd="0" destOrd="0" presId="urn:microsoft.com/office/officeart/2005/8/layout/hierarchy2"/>
    <dgm:cxn modelId="{8370865D-99A7-C748-9E46-616BAA575DAB}" type="presOf" srcId="{F778A37A-6D92-934B-B911-40A69976981F}" destId="{4D513F2C-6581-BA4C-B3FB-9F02A21DE3D7}" srcOrd="0" destOrd="0" presId="urn:microsoft.com/office/officeart/2005/8/layout/hierarchy2"/>
    <dgm:cxn modelId="{F6F92D46-4708-A442-AE16-6AAE9BAB0C0E}" type="presOf" srcId="{61810FE0-3AE2-6D43-A4C5-471A5C6EB29C}" destId="{A4E0CDA3-DE10-F844-B3E2-075983A876EE}" srcOrd="1" destOrd="0" presId="urn:microsoft.com/office/officeart/2005/8/layout/hierarchy2"/>
    <dgm:cxn modelId="{009D1325-4C01-4240-B2D7-859B7DC0CB44}" srcId="{B6EF7A98-569E-CA46-8531-75A3912E5BA6}" destId="{D96BC216-241B-534B-BDE0-6C59CF1991CA}" srcOrd="2" destOrd="0" parTransId="{784F9FB3-9C37-7846-AAC3-03F842A0A10C}" sibTransId="{DCE02C1F-686D-8943-8DC8-8EA63157D0BC}"/>
    <dgm:cxn modelId="{4CFE70C1-415F-1D48-9D10-4035B9013072}" type="presOf" srcId="{3949C90B-319E-024B-9443-010DE081BD36}" destId="{2AD8BBB3-EC8E-954A-8DD3-9CCC7B490C5D}" srcOrd="0" destOrd="0" presId="urn:microsoft.com/office/officeart/2005/8/layout/hierarchy2"/>
    <dgm:cxn modelId="{D36B71BC-BBAB-634B-B9B4-BC78B6F8BF92}" type="presOf" srcId="{D96BC216-241B-534B-BDE0-6C59CF1991CA}" destId="{90982A77-9346-1049-B4BC-79FD9BFB3DFF}" srcOrd="0" destOrd="0" presId="urn:microsoft.com/office/officeart/2005/8/layout/hierarchy2"/>
    <dgm:cxn modelId="{F640C719-BDB2-1148-8BF2-554A7B25580B}" type="presOf" srcId="{7170DDC7-8202-744C-BFB5-64127ECF9411}" destId="{197A3407-E3D0-0F40-9FBC-73571589C81A}" srcOrd="0" destOrd="0" presId="urn:microsoft.com/office/officeart/2005/8/layout/hierarchy2"/>
    <dgm:cxn modelId="{6FE1A564-8B71-4A44-A52C-DE7C3848A661}" type="presOf" srcId="{0B3C9522-E57E-A54A-ADA8-625ED49597BF}" destId="{34D8115C-979C-704C-B5A1-6493812DC1F2}" srcOrd="1" destOrd="0" presId="urn:microsoft.com/office/officeart/2005/8/layout/hierarchy2"/>
    <dgm:cxn modelId="{AD29861E-EA6B-9440-8434-F4A44F84646C}" type="presOf" srcId="{CC5311EF-D419-1A44-B05E-87E46366561D}" destId="{0C541326-EFCA-C141-BA58-BCE371699CCB}" srcOrd="0" destOrd="0" presId="urn:microsoft.com/office/officeart/2005/8/layout/hierarchy2"/>
    <dgm:cxn modelId="{A895662C-34A1-914E-9C7D-001BE9E3F400}" type="presOf" srcId="{16B22825-C6CF-9F44-8715-4395F9B9D90A}" destId="{5655DC43-4ABE-6C4F-8248-AA03930EF7F7}" srcOrd="0" destOrd="0" presId="urn:microsoft.com/office/officeart/2005/8/layout/hierarchy2"/>
    <dgm:cxn modelId="{4D2037FA-5E4B-384D-8FD2-522500D3ABBA}" type="presOf" srcId="{0B3C9522-E57E-A54A-ADA8-625ED49597BF}" destId="{CD5DE092-4E99-A64E-8AF2-9A3E64AEE96D}" srcOrd="0" destOrd="0" presId="urn:microsoft.com/office/officeart/2005/8/layout/hierarchy2"/>
    <dgm:cxn modelId="{4D5196EB-9F9D-1F4F-9D16-06B80E65CFD2}" type="presOf" srcId="{784F9FB3-9C37-7846-AAC3-03F842A0A10C}" destId="{DC900185-1683-A040-9D79-8D316FA3AE9F}" srcOrd="0" destOrd="0" presId="urn:microsoft.com/office/officeart/2005/8/layout/hierarchy2"/>
    <dgm:cxn modelId="{8F611552-ABDB-434C-91D1-FDC36E694157}" type="presOf" srcId="{C0328A31-22E3-0F43-819C-7D7B5335B095}" destId="{884D9349-6D06-3F4F-93E6-3714AD5BD665}" srcOrd="0" destOrd="0" presId="urn:microsoft.com/office/officeart/2005/8/layout/hierarchy2"/>
    <dgm:cxn modelId="{BCA38B0B-D062-8C49-AC22-516A1B4D3BEF}" type="presOf" srcId="{61810FE0-3AE2-6D43-A4C5-471A5C6EB29C}" destId="{02200639-3FF3-A74E-A443-E953252C588E}" srcOrd="0" destOrd="0" presId="urn:microsoft.com/office/officeart/2005/8/layout/hierarchy2"/>
    <dgm:cxn modelId="{A095179D-1C59-0745-BCEB-FE2A1557E4EE}" type="presOf" srcId="{784F9FB3-9C37-7846-AAC3-03F842A0A10C}" destId="{0B5B21AC-DD38-3645-9D33-2B2230249C2B}" srcOrd="1" destOrd="0" presId="urn:microsoft.com/office/officeart/2005/8/layout/hierarchy2"/>
    <dgm:cxn modelId="{1568D1A4-A498-6D44-8000-CCC99DB42264}" type="presOf" srcId="{45E12726-51F2-AD41-8033-759C64B8B6F5}" destId="{2EC1965C-61F7-AF4E-9B0D-D38FD0251718}" srcOrd="0" destOrd="0" presId="urn:microsoft.com/office/officeart/2005/8/layout/hierarchy2"/>
    <dgm:cxn modelId="{21538ECF-8671-DE45-80D1-927502BF7FDF}" type="presParOf" srcId="{4D513F2C-6581-BA4C-B3FB-9F02A21DE3D7}" destId="{86175354-845F-C54F-BBD6-76AD2CCB2ABC}" srcOrd="0" destOrd="0" presId="urn:microsoft.com/office/officeart/2005/8/layout/hierarchy2"/>
    <dgm:cxn modelId="{F7BE8A86-7F6B-D946-9842-03E1A5A62F96}" type="presParOf" srcId="{86175354-845F-C54F-BBD6-76AD2CCB2ABC}" destId="{546DC43E-B4F2-3149-B1E7-E375C3B69377}" srcOrd="0" destOrd="0" presId="urn:microsoft.com/office/officeart/2005/8/layout/hierarchy2"/>
    <dgm:cxn modelId="{13791EE1-BE67-644B-AEF8-95FCD9A87D2E}" type="presParOf" srcId="{86175354-845F-C54F-BBD6-76AD2CCB2ABC}" destId="{0D7E29B0-85FF-3540-8294-218680C4AF23}" srcOrd="1" destOrd="0" presId="urn:microsoft.com/office/officeart/2005/8/layout/hierarchy2"/>
    <dgm:cxn modelId="{58C99771-4CAF-B941-8167-0956A95B8BFA}" type="presParOf" srcId="{0D7E29B0-85FF-3540-8294-218680C4AF23}" destId="{396C9345-F990-5048-83F0-9B74271A3707}" srcOrd="0" destOrd="0" presId="urn:microsoft.com/office/officeart/2005/8/layout/hierarchy2"/>
    <dgm:cxn modelId="{DB76B7B5-B7F8-964C-B2CC-132E9D457DB6}" type="presParOf" srcId="{396C9345-F990-5048-83F0-9B74271A3707}" destId="{0829A9D7-57AD-EE4D-AFE1-46AE0280BA0E}" srcOrd="0" destOrd="0" presId="urn:microsoft.com/office/officeart/2005/8/layout/hierarchy2"/>
    <dgm:cxn modelId="{82FE768A-6237-F742-8D82-BD86CA2A899A}" type="presParOf" srcId="{0D7E29B0-85FF-3540-8294-218680C4AF23}" destId="{614D01E2-3533-6C4F-A954-A408343BCB0A}" srcOrd="1" destOrd="0" presId="urn:microsoft.com/office/officeart/2005/8/layout/hierarchy2"/>
    <dgm:cxn modelId="{1D85829E-FA4F-CC4C-87ED-1D6CE1F29B75}" type="presParOf" srcId="{614D01E2-3533-6C4F-A954-A408343BCB0A}" destId="{5655DC43-4ABE-6C4F-8248-AA03930EF7F7}" srcOrd="0" destOrd="0" presId="urn:microsoft.com/office/officeart/2005/8/layout/hierarchy2"/>
    <dgm:cxn modelId="{759BBEC3-B6F7-3C41-8A38-9E6760645276}" type="presParOf" srcId="{614D01E2-3533-6C4F-A954-A408343BCB0A}" destId="{B4AFB74F-C0D9-BF4F-B085-9FF753FD02D3}" srcOrd="1" destOrd="0" presId="urn:microsoft.com/office/officeart/2005/8/layout/hierarchy2"/>
    <dgm:cxn modelId="{890285CE-9ACD-9F49-B1E2-90E564B64755}" type="presParOf" srcId="{0D7E29B0-85FF-3540-8294-218680C4AF23}" destId="{6A90FD96-F1B4-6845-A0D1-81714282C6A1}" srcOrd="2" destOrd="0" presId="urn:microsoft.com/office/officeart/2005/8/layout/hierarchy2"/>
    <dgm:cxn modelId="{714BB0EB-EDFA-B347-A451-08181552BD40}" type="presParOf" srcId="{6A90FD96-F1B4-6845-A0D1-81714282C6A1}" destId="{6A223D5B-41A4-4341-8613-E16F39DD98A2}" srcOrd="0" destOrd="0" presId="urn:microsoft.com/office/officeart/2005/8/layout/hierarchy2"/>
    <dgm:cxn modelId="{90DE1F61-8376-4944-AB32-8DA7D73544A0}" type="presParOf" srcId="{0D7E29B0-85FF-3540-8294-218680C4AF23}" destId="{D5618F83-F9C3-714C-BD46-0F91CEB8D1B1}" srcOrd="3" destOrd="0" presId="urn:microsoft.com/office/officeart/2005/8/layout/hierarchy2"/>
    <dgm:cxn modelId="{138BBCD7-6BA4-824F-96AD-0457B052DB66}" type="presParOf" srcId="{D5618F83-F9C3-714C-BD46-0F91CEB8D1B1}" destId="{884D9349-6D06-3F4F-93E6-3714AD5BD665}" srcOrd="0" destOrd="0" presId="urn:microsoft.com/office/officeart/2005/8/layout/hierarchy2"/>
    <dgm:cxn modelId="{8B6B3642-4F68-3149-B555-C587273E5620}" type="presParOf" srcId="{D5618F83-F9C3-714C-BD46-0F91CEB8D1B1}" destId="{C051F214-97E7-F746-91F1-82C2DA63D71A}" srcOrd="1" destOrd="0" presId="urn:microsoft.com/office/officeart/2005/8/layout/hierarchy2"/>
    <dgm:cxn modelId="{7DBAF3D6-AA84-A647-AC69-CD3E8082A9A2}" type="presParOf" srcId="{C051F214-97E7-F746-91F1-82C2DA63D71A}" destId="{02200639-3FF3-A74E-A443-E953252C588E}" srcOrd="0" destOrd="0" presId="urn:microsoft.com/office/officeart/2005/8/layout/hierarchy2"/>
    <dgm:cxn modelId="{72A2DDA1-4657-1B45-93F4-18A7930D3293}" type="presParOf" srcId="{02200639-3FF3-A74E-A443-E953252C588E}" destId="{A4E0CDA3-DE10-F844-B3E2-075983A876EE}" srcOrd="0" destOrd="0" presId="urn:microsoft.com/office/officeart/2005/8/layout/hierarchy2"/>
    <dgm:cxn modelId="{CE86D201-14BE-B84D-A793-4BB5339B5416}" type="presParOf" srcId="{C051F214-97E7-F746-91F1-82C2DA63D71A}" destId="{92193A5E-EF48-714B-8608-E330AA0723AB}" srcOrd="1" destOrd="0" presId="urn:microsoft.com/office/officeart/2005/8/layout/hierarchy2"/>
    <dgm:cxn modelId="{45C17BCE-2DD9-8F41-9535-56ACED16F855}" type="presParOf" srcId="{92193A5E-EF48-714B-8608-E330AA0723AB}" destId="{2EC1965C-61F7-AF4E-9B0D-D38FD0251718}" srcOrd="0" destOrd="0" presId="urn:microsoft.com/office/officeart/2005/8/layout/hierarchy2"/>
    <dgm:cxn modelId="{0D9F2CAD-CC07-AB4B-A622-C566EF7F32B1}" type="presParOf" srcId="{92193A5E-EF48-714B-8608-E330AA0723AB}" destId="{3515F82F-ACD4-4D43-9D7E-A0095F0F78D3}" srcOrd="1" destOrd="0" presId="urn:microsoft.com/office/officeart/2005/8/layout/hierarchy2"/>
    <dgm:cxn modelId="{C8DE6475-A71A-A545-A0DE-87C245633FD3}" type="presParOf" srcId="{0D7E29B0-85FF-3540-8294-218680C4AF23}" destId="{DC900185-1683-A040-9D79-8D316FA3AE9F}" srcOrd="4" destOrd="0" presId="urn:microsoft.com/office/officeart/2005/8/layout/hierarchy2"/>
    <dgm:cxn modelId="{64AB7BC2-021B-874F-865E-9A1240B586F3}" type="presParOf" srcId="{DC900185-1683-A040-9D79-8D316FA3AE9F}" destId="{0B5B21AC-DD38-3645-9D33-2B2230249C2B}" srcOrd="0" destOrd="0" presId="urn:microsoft.com/office/officeart/2005/8/layout/hierarchy2"/>
    <dgm:cxn modelId="{87D82DFD-FA17-E346-AE01-D34083A8367E}" type="presParOf" srcId="{0D7E29B0-85FF-3540-8294-218680C4AF23}" destId="{1A4C9773-93F6-C046-8D83-18D5805EC78E}" srcOrd="5" destOrd="0" presId="urn:microsoft.com/office/officeart/2005/8/layout/hierarchy2"/>
    <dgm:cxn modelId="{989114C6-11A8-134C-A362-787E6674CBCB}" type="presParOf" srcId="{1A4C9773-93F6-C046-8D83-18D5805EC78E}" destId="{90982A77-9346-1049-B4BC-79FD9BFB3DFF}" srcOrd="0" destOrd="0" presId="urn:microsoft.com/office/officeart/2005/8/layout/hierarchy2"/>
    <dgm:cxn modelId="{6846D689-AFF2-A34A-AAEA-F0A1577FEDB1}" type="presParOf" srcId="{1A4C9773-93F6-C046-8D83-18D5805EC78E}" destId="{4C9D0EA6-A73A-354E-8EE7-A7E6FE38D7E2}" srcOrd="1" destOrd="0" presId="urn:microsoft.com/office/officeart/2005/8/layout/hierarchy2"/>
    <dgm:cxn modelId="{EF3DB7BF-0E36-0B4E-8D89-3EAA4EFB9F2C}" type="presParOf" srcId="{0D7E29B0-85FF-3540-8294-218680C4AF23}" destId="{CD5DE092-4E99-A64E-8AF2-9A3E64AEE96D}" srcOrd="6" destOrd="0" presId="urn:microsoft.com/office/officeart/2005/8/layout/hierarchy2"/>
    <dgm:cxn modelId="{BF7A753B-91E4-3848-8991-F05F02BDF7F1}" type="presParOf" srcId="{CD5DE092-4E99-A64E-8AF2-9A3E64AEE96D}" destId="{34D8115C-979C-704C-B5A1-6493812DC1F2}" srcOrd="0" destOrd="0" presId="urn:microsoft.com/office/officeart/2005/8/layout/hierarchy2"/>
    <dgm:cxn modelId="{F3497519-73BC-054D-B0FA-5404763A9799}" type="presParOf" srcId="{0D7E29B0-85FF-3540-8294-218680C4AF23}" destId="{07D85410-CB95-704A-AB0C-CDCCF3DE0CB4}" srcOrd="7" destOrd="0" presId="urn:microsoft.com/office/officeart/2005/8/layout/hierarchy2"/>
    <dgm:cxn modelId="{2D3D8A5D-6255-2F4E-BD0F-03B198DD7BF3}" type="presParOf" srcId="{07D85410-CB95-704A-AB0C-CDCCF3DE0CB4}" destId="{2AD8BBB3-EC8E-954A-8DD3-9CCC7B490C5D}" srcOrd="0" destOrd="0" presId="urn:microsoft.com/office/officeart/2005/8/layout/hierarchy2"/>
    <dgm:cxn modelId="{59570F23-874B-B848-9A57-B8F0298001D0}" type="presParOf" srcId="{07D85410-CB95-704A-AB0C-CDCCF3DE0CB4}" destId="{9A85A900-C1E7-E040-8E6B-FD7E4A6FCFA0}" srcOrd="1" destOrd="0" presId="urn:microsoft.com/office/officeart/2005/8/layout/hierarchy2"/>
    <dgm:cxn modelId="{E6063A32-3100-D54F-B716-52BD83921F0D}" type="presParOf" srcId="{0D7E29B0-85FF-3540-8294-218680C4AF23}" destId="{197A3407-E3D0-0F40-9FBC-73571589C81A}" srcOrd="8" destOrd="0" presId="urn:microsoft.com/office/officeart/2005/8/layout/hierarchy2"/>
    <dgm:cxn modelId="{7E877BFC-4D2A-B54B-B7D8-639D43B76199}" type="presParOf" srcId="{197A3407-E3D0-0F40-9FBC-73571589C81A}" destId="{BF4C6C1B-1ED5-3A43-89F9-DFE7E1695927}" srcOrd="0" destOrd="0" presId="urn:microsoft.com/office/officeart/2005/8/layout/hierarchy2"/>
    <dgm:cxn modelId="{5D477213-B375-2E4C-8140-CD49146CC4F2}" type="presParOf" srcId="{0D7E29B0-85FF-3540-8294-218680C4AF23}" destId="{997A2FD6-61C7-6249-86B0-53322A3B6F6A}" srcOrd="9" destOrd="0" presId="urn:microsoft.com/office/officeart/2005/8/layout/hierarchy2"/>
    <dgm:cxn modelId="{968B1808-C667-1543-B08E-652BE552E8DF}" type="presParOf" srcId="{997A2FD6-61C7-6249-86B0-53322A3B6F6A}" destId="{0C541326-EFCA-C141-BA58-BCE371699CCB}" srcOrd="0" destOrd="0" presId="urn:microsoft.com/office/officeart/2005/8/layout/hierarchy2"/>
    <dgm:cxn modelId="{FEDF082D-739C-C043-8722-EC37C3E17B91}" type="presParOf" srcId="{997A2FD6-61C7-6249-86B0-53322A3B6F6A}" destId="{6A5D8D7C-7366-6D41-9CF4-B28983AD68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855EF-0E56-8E4B-8B71-AEF7180B3B2D}" type="doc">
      <dgm:prSet loTypeId="urn:microsoft.com/office/officeart/2005/8/layout/hierarchy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2E77C2-E712-0F4C-AFCD-6D7D9DC4C48A}">
      <dgm:prSet phldrT="[文本]" custT="1"/>
      <dgm:spPr/>
      <dgm:t>
        <a:bodyPr/>
        <a:lstStyle/>
        <a:p>
          <a:r>
            <a:rPr lang="zh-CN" altLang="en-US" sz="2800" dirty="0" smtClean="0"/>
            <a:t>管理员登录</a:t>
          </a:r>
          <a:endParaRPr lang="zh-CN" altLang="en-US" sz="2800" dirty="0"/>
        </a:p>
      </dgm:t>
    </dgm:pt>
    <dgm:pt modelId="{B346E5EB-82A2-E64C-A5FA-48E41D4F420A}" type="par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91DF3F24-1E5B-8F40-AC73-89D3055C00FA}" type="sib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AF76DF85-9DCD-9047-999C-CA46F6070EB7}" type="asst">
      <dgm:prSet phldrT="[文本]" custT="1"/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D60F08E7-6963-924A-9C12-C7B5134461CF}" type="parTrans" cxnId="{9DC59103-9573-1C42-B0BE-71A32CB5654A}">
      <dgm:prSet custT="1"/>
      <dgm:spPr/>
      <dgm:t>
        <a:bodyPr/>
        <a:lstStyle/>
        <a:p>
          <a:endParaRPr lang="zh-CN" altLang="en-US" sz="2800"/>
        </a:p>
      </dgm:t>
    </dgm:pt>
    <dgm:pt modelId="{3394E37A-93CE-1E42-8FD2-CF9295932C59}" type="sibTrans" cxnId="{9DC59103-9573-1C42-B0BE-71A32CB5654A}">
      <dgm:prSet/>
      <dgm:spPr/>
      <dgm:t>
        <a:bodyPr/>
        <a:lstStyle/>
        <a:p>
          <a:endParaRPr lang="zh-CN" altLang="en-US" sz="2800"/>
        </a:p>
      </dgm:t>
    </dgm:pt>
    <dgm:pt modelId="{4C9AF051-8257-B64D-9453-A573E15AABEB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发布问卷</a:t>
          </a:r>
          <a:endParaRPr lang="zh-CN" altLang="en-US" sz="2800" dirty="0"/>
        </a:p>
      </dgm:t>
    </dgm:pt>
    <dgm:pt modelId="{7DE30E7E-98CE-B44C-B9BD-CAB6451657DA}" type="parTrans" cxnId="{0C52AE1D-D7F0-8D4C-9617-2AB2E4E0DAF8}">
      <dgm:prSet custT="1"/>
      <dgm:spPr/>
      <dgm:t>
        <a:bodyPr/>
        <a:lstStyle/>
        <a:p>
          <a:endParaRPr lang="zh-CN" altLang="en-US" sz="2800"/>
        </a:p>
      </dgm:t>
    </dgm:pt>
    <dgm:pt modelId="{0C3816EA-DDD8-D545-9C7E-B49137FF696C}" type="sibTrans" cxnId="{0C52AE1D-D7F0-8D4C-9617-2AB2E4E0DAF8}">
      <dgm:prSet/>
      <dgm:spPr/>
      <dgm:t>
        <a:bodyPr/>
        <a:lstStyle/>
        <a:p>
          <a:endParaRPr lang="zh-CN" altLang="en-US" sz="2800"/>
        </a:p>
      </dgm:t>
    </dgm:pt>
    <dgm:pt modelId="{3EB74460-061E-6E41-9F66-165313103C9F}">
      <dgm:prSet phldrT="[文本]" custT="1"/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5E8AD7F2-A205-5042-A4DD-4632E5A0C939}" type="parTrans" cxnId="{DBF361BC-43A5-E044-A62A-EE5CD83558CC}">
      <dgm:prSet custT="1"/>
      <dgm:spPr/>
      <dgm:t>
        <a:bodyPr/>
        <a:lstStyle/>
        <a:p>
          <a:endParaRPr lang="zh-CN" altLang="en-US" sz="2800"/>
        </a:p>
      </dgm:t>
    </dgm:pt>
    <dgm:pt modelId="{743B88D8-F50B-1348-93C0-ECEFEDBEEAE3}" type="sibTrans" cxnId="{DBF361BC-43A5-E044-A62A-EE5CD83558CC}">
      <dgm:prSet/>
      <dgm:spPr/>
      <dgm:t>
        <a:bodyPr/>
        <a:lstStyle/>
        <a:p>
          <a:endParaRPr lang="zh-CN" altLang="en-US" sz="2800"/>
        </a:p>
      </dgm:t>
    </dgm:pt>
    <dgm:pt modelId="{AB9CED36-126D-A44A-8BA5-3644C94E99FE}">
      <dgm:prSet phldrT="[文本]" custT="1"/>
      <dgm:spPr/>
      <dgm:t>
        <a:bodyPr/>
        <a:lstStyle/>
        <a:p>
          <a:r>
            <a:rPr lang="zh-CN" altLang="en-US" sz="2800" dirty="0" smtClean="0"/>
            <a:t>搜索关键词</a:t>
          </a:r>
          <a:endParaRPr lang="zh-CN" altLang="en-US" sz="2800" dirty="0"/>
        </a:p>
      </dgm:t>
    </dgm:pt>
    <dgm:pt modelId="{624BF31D-D11A-B841-AC63-FA75D713CEB5}" type="parTrans" cxnId="{CD18F5D1-5926-6744-9CDF-1B6D5A983D8A}">
      <dgm:prSet custT="1"/>
      <dgm:spPr/>
      <dgm:t>
        <a:bodyPr/>
        <a:lstStyle/>
        <a:p>
          <a:endParaRPr lang="zh-CN" altLang="en-US" sz="2800"/>
        </a:p>
      </dgm:t>
    </dgm:pt>
    <dgm:pt modelId="{3BB0AF8B-E5CC-844F-953B-EDACA6B5267C}" type="sibTrans" cxnId="{CD18F5D1-5926-6744-9CDF-1B6D5A983D8A}">
      <dgm:prSet/>
      <dgm:spPr/>
      <dgm:t>
        <a:bodyPr/>
        <a:lstStyle/>
        <a:p>
          <a:endParaRPr lang="zh-CN" altLang="en-US" sz="2800"/>
        </a:p>
      </dgm:t>
    </dgm:pt>
    <dgm:pt modelId="{5F1C19E9-2C98-F041-A948-E842BE98E16C}" type="pres">
      <dgm:prSet presAssocID="{8E5855EF-0E56-8E4B-8B71-AEF7180B3B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366A56-47EF-5F41-9B87-022C5D2BB481}" type="pres">
      <dgm:prSet presAssocID="{902E77C2-E712-0F4C-AFCD-6D7D9DC4C48A}" presName="root1" presStyleCnt="0"/>
      <dgm:spPr/>
    </dgm:pt>
    <dgm:pt modelId="{6B8C1FD7-460A-6D4E-9BFC-18791FDDE7C6}" type="pres">
      <dgm:prSet presAssocID="{902E77C2-E712-0F4C-AFCD-6D7D9DC4C48A}" presName="LevelOneTextNode" presStyleLbl="node0" presStyleIdx="0" presStyleCnt="1">
        <dgm:presLayoutVars>
          <dgm:chPref val="3"/>
        </dgm:presLayoutVars>
      </dgm:prSet>
      <dgm:spPr/>
    </dgm:pt>
    <dgm:pt modelId="{1FFDA0DE-CC6D-E549-8343-33603C58EE95}" type="pres">
      <dgm:prSet presAssocID="{902E77C2-E712-0F4C-AFCD-6D7D9DC4C48A}" presName="level2hierChild" presStyleCnt="0"/>
      <dgm:spPr/>
    </dgm:pt>
    <dgm:pt modelId="{0283D6BD-8662-1241-968B-DDEDFE7DECB0}" type="pres">
      <dgm:prSet presAssocID="{D60F08E7-6963-924A-9C12-C7B5134461CF}" presName="conn2-1" presStyleLbl="parChTrans1D2" presStyleIdx="0" presStyleCnt="4"/>
      <dgm:spPr/>
    </dgm:pt>
    <dgm:pt modelId="{CFC3EACE-402D-9A45-B584-4E82D5E33D5C}" type="pres">
      <dgm:prSet presAssocID="{D60F08E7-6963-924A-9C12-C7B5134461CF}" presName="connTx" presStyleLbl="parChTrans1D2" presStyleIdx="0" presStyleCnt="4"/>
      <dgm:spPr/>
    </dgm:pt>
    <dgm:pt modelId="{156F310E-50A1-1B40-B40A-DE55C89A3904}" type="pres">
      <dgm:prSet presAssocID="{AF76DF85-9DCD-9047-999C-CA46F6070EB7}" presName="root2" presStyleCnt="0"/>
      <dgm:spPr/>
    </dgm:pt>
    <dgm:pt modelId="{0E47C132-B5F6-0C4A-A008-8229759B7818}" type="pres">
      <dgm:prSet presAssocID="{AF76DF85-9DCD-9047-999C-CA46F6070EB7}" presName="LevelTwoTextNode" presStyleLbl="asst1" presStyleIdx="0" presStyleCnt="1">
        <dgm:presLayoutVars>
          <dgm:chPref val="3"/>
        </dgm:presLayoutVars>
      </dgm:prSet>
      <dgm:spPr/>
    </dgm:pt>
    <dgm:pt modelId="{2455640F-8761-2447-8A08-E5C6B3642953}" type="pres">
      <dgm:prSet presAssocID="{AF76DF85-9DCD-9047-999C-CA46F6070EB7}" presName="level3hierChild" presStyleCnt="0"/>
      <dgm:spPr/>
    </dgm:pt>
    <dgm:pt modelId="{61B56DEF-0045-A444-958E-A1FF2CDF5AB5}" type="pres">
      <dgm:prSet presAssocID="{7DE30E7E-98CE-B44C-B9BD-CAB6451657DA}" presName="conn2-1" presStyleLbl="parChTrans1D2" presStyleIdx="1" presStyleCnt="4"/>
      <dgm:spPr/>
    </dgm:pt>
    <dgm:pt modelId="{E884DEA1-73DB-C54D-B46E-6A491FE47DF3}" type="pres">
      <dgm:prSet presAssocID="{7DE30E7E-98CE-B44C-B9BD-CAB6451657DA}" presName="connTx" presStyleLbl="parChTrans1D2" presStyleIdx="1" presStyleCnt="4"/>
      <dgm:spPr/>
    </dgm:pt>
    <dgm:pt modelId="{B2FEED64-D2A2-7B49-9CAF-3A52D314FCB5}" type="pres">
      <dgm:prSet presAssocID="{4C9AF051-8257-B64D-9453-A573E15AABEB}" presName="root2" presStyleCnt="0"/>
      <dgm:spPr/>
    </dgm:pt>
    <dgm:pt modelId="{A14CEE1B-8264-8545-BB71-DB172383714B}" type="pres">
      <dgm:prSet presAssocID="{4C9AF051-8257-B64D-9453-A573E15AABEB}" presName="LevelTwoTextNode" presStyleLbl="node2" presStyleIdx="0" presStyleCnt="3">
        <dgm:presLayoutVars>
          <dgm:chPref val="3"/>
        </dgm:presLayoutVars>
      </dgm:prSet>
      <dgm:spPr/>
    </dgm:pt>
    <dgm:pt modelId="{EC8C65DF-89B0-7546-AD3D-0110D9586B77}" type="pres">
      <dgm:prSet presAssocID="{4C9AF051-8257-B64D-9453-A573E15AABEB}" presName="level3hierChild" presStyleCnt="0"/>
      <dgm:spPr/>
    </dgm:pt>
    <dgm:pt modelId="{A5567A14-9FD5-5C4C-97F0-5D7A2FE3A730}" type="pres">
      <dgm:prSet presAssocID="{5E8AD7F2-A205-5042-A4DD-4632E5A0C939}" presName="conn2-1" presStyleLbl="parChTrans1D2" presStyleIdx="2" presStyleCnt="4"/>
      <dgm:spPr/>
    </dgm:pt>
    <dgm:pt modelId="{38284377-E4B6-184F-950A-334036E88CFA}" type="pres">
      <dgm:prSet presAssocID="{5E8AD7F2-A205-5042-A4DD-4632E5A0C939}" presName="connTx" presStyleLbl="parChTrans1D2" presStyleIdx="2" presStyleCnt="4"/>
      <dgm:spPr/>
    </dgm:pt>
    <dgm:pt modelId="{902BF3C1-D4FE-274F-A8B4-C4F4805D3531}" type="pres">
      <dgm:prSet presAssocID="{3EB74460-061E-6E41-9F66-165313103C9F}" presName="root2" presStyleCnt="0"/>
      <dgm:spPr/>
    </dgm:pt>
    <dgm:pt modelId="{C9D80BDE-1EBC-1B43-A12C-5F9DC5EBAA3A}" type="pres">
      <dgm:prSet presAssocID="{3EB74460-061E-6E41-9F66-165313103C9F}" presName="LevelTwoTextNode" presStyleLbl="node2" presStyleIdx="1" presStyleCnt="3">
        <dgm:presLayoutVars>
          <dgm:chPref val="3"/>
        </dgm:presLayoutVars>
      </dgm:prSet>
      <dgm:spPr/>
    </dgm:pt>
    <dgm:pt modelId="{E181EB2D-18A4-A94C-AC32-390172A1857E}" type="pres">
      <dgm:prSet presAssocID="{3EB74460-061E-6E41-9F66-165313103C9F}" presName="level3hierChild" presStyleCnt="0"/>
      <dgm:spPr/>
    </dgm:pt>
    <dgm:pt modelId="{07CECD27-6BF8-8244-8F2C-2C63CD7ED96A}" type="pres">
      <dgm:prSet presAssocID="{624BF31D-D11A-B841-AC63-FA75D713CEB5}" presName="conn2-1" presStyleLbl="parChTrans1D2" presStyleIdx="3" presStyleCnt="4"/>
      <dgm:spPr/>
    </dgm:pt>
    <dgm:pt modelId="{461F20DF-5B39-9840-8D8E-C8CDADD7ED5C}" type="pres">
      <dgm:prSet presAssocID="{624BF31D-D11A-B841-AC63-FA75D713CEB5}" presName="connTx" presStyleLbl="parChTrans1D2" presStyleIdx="3" presStyleCnt="4"/>
      <dgm:spPr/>
    </dgm:pt>
    <dgm:pt modelId="{CAA3A765-4E11-C54D-A8D5-FCC66D215EC2}" type="pres">
      <dgm:prSet presAssocID="{AB9CED36-126D-A44A-8BA5-3644C94E99FE}" presName="root2" presStyleCnt="0"/>
      <dgm:spPr/>
    </dgm:pt>
    <dgm:pt modelId="{E978EFE4-175D-0943-9E87-2235FF553A33}" type="pres">
      <dgm:prSet presAssocID="{AB9CED36-126D-A44A-8BA5-3644C94E99F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2901C-E820-FD40-AD4C-D10D5E08C02F}" type="pres">
      <dgm:prSet presAssocID="{AB9CED36-126D-A44A-8BA5-3644C94E99FE}" presName="level3hierChild" presStyleCnt="0"/>
      <dgm:spPr/>
    </dgm:pt>
  </dgm:ptLst>
  <dgm:cxnLst>
    <dgm:cxn modelId="{406860FF-5044-974A-A950-1EC72B9C2A50}" type="presOf" srcId="{8E5855EF-0E56-8E4B-8B71-AEF7180B3B2D}" destId="{5F1C19E9-2C98-F041-A948-E842BE98E16C}" srcOrd="0" destOrd="0" presId="urn:microsoft.com/office/officeart/2005/8/layout/hierarchy2"/>
    <dgm:cxn modelId="{F750BC99-A036-0D44-8110-DBD1053CDD8B}" type="presOf" srcId="{D60F08E7-6963-924A-9C12-C7B5134461CF}" destId="{CFC3EACE-402D-9A45-B584-4E82D5E33D5C}" srcOrd="1" destOrd="0" presId="urn:microsoft.com/office/officeart/2005/8/layout/hierarchy2"/>
    <dgm:cxn modelId="{A5FA60B6-B51A-454D-9334-65EF19D4ABC7}" type="presOf" srcId="{624BF31D-D11A-B841-AC63-FA75D713CEB5}" destId="{461F20DF-5B39-9840-8D8E-C8CDADD7ED5C}" srcOrd="1" destOrd="0" presId="urn:microsoft.com/office/officeart/2005/8/layout/hierarchy2"/>
    <dgm:cxn modelId="{815A32BA-E392-EE4D-AE24-7AE7D2AF6CEF}" type="presOf" srcId="{3EB74460-061E-6E41-9F66-165313103C9F}" destId="{C9D80BDE-1EBC-1B43-A12C-5F9DC5EBAA3A}" srcOrd="0" destOrd="0" presId="urn:microsoft.com/office/officeart/2005/8/layout/hierarchy2"/>
    <dgm:cxn modelId="{953269E7-EBFC-0740-A78C-EA68828B1D28}" type="presOf" srcId="{5E8AD7F2-A205-5042-A4DD-4632E5A0C939}" destId="{38284377-E4B6-184F-950A-334036E88CFA}" srcOrd="1" destOrd="0" presId="urn:microsoft.com/office/officeart/2005/8/layout/hierarchy2"/>
    <dgm:cxn modelId="{28C5FE0F-40AE-5A47-9F25-6533CEE9420C}" type="presOf" srcId="{AF76DF85-9DCD-9047-999C-CA46F6070EB7}" destId="{0E47C132-B5F6-0C4A-A008-8229759B7818}" srcOrd="0" destOrd="0" presId="urn:microsoft.com/office/officeart/2005/8/layout/hierarchy2"/>
    <dgm:cxn modelId="{9DC59103-9573-1C42-B0BE-71A32CB5654A}" srcId="{902E77C2-E712-0F4C-AFCD-6D7D9DC4C48A}" destId="{AF76DF85-9DCD-9047-999C-CA46F6070EB7}" srcOrd="0" destOrd="0" parTransId="{D60F08E7-6963-924A-9C12-C7B5134461CF}" sibTransId="{3394E37A-93CE-1E42-8FD2-CF9295932C59}"/>
    <dgm:cxn modelId="{6354BAF6-5565-1346-946E-EDB203A52506}" srcId="{8E5855EF-0E56-8E4B-8B71-AEF7180B3B2D}" destId="{902E77C2-E712-0F4C-AFCD-6D7D9DC4C48A}" srcOrd="0" destOrd="0" parTransId="{B346E5EB-82A2-E64C-A5FA-48E41D4F420A}" sibTransId="{91DF3F24-1E5B-8F40-AC73-89D3055C00FA}"/>
    <dgm:cxn modelId="{BE28504E-554C-944B-94F9-7BF50798CBF6}" type="presOf" srcId="{AB9CED36-126D-A44A-8BA5-3644C94E99FE}" destId="{E978EFE4-175D-0943-9E87-2235FF553A33}" srcOrd="0" destOrd="0" presId="urn:microsoft.com/office/officeart/2005/8/layout/hierarchy2"/>
    <dgm:cxn modelId="{97BB2F93-87F6-A843-A824-1CA5EBBCA0A9}" type="presOf" srcId="{4C9AF051-8257-B64D-9453-A573E15AABEB}" destId="{A14CEE1B-8264-8545-BB71-DB172383714B}" srcOrd="0" destOrd="0" presId="urn:microsoft.com/office/officeart/2005/8/layout/hierarchy2"/>
    <dgm:cxn modelId="{CD18F5D1-5926-6744-9CDF-1B6D5A983D8A}" srcId="{902E77C2-E712-0F4C-AFCD-6D7D9DC4C48A}" destId="{AB9CED36-126D-A44A-8BA5-3644C94E99FE}" srcOrd="3" destOrd="0" parTransId="{624BF31D-D11A-B841-AC63-FA75D713CEB5}" sibTransId="{3BB0AF8B-E5CC-844F-953B-EDACA6B5267C}"/>
    <dgm:cxn modelId="{ADDC7C30-F56B-E74F-A8FA-70D35110BD11}" type="presOf" srcId="{902E77C2-E712-0F4C-AFCD-6D7D9DC4C48A}" destId="{6B8C1FD7-460A-6D4E-9BFC-18791FDDE7C6}" srcOrd="0" destOrd="0" presId="urn:microsoft.com/office/officeart/2005/8/layout/hierarchy2"/>
    <dgm:cxn modelId="{DBF361BC-43A5-E044-A62A-EE5CD83558CC}" srcId="{902E77C2-E712-0F4C-AFCD-6D7D9DC4C48A}" destId="{3EB74460-061E-6E41-9F66-165313103C9F}" srcOrd="2" destOrd="0" parTransId="{5E8AD7F2-A205-5042-A4DD-4632E5A0C939}" sibTransId="{743B88D8-F50B-1348-93C0-ECEFEDBEEAE3}"/>
    <dgm:cxn modelId="{C40F9FE3-C454-704F-B704-0D71D9683035}" type="presOf" srcId="{624BF31D-D11A-B841-AC63-FA75D713CEB5}" destId="{07CECD27-6BF8-8244-8F2C-2C63CD7ED96A}" srcOrd="0" destOrd="0" presId="urn:microsoft.com/office/officeart/2005/8/layout/hierarchy2"/>
    <dgm:cxn modelId="{32798EC2-A3E2-764D-982C-536F5A4D541F}" type="presOf" srcId="{D60F08E7-6963-924A-9C12-C7B5134461CF}" destId="{0283D6BD-8662-1241-968B-DDEDFE7DECB0}" srcOrd="0" destOrd="0" presId="urn:microsoft.com/office/officeart/2005/8/layout/hierarchy2"/>
    <dgm:cxn modelId="{3734168D-9246-F348-952C-44CA202DBD35}" type="presOf" srcId="{5E8AD7F2-A205-5042-A4DD-4632E5A0C939}" destId="{A5567A14-9FD5-5C4C-97F0-5D7A2FE3A730}" srcOrd="0" destOrd="0" presId="urn:microsoft.com/office/officeart/2005/8/layout/hierarchy2"/>
    <dgm:cxn modelId="{E938CF73-D063-5E42-A463-9F5453614BDB}" type="presOf" srcId="{7DE30E7E-98CE-B44C-B9BD-CAB6451657DA}" destId="{61B56DEF-0045-A444-958E-A1FF2CDF5AB5}" srcOrd="0" destOrd="0" presId="urn:microsoft.com/office/officeart/2005/8/layout/hierarchy2"/>
    <dgm:cxn modelId="{97A9DC6D-3750-9041-A36C-C09BC56C81CF}" type="presOf" srcId="{7DE30E7E-98CE-B44C-B9BD-CAB6451657DA}" destId="{E884DEA1-73DB-C54D-B46E-6A491FE47DF3}" srcOrd="1" destOrd="0" presId="urn:microsoft.com/office/officeart/2005/8/layout/hierarchy2"/>
    <dgm:cxn modelId="{0C52AE1D-D7F0-8D4C-9617-2AB2E4E0DAF8}" srcId="{902E77C2-E712-0F4C-AFCD-6D7D9DC4C48A}" destId="{4C9AF051-8257-B64D-9453-A573E15AABEB}" srcOrd="1" destOrd="0" parTransId="{7DE30E7E-98CE-B44C-B9BD-CAB6451657DA}" sibTransId="{0C3816EA-DDD8-D545-9C7E-B49137FF696C}"/>
    <dgm:cxn modelId="{E261E81A-6C19-DC4F-915D-983297A39BC8}" type="presParOf" srcId="{5F1C19E9-2C98-F041-A948-E842BE98E16C}" destId="{00366A56-47EF-5F41-9B87-022C5D2BB481}" srcOrd="0" destOrd="0" presId="urn:microsoft.com/office/officeart/2005/8/layout/hierarchy2"/>
    <dgm:cxn modelId="{5799963A-B0F7-F44D-B0BF-3F95C3A396C5}" type="presParOf" srcId="{00366A56-47EF-5F41-9B87-022C5D2BB481}" destId="{6B8C1FD7-460A-6D4E-9BFC-18791FDDE7C6}" srcOrd="0" destOrd="0" presId="urn:microsoft.com/office/officeart/2005/8/layout/hierarchy2"/>
    <dgm:cxn modelId="{3EC57BB4-9DA0-0049-AA80-2D7881A25C20}" type="presParOf" srcId="{00366A56-47EF-5F41-9B87-022C5D2BB481}" destId="{1FFDA0DE-CC6D-E549-8343-33603C58EE95}" srcOrd="1" destOrd="0" presId="urn:microsoft.com/office/officeart/2005/8/layout/hierarchy2"/>
    <dgm:cxn modelId="{D454AE23-AF03-7741-9686-B96BE44C02EF}" type="presParOf" srcId="{1FFDA0DE-CC6D-E549-8343-33603C58EE95}" destId="{0283D6BD-8662-1241-968B-DDEDFE7DECB0}" srcOrd="0" destOrd="0" presId="urn:microsoft.com/office/officeart/2005/8/layout/hierarchy2"/>
    <dgm:cxn modelId="{951E8ED9-7666-874E-80CC-EB583D8AC7A6}" type="presParOf" srcId="{0283D6BD-8662-1241-968B-DDEDFE7DECB0}" destId="{CFC3EACE-402D-9A45-B584-4E82D5E33D5C}" srcOrd="0" destOrd="0" presId="urn:microsoft.com/office/officeart/2005/8/layout/hierarchy2"/>
    <dgm:cxn modelId="{4D3A80A9-CB2B-E545-B94F-442EEDD0E984}" type="presParOf" srcId="{1FFDA0DE-CC6D-E549-8343-33603C58EE95}" destId="{156F310E-50A1-1B40-B40A-DE55C89A3904}" srcOrd="1" destOrd="0" presId="urn:microsoft.com/office/officeart/2005/8/layout/hierarchy2"/>
    <dgm:cxn modelId="{C57F4353-0621-CF40-AD01-48BE2B062D5C}" type="presParOf" srcId="{156F310E-50A1-1B40-B40A-DE55C89A3904}" destId="{0E47C132-B5F6-0C4A-A008-8229759B7818}" srcOrd="0" destOrd="0" presId="urn:microsoft.com/office/officeart/2005/8/layout/hierarchy2"/>
    <dgm:cxn modelId="{03CDA379-CF4B-0246-A95E-9794858EDC62}" type="presParOf" srcId="{156F310E-50A1-1B40-B40A-DE55C89A3904}" destId="{2455640F-8761-2447-8A08-E5C6B3642953}" srcOrd="1" destOrd="0" presId="urn:microsoft.com/office/officeart/2005/8/layout/hierarchy2"/>
    <dgm:cxn modelId="{D1D32D06-E58B-4949-8FC2-36461433B93B}" type="presParOf" srcId="{1FFDA0DE-CC6D-E549-8343-33603C58EE95}" destId="{61B56DEF-0045-A444-958E-A1FF2CDF5AB5}" srcOrd="2" destOrd="0" presId="urn:microsoft.com/office/officeart/2005/8/layout/hierarchy2"/>
    <dgm:cxn modelId="{2807FDA4-5CE1-F84F-B598-8812FDDE6B64}" type="presParOf" srcId="{61B56DEF-0045-A444-958E-A1FF2CDF5AB5}" destId="{E884DEA1-73DB-C54D-B46E-6A491FE47DF3}" srcOrd="0" destOrd="0" presId="urn:microsoft.com/office/officeart/2005/8/layout/hierarchy2"/>
    <dgm:cxn modelId="{91D1F9B6-7294-9541-B8A2-6827F1950C60}" type="presParOf" srcId="{1FFDA0DE-CC6D-E549-8343-33603C58EE95}" destId="{B2FEED64-D2A2-7B49-9CAF-3A52D314FCB5}" srcOrd="3" destOrd="0" presId="urn:microsoft.com/office/officeart/2005/8/layout/hierarchy2"/>
    <dgm:cxn modelId="{391F3643-1AE0-6441-8A11-DC6F04570A65}" type="presParOf" srcId="{B2FEED64-D2A2-7B49-9CAF-3A52D314FCB5}" destId="{A14CEE1B-8264-8545-BB71-DB172383714B}" srcOrd="0" destOrd="0" presId="urn:microsoft.com/office/officeart/2005/8/layout/hierarchy2"/>
    <dgm:cxn modelId="{CD68BDE2-8098-5249-9806-FAE419BF9B4B}" type="presParOf" srcId="{B2FEED64-D2A2-7B49-9CAF-3A52D314FCB5}" destId="{EC8C65DF-89B0-7546-AD3D-0110D9586B77}" srcOrd="1" destOrd="0" presId="urn:microsoft.com/office/officeart/2005/8/layout/hierarchy2"/>
    <dgm:cxn modelId="{320D4B25-5B3F-144D-B331-7374A9B768D9}" type="presParOf" srcId="{1FFDA0DE-CC6D-E549-8343-33603C58EE95}" destId="{A5567A14-9FD5-5C4C-97F0-5D7A2FE3A730}" srcOrd="4" destOrd="0" presId="urn:microsoft.com/office/officeart/2005/8/layout/hierarchy2"/>
    <dgm:cxn modelId="{6D850E95-BCD5-6D4D-BFA5-4D819C68C475}" type="presParOf" srcId="{A5567A14-9FD5-5C4C-97F0-5D7A2FE3A730}" destId="{38284377-E4B6-184F-950A-334036E88CFA}" srcOrd="0" destOrd="0" presId="urn:microsoft.com/office/officeart/2005/8/layout/hierarchy2"/>
    <dgm:cxn modelId="{B0FC526B-075A-5A48-81C0-034F7D6E0220}" type="presParOf" srcId="{1FFDA0DE-CC6D-E549-8343-33603C58EE95}" destId="{902BF3C1-D4FE-274F-A8B4-C4F4805D3531}" srcOrd="5" destOrd="0" presId="urn:microsoft.com/office/officeart/2005/8/layout/hierarchy2"/>
    <dgm:cxn modelId="{DD751910-D948-4748-B8F2-3E19F84332D3}" type="presParOf" srcId="{902BF3C1-D4FE-274F-A8B4-C4F4805D3531}" destId="{C9D80BDE-1EBC-1B43-A12C-5F9DC5EBAA3A}" srcOrd="0" destOrd="0" presId="urn:microsoft.com/office/officeart/2005/8/layout/hierarchy2"/>
    <dgm:cxn modelId="{0E33C4C5-EAF8-0E49-8D9D-53116919C232}" type="presParOf" srcId="{902BF3C1-D4FE-274F-A8B4-C4F4805D3531}" destId="{E181EB2D-18A4-A94C-AC32-390172A1857E}" srcOrd="1" destOrd="0" presId="urn:microsoft.com/office/officeart/2005/8/layout/hierarchy2"/>
    <dgm:cxn modelId="{8B769D21-9B81-1840-9973-6F6CB58681F4}" type="presParOf" srcId="{1FFDA0DE-CC6D-E549-8343-33603C58EE95}" destId="{07CECD27-6BF8-8244-8F2C-2C63CD7ED96A}" srcOrd="6" destOrd="0" presId="urn:microsoft.com/office/officeart/2005/8/layout/hierarchy2"/>
    <dgm:cxn modelId="{7625FA46-6484-BB4B-9724-3CDA2E060BA8}" type="presParOf" srcId="{07CECD27-6BF8-8244-8F2C-2C63CD7ED96A}" destId="{461F20DF-5B39-9840-8D8E-C8CDADD7ED5C}" srcOrd="0" destOrd="0" presId="urn:microsoft.com/office/officeart/2005/8/layout/hierarchy2"/>
    <dgm:cxn modelId="{587506FB-B41F-E94E-8A81-750DD310AC6C}" type="presParOf" srcId="{1FFDA0DE-CC6D-E549-8343-33603C58EE95}" destId="{CAA3A765-4E11-C54D-A8D5-FCC66D215EC2}" srcOrd="7" destOrd="0" presId="urn:microsoft.com/office/officeart/2005/8/layout/hierarchy2"/>
    <dgm:cxn modelId="{CBEA8134-4D88-A84C-B495-C5EF3B52A756}" type="presParOf" srcId="{CAA3A765-4E11-C54D-A8D5-FCC66D215EC2}" destId="{E978EFE4-175D-0943-9E87-2235FF553A33}" srcOrd="0" destOrd="0" presId="urn:microsoft.com/office/officeart/2005/8/layout/hierarchy2"/>
    <dgm:cxn modelId="{4A527BDE-F4B7-9043-816E-A6397175FEAB}" type="presParOf" srcId="{CAA3A765-4E11-C54D-A8D5-FCC66D215EC2}" destId="{EAA2901C-E820-FD40-AD4C-D10D5E08C0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828BBE-5455-2D4A-A623-159217015795}" type="doc">
      <dgm:prSet loTypeId="urn:microsoft.com/office/officeart/2005/8/layout/hList6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8B500-F46D-1D4A-9E10-202E6DC9D2DB}">
      <dgm:prSet phldrT="[文本]" custT="1"/>
      <dgm:spPr/>
      <dgm:t>
        <a:bodyPr/>
        <a:lstStyle/>
        <a:p>
          <a:r>
            <a:rPr lang="zh-CN" altLang="en-US" sz="2800" dirty="0" smtClean="0"/>
            <a:t>编辑问卷</a:t>
          </a:r>
          <a:endParaRPr lang="zh-CN" altLang="en-US" sz="2800" dirty="0"/>
        </a:p>
      </dgm:t>
    </dgm:pt>
    <dgm:pt modelId="{C6088F47-6215-0D44-AD5D-EEBC09B18106}" type="parTrans" cxnId="{084114ED-F54C-8045-8A78-B8C378B5F8B5}">
      <dgm:prSet/>
      <dgm:spPr/>
      <dgm:t>
        <a:bodyPr/>
        <a:lstStyle/>
        <a:p>
          <a:endParaRPr lang="zh-CN" altLang="en-US" sz="2800"/>
        </a:p>
      </dgm:t>
    </dgm:pt>
    <dgm:pt modelId="{18CCD634-C14B-7745-A206-6C29A3F1E4AB}" type="sibTrans" cxnId="{084114ED-F54C-8045-8A78-B8C378B5F8B5}">
      <dgm:prSet custT="1"/>
      <dgm:spPr/>
      <dgm:t>
        <a:bodyPr/>
        <a:lstStyle/>
        <a:p>
          <a:endParaRPr lang="zh-CN" altLang="en-US" sz="2800"/>
        </a:p>
      </dgm:t>
    </dgm:pt>
    <dgm:pt modelId="{987FCB5E-CB42-B648-9D55-DF3DDF49A759}">
      <dgm:prSet phldrT="[文本]" custT="1"/>
      <dgm:spPr/>
      <dgm:t>
        <a:bodyPr/>
        <a:lstStyle/>
        <a:p>
          <a:r>
            <a:rPr lang="zh-CN" altLang="en-US" sz="2800" dirty="0" smtClean="0"/>
            <a:t>筛选样本</a:t>
          </a:r>
          <a:endParaRPr lang="zh-CN" altLang="en-US" sz="2800" dirty="0"/>
        </a:p>
      </dgm:t>
    </dgm:pt>
    <dgm:pt modelId="{94129711-E945-0348-A987-1F7BE24C2A0F}" type="parTrans" cxnId="{DB7B364C-EFA4-8042-8A9E-D20E93E115A8}">
      <dgm:prSet/>
      <dgm:spPr/>
      <dgm:t>
        <a:bodyPr/>
        <a:lstStyle/>
        <a:p>
          <a:endParaRPr lang="zh-CN" altLang="en-US" sz="2800"/>
        </a:p>
      </dgm:t>
    </dgm:pt>
    <dgm:pt modelId="{A2DDECFE-6570-3342-9F0E-FFA676D7214B}" type="sibTrans" cxnId="{DB7B364C-EFA4-8042-8A9E-D20E93E115A8}">
      <dgm:prSet custT="1"/>
      <dgm:spPr/>
      <dgm:t>
        <a:bodyPr/>
        <a:lstStyle/>
        <a:p>
          <a:endParaRPr lang="zh-CN" altLang="en-US" sz="2800"/>
        </a:p>
      </dgm:t>
    </dgm:pt>
    <dgm:pt modelId="{9D42971F-6459-A84D-ACE3-435BEC39C18B}">
      <dgm:prSet phldrT="[文本]" custT="1"/>
      <dgm:spPr/>
      <dgm:t>
        <a:bodyPr/>
        <a:lstStyle/>
        <a:p>
          <a:r>
            <a:rPr lang="zh-CN" altLang="en-US" sz="2800" dirty="0" smtClean="0"/>
            <a:t>邮件短信通知</a:t>
          </a:r>
          <a:endParaRPr lang="zh-CN" altLang="en-US" sz="2800" dirty="0"/>
        </a:p>
      </dgm:t>
    </dgm:pt>
    <dgm:pt modelId="{F265F7E7-1619-384B-B160-AA09A2DC0CB3}" type="parTrans" cxnId="{20B32F23-FF59-D447-B308-3C572E06ED93}">
      <dgm:prSet/>
      <dgm:spPr/>
      <dgm:t>
        <a:bodyPr/>
        <a:lstStyle/>
        <a:p>
          <a:endParaRPr lang="zh-CN" altLang="en-US" sz="2800"/>
        </a:p>
      </dgm:t>
    </dgm:pt>
    <dgm:pt modelId="{0D856174-D7D2-1F4E-BB8E-40FB708EDAA5}" type="sibTrans" cxnId="{20B32F23-FF59-D447-B308-3C572E06ED93}">
      <dgm:prSet/>
      <dgm:spPr/>
      <dgm:t>
        <a:bodyPr/>
        <a:lstStyle/>
        <a:p>
          <a:endParaRPr lang="zh-CN" altLang="en-US" sz="2800"/>
        </a:p>
      </dgm:t>
    </dgm:pt>
    <dgm:pt modelId="{9925335C-6FAA-6542-AC59-6D8706C10097}">
      <dgm:prSet phldrT="[文本]" custT="1"/>
      <dgm:spPr/>
      <dgm:t>
        <a:bodyPr/>
        <a:lstStyle/>
        <a:p>
          <a:r>
            <a:rPr lang="zh-CN" altLang="en-US" sz="2800" dirty="0" smtClean="0"/>
            <a:t>生成问卷链接</a:t>
          </a:r>
          <a:endParaRPr lang="zh-CN" altLang="en-US" sz="2800" dirty="0"/>
        </a:p>
      </dgm:t>
    </dgm:pt>
    <dgm:pt modelId="{04F1CF89-4577-8A43-918C-734D59E00D76}" type="parTrans" cxnId="{176A9F62-15F3-8144-BD2B-E66C9399ED0D}">
      <dgm:prSet/>
      <dgm:spPr/>
      <dgm:t>
        <a:bodyPr/>
        <a:lstStyle/>
        <a:p>
          <a:endParaRPr lang="zh-CN" altLang="en-US" sz="2800"/>
        </a:p>
      </dgm:t>
    </dgm:pt>
    <dgm:pt modelId="{E5717C4A-2F93-BC45-B4AF-CF4440FB3CE6}" type="sibTrans" cxnId="{176A9F62-15F3-8144-BD2B-E66C9399ED0D}">
      <dgm:prSet custT="1"/>
      <dgm:spPr/>
      <dgm:t>
        <a:bodyPr/>
        <a:lstStyle/>
        <a:p>
          <a:endParaRPr lang="zh-CN" altLang="en-US" sz="2800"/>
        </a:p>
      </dgm:t>
    </dgm:pt>
    <dgm:pt modelId="{7BDF698B-36CE-824E-998A-5D3DC10256B7}">
      <dgm:prSet phldrT="[文本]" custT="1"/>
      <dgm:spPr/>
      <dgm:t>
        <a:bodyPr/>
        <a:lstStyle/>
        <a:p>
          <a:r>
            <a:rPr lang="zh-CN" altLang="en-US" sz="2800" dirty="0" smtClean="0"/>
            <a:t>预览</a:t>
          </a:r>
          <a:r>
            <a:rPr lang="en-US" altLang="zh-CN" sz="2800" dirty="0" smtClean="0"/>
            <a:t>/</a:t>
          </a:r>
          <a:r>
            <a:rPr lang="zh-CN" altLang="en-US" sz="2800" dirty="0" smtClean="0"/>
            <a:t>修改</a:t>
          </a:r>
          <a:endParaRPr lang="zh-CN" altLang="en-US" sz="2800" dirty="0"/>
        </a:p>
      </dgm:t>
    </dgm:pt>
    <dgm:pt modelId="{DBEE173F-D637-4043-9E09-1308F1DAE638}" type="parTrans" cxnId="{59FD092B-74E2-5B46-AC57-7708DDD03597}">
      <dgm:prSet/>
      <dgm:spPr/>
      <dgm:t>
        <a:bodyPr/>
        <a:lstStyle/>
        <a:p>
          <a:endParaRPr lang="zh-CN" altLang="en-US"/>
        </a:p>
      </dgm:t>
    </dgm:pt>
    <dgm:pt modelId="{18D02854-0BA9-FF4F-BE42-4971D3739AD5}" type="sibTrans" cxnId="{59FD092B-74E2-5B46-AC57-7708DDD03597}">
      <dgm:prSet/>
      <dgm:spPr/>
      <dgm:t>
        <a:bodyPr/>
        <a:lstStyle/>
        <a:p>
          <a:endParaRPr lang="zh-CN" altLang="en-US"/>
        </a:p>
      </dgm:t>
    </dgm:pt>
    <dgm:pt modelId="{34F0075F-2159-E047-83A4-7B98760974B6}" type="pres">
      <dgm:prSet presAssocID="{61828BBE-5455-2D4A-A623-159217015795}" presName="Name0" presStyleCnt="0">
        <dgm:presLayoutVars>
          <dgm:dir/>
          <dgm:resizeHandles val="exact"/>
        </dgm:presLayoutVars>
      </dgm:prSet>
      <dgm:spPr/>
    </dgm:pt>
    <dgm:pt modelId="{55CF20BF-D210-844E-A142-7631F7EEF7EC}" type="pres">
      <dgm:prSet presAssocID="{7B58B500-F46D-1D4A-9E10-202E6DC9D2D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74ABC-9B52-B746-90B4-F20B05F77DF4}" type="pres">
      <dgm:prSet presAssocID="{18CCD634-C14B-7745-A206-6C29A3F1E4AB}" presName="sibTrans" presStyleCnt="0"/>
      <dgm:spPr/>
    </dgm:pt>
    <dgm:pt modelId="{0243FAE4-7C8B-E74B-A304-BA3EA0C336E0}" type="pres">
      <dgm:prSet presAssocID="{7BDF698B-36CE-824E-998A-5D3DC10256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ADBDD-C451-4445-8A49-7BB9FAE7B404}" type="pres">
      <dgm:prSet presAssocID="{18D02854-0BA9-FF4F-BE42-4971D3739AD5}" presName="sibTrans" presStyleCnt="0"/>
      <dgm:spPr/>
    </dgm:pt>
    <dgm:pt modelId="{179C5268-B4E9-4A49-8DEA-022E8E0968A7}" type="pres">
      <dgm:prSet presAssocID="{9925335C-6FAA-6542-AC59-6D8706C10097}" presName="node" presStyleLbl="node1" presStyleIdx="2" presStyleCnt="5">
        <dgm:presLayoutVars>
          <dgm:bulletEnabled val="1"/>
        </dgm:presLayoutVars>
      </dgm:prSet>
      <dgm:spPr/>
    </dgm:pt>
    <dgm:pt modelId="{7B8E9C07-15DB-3240-A875-9AA9FD005E47}" type="pres">
      <dgm:prSet presAssocID="{E5717C4A-2F93-BC45-B4AF-CF4440FB3CE6}" presName="sibTrans" presStyleCnt="0"/>
      <dgm:spPr/>
    </dgm:pt>
    <dgm:pt modelId="{79EA28FB-C1F3-7244-BD2E-881C9B9900F5}" type="pres">
      <dgm:prSet presAssocID="{987FCB5E-CB42-B648-9D55-DF3DDF49A759}" presName="node" presStyleLbl="node1" presStyleIdx="3" presStyleCnt="5">
        <dgm:presLayoutVars>
          <dgm:bulletEnabled val="1"/>
        </dgm:presLayoutVars>
      </dgm:prSet>
      <dgm:spPr/>
    </dgm:pt>
    <dgm:pt modelId="{79AE15FE-9DDB-2C4F-9016-30C2097F165D}" type="pres">
      <dgm:prSet presAssocID="{A2DDECFE-6570-3342-9F0E-FFA676D7214B}" presName="sibTrans" presStyleCnt="0"/>
      <dgm:spPr/>
    </dgm:pt>
    <dgm:pt modelId="{28D4493F-5982-6D41-A33B-92C2DF30106B}" type="pres">
      <dgm:prSet presAssocID="{9D42971F-6459-A84D-ACE3-435BEC39C18B}" presName="node" presStyleLbl="node1" presStyleIdx="4" presStyleCnt="5">
        <dgm:presLayoutVars>
          <dgm:bulletEnabled val="1"/>
        </dgm:presLayoutVars>
      </dgm:prSet>
      <dgm:spPr/>
    </dgm:pt>
  </dgm:ptLst>
  <dgm:cxnLst>
    <dgm:cxn modelId="{9B649D90-FF4B-7840-9B59-FE36325617A6}" type="presOf" srcId="{61828BBE-5455-2D4A-A623-159217015795}" destId="{34F0075F-2159-E047-83A4-7B98760974B6}" srcOrd="0" destOrd="0" presId="urn:microsoft.com/office/officeart/2005/8/layout/hList6"/>
    <dgm:cxn modelId="{2C49FEF8-8A09-2240-AB99-691DF2EA85D4}" type="presOf" srcId="{7BDF698B-36CE-824E-998A-5D3DC10256B7}" destId="{0243FAE4-7C8B-E74B-A304-BA3EA0C336E0}" srcOrd="0" destOrd="0" presId="urn:microsoft.com/office/officeart/2005/8/layout/hList6"/>
    <dgm:cxn modelId="{176A9F62-15F3-8144-BD2B-E66C9399ED0D}" srcId="{61828BBE-5455-2D4A-A623-159217015795}" destId="{9925335C-6FAA-6542-AC59-6D8706C10097}" srcOrd="2" destOrd="0" parTransId="{04F1CF89-4577-8A43-918C-734D59E00D76}" sibTransId="{E5717C4A-2F93-BC45-B4AF-CF4440FB3CE6}"/>
    <dgm:cxn modelId="{084114ED-F54C-8045-8A78-B8C378B5F8B5}" srcId="{61828BBE-5455-2D4A-A623-159217015795}" destId="{7B58B500-F46D-1D4A-9E10-202E6DC9D2DB}" srcOrd="0" destOrd="0" parTransId="{C6088F47-6215-0D44-AD5D-EEBC09B18106}" sibTransId="{18CCD634-C14B-7745-A206-6C29A3F1E4AB}"/>
    <dgm:cxn modelId="{DB7B364C-EFA4-8042-8A9E-D20E93E115A8}" srcId="{61828BBE-5455-2D4A-A623-159217015795}" destId="{987FCB5E-CB42-B648-9D55-DF3DDF49A759}" srcOrd="3" destOrd="0" parTransId="{94129711-E945-0348-A987-1F7BE24C2A0F}" sibTransId="{A2DDECFE-6570-3342-9F0E-FFA676D7214B}"/>
    <dgm:cxn modelId="{59FD092B-74E2-5B46-AC57-7708DDD03597}" srcId="{61828BBE-5455-2D4A-A623-159217015795}" destId="{7BDF698B-36CE-824E-998A-5D3DC10256B7}" srcOrd="1" destOrd="0" parTransId="{DBEE173F-D637-4043-9E09-1308F1DAE638}" sibTransId="{18D02854-0BA9-FF4F-BE42-4971D3739AD5}"/>
    <dgm:cxn modelId="{20B32F23-FF59-D447-B308-3C572E06ED93}" srcId="{61828BBE-5455-2D4A-A623-159217015795}" destId="{9D42971F-6459-A84D-ACE3-435BEC39C18B}" srcOrd="4" destOrd="0" parTransId="{F265F7E7-1619-384B-B160-AA09A2DC0CB3}" sibTransId="{0D856174-D7D2-1F4E-BB8E-40FB708EDAA5}"/>
    <dgm:cxn modelId="{C62E4183-E9EA-5448-A244-B3B8A580D7E4}" type="presOf" srcId="{7B58B500-F46D-1D4A-9E10-202E6DC9D2DB}" destId="{55CF20BF-D210-844E-A142-7631F7EEF7EC}" srcOrd="0" destOrd="0" presId="urn:microsoft.com/office/officeart/2005/8/layout/hList6"/>
    <dgm:cxn modelId="{D51B3923-1576-BE4C-9D58-033D29F04ADD}" type="presOf" srcId="{9925335C-6FAA-6542-AC59-6D8706C10097}" destId="{179C5268-B4E9-4A49-8DEA-022E8E0968A7}" srcOrd="0" destOrd="0" presId="urn:microsoft.com/office/officeart/2005/8/layout/hList6"/>
    <dgm:cxn modelId="{6F04399F-C877-E34F-9C63-2940481D0C6B}" type="presOf" srcId="{987FCB5E-CB42-B648-9D55-DF3DDF49A759}" destId="{79EA28FB-C1F3-7244-BD2E-881C9B9900F5}" srcOrd="0" destOrd="0" presId="urn:microsoft.com/office/officeart/2005/8/layout/hList6"/>
    <dgm:cxn modelId="{B9175579-73E3-5149-9567-5796E16F8EBC}" type="presOf" srcId="{9D42971F-6459-A84D-ACE3-435BEC39C18B}" destId="{28D4493F-5982-6D41-A33B-92C2DF30106B}" srcOrd="0" destOrd="0" presId="urn:microsoft.com/office/officeart/2005/8/layout/hList6"/>
    <dgm:cxn modelId="{9619F2B8-DB2F-AB49-B654-0533E44989FF}" type="presParOf" srcId="{34F0075F-2159-E047-83A4-7B98760974B6}" destId="{55CF20BF-D210-844E-A142-7631F7EEF7EC}" srcOrd="0" destOrd="0" presId="urn:microsoft.com/office/officeart/2005/8/layout/hList6"/>
    <dgm:cxn modelId="{1D0A0C6A-7422-4945-B0E8-8FD74B8DD771}" type="presParOf" srcId="{34F0075F-2159-E047-83A4-7B98760974B6}" destId="{88D74ABC-9B52-B746-90B4-F20B05F77DF4}" srcOrd="1" destOrd="0" presId="urn:microsoft.com/office/officeart/2005/8/layout/hList6"/>
    <dgm:cxn modelId="{750D1EC9-6457-8F4D-9E61-59CE3CAA982F}" type="presParOf" srcId="{34F0075F-2159-E047-83A4-7B98760974B6}" destId="{0243FAE4-7C8B-E74B-A304-BA3EA0C336E0}" srcOrd="2" destOrd="0" presId="urn:microsoft.com/office/officeart/2005/8/layout/hList6"/>
    <dgm:cxn modelId="{7B8A106D-4ECF-6545-9BD1-99FA0D5F856B}" type="presParOf" srcId="{34F0075F-2159-E047-83A4-7B98760974B6}" destId="{D7BADBDD-C451-4445-8A49-7BB9FAE7B404}" srcOrd="3" destOrd="0" presId="urn:microsoft.com/office/officeart/2005/8/layout/hList6"/>
    <dgm:cxn modelId="{FC32BAA0-4762-D643-9902-FDE840A9BF4A}" type="presParOf" srcId="{34F0075F-2159-E047-83A4-7B98760974B6}" destId="{179C5268-B4E9-4A49-8DEA-022E8E0968A7}" srcOrd="4" destOrd="0" presId="urn:microsoft.com/office/officeart/2005/8/layout/hList6"/>
    <dgm:cxn modelId="{368ED34E-1775-6F42-96AE-02AF2F032DA5}" type="presParOf" srcId="{34F0075F-2159-E047-83A4-7B98760974B6}" destId="{7B8E9C07-15DB-3240-A875-9AA9FD005E47}" srcOrd="5" destOrd="0" presId="urn:microsoft.com/office/officeart/2005/8/layout/hList6"/>
    <dgm:cxn modelId="{649D175E-3FB3-ED42-B5E3-5FE9B983D9DD}" type="presParOf" srcId="{34F0075F-2159-E047-83A4-7B98760974B6}" destId="{79EA28FB-C1F3-7244-BD2E-881C9B9900F5}" srcOrd="6" destOrd="0" presId="urn:microsoft.com/office/officeart/2005/8/layout/hList6"/>
    <dgm:cxn modelId="{560DE675-F8F6-0E47-91DF-EDC4F03C045E}" type="presParOf" srcId="{34F0075F-2159-E047-83A4-7B98760974B6}" destId="{79AE15FE-9DDB-2C4F-9016-30C2097F165D}" srcOrd="7" destOrd="0" presId="urn:microsoft.com/office/officeart/2005/8/layout/hList6"/>
    <dgm:cxn modelId="{418B6523-0A1F-564F-8648-B8C48F75524E}" type="presParOf" srcId="{34F0075F-2159-E047-83A4-7B98760974B6}" destId="{28D4493F-5982-6D41-A33B-92C2DF30106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855EF-0E56-8E4B-8B71-AEF7180B3B2D}" type="doc">
      <dgm:prSet loTypeId="urn:microsoft.com/office/officeart/2005/8/layout/hierarchy2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02E77C2-E712-0F4C-AFCD-6D7D9DC4C48A}">
      <dgm:prSet phldrT="[文本]" custT="1"/>
      <dgm:spPr/>
      <dgm:t>
        <a:bodyPr/>
        <a:lstStyle/>
        <a:p>
          <a:r>
            <a:rPr lang="zh-CN" altLang="en-US" sz="2800" dirty="0" smtClean="0"/>
            <a:t>管理员登录</a:t>
          </a:r>
          <a:endParaRPr lang="zh-CN" altLang="en-US" sz="2800" dirty="0"/>
        </a:p>
      </dgm:t>
    </dgm:pt>
    <dgm:pt modelId="{B346E5EB-82A2-E64C-A5FA-48E41D4F420A}" type="par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91DF3F24-1E5B-8F40-AC73-89D3055C00FA}" type="sibTrans" cxnId="{6354BAF6-5565-1346-946E-EDB203A52506}">
      <dgm:prSet/>
      <dgm:spPr/>
      <dgm:t>
        <a:bodyPr/>
        <a:lstStyle/>
        <a:p>
          <a:endParaRPr lang="zh-CN" altLang="en-US" sz="2800"/>
        </a:p>
      </dgm:t>
    </dgm:pt>
    <dgm:pt modelId="{AF76DF85-9DCD-9047-999C-CA46F6070EB7}" type="asst">
      <dgm:prSet phldrT="[文本]" custT="1"/>
      <dgm:spPr/>
      <dgm:t>
        <a:bodyPr/>
        <a:lstStyle/>
        <a:p>
          <a:r>
            <a:rPr lang="zh-CN" altLang="en-US" sz="2800" dirty="0" smtClean="0"/>
            <a:t>样本库</a:t>
          </a:r>
          <a:endParaRPr lang="zh-CN" altLang="en-US" sz="2800" dirty="0"/>
        </a:p>
      </dgm:t>
    </dgm:pt>
    <dgm:pt modelId="{D60F08E7-6963-924A-9C12-C7B5134461CF}" type="parTrans" cxnId="{9DC59103-9573-1C42-B0BE-71A32CB5654A}">
      <dgm:prSet custT="1"/>
      <dgm:spPr/>
      <dgm:t>
        <a:bodyPr/>
        <a:lstStyle/>
        <a:p>
          <a:endParaRPr lang="zh-CN" altLang="en-US" sz="2800"/>
        </a:p>
      </dgm:t>
    </dgm:pt>
    <dgm:pt modelId="{3394E37A-93CE-1E42-8FD2-CF9295932C59}" type="sibTrans" cxnId="{9DC59103-9573-1C42-B0BE-71A32CB5654A}">
      <dgm:prSet/>
      <dgm:spPr/>
      <dgm:t>
        <a:bodyPr/>
        <a:lstStyle/>
        <a:p>
          <a:endParaRPr lang="zh-CN" altLang="en-US" sz="2800"/>
        </a:p>
      </dgm:t>
    </dgm:pt>
    <dgm:pt modelId="{4C9AF051-8257-B64D-9453-A573E15AABEB}">
      <dgm:prSet phldrT="[文本]" custT="1"/>
      <dgm:spPr/>
      <dgm:t>
        <a:bodyPr/>
        <a:lstStyle/>
        <a:p>
          <a:r>
            <a:rPr lang="zh-CN" altLang="en-US" sz="2800" dirty="0" smtClean="0"/>
            <a:t>发布问卷</a:t>
          </a:r>
          <a:endParaRPr lang="zh-CN" altLang="en-US" sz="2800" dirty="0"/>
        </a:p>
      </dgm:t>
    </dgm:pt>
    <dgm:pt modelId="{7DE30E7E-98CE-B44C-B9BD-CAB6451657DA}" type="parTrans" cxnId="{0C52AE1D-D7F0-8D4C-9617-2AB2E4E0DAF8}">
      <dgm:prSet custT="1"/>
      <dgm:spPr/>
      <dgm:t>
        <a:bodyPr/>
        <a:lstStyle/>
        <a:p>
          <a:endParaRPr lang="zh-CN" altLang="en-US" sz="2800"/>
        </a:p>
      </dgm:t>
    </dgm:pt>
    <dgm:pt modelId="{0C3816EA-DDD8-D545-9C7E-B49137FF696C}" type="sibTrans" cxnId="{0C52AE1D-D7F0-8D4C-9617-2AB2E4E0DAF8}">
      <dgm:prSet/>
      <dgm:spPr/>
      <dgm:t>
        <a:bodyPr/>
        <a:lstStyle/>
        <a:p>
          <a:endParaRPr lang="zh-CN" altLang="en-US" sz="2800"/>
        </a:p>
      </dgm:t>
    </dgm:pt>
    <dgm:pt modelId="{3EB74460-061E-6E41-9F66-165313103C9F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5E8AD7F2-A205-5042-A4DD-4632E5A0C939}" type="parTrans" cxnId="{DBF361BC-43A5-E044-A62A-EE5CD83558CC}">
      <dgm:prSet custT="1"/>
      <dgm:spPr/>
      <dgm:t>
        <a:bodyPr/>
        <a:lstStyle/>
        <a:p>
          <a:endParaRPr lang="zh-CN" altLang="en-US" sz="2800"/>
        </a:p>
      </dgm:t>
    </dgm:pt>
    <dgm:pt modelId="{743B88D8-F50B-1348-93C0-ECEFEDBEEAE3}" type="sibTrans" cxnId="{DBF361BC-43A5-E044-A62A-EE5CD83558CC}">
      <dgm:prSet/>
      <dgm:spPr/>
      <dgm:t>
        <a:bodyPr/>
        <a:lstStyle/>
        <a:p>
          <a:endParaRPr lang="zh-CN" altLang="en-US" sz="2800"/>
        </a:p>
      </dgm:t>
    </dgm:pt>
    <dgm:pt modelId="{AB9CED36-126D-A44A-8BA5-3644C94E99FE}">
      <dgm:prSet phldrT="[文本]" custT="1"/>
      <dgm:spPr/>
      <dgm:t>
        <a:bodyPr/>
        <a:lstStyle/>
        <a:p>
          <a:r>
            <a:rPr lang="zh-CN" altLang="en-US" sz="2800" dirty="0" smtClean="0"/>
            <a:t>搜索关键词</a:t>
          </a:r>
          <a:endParaRPr lang="zh-CN" altLang="en-US" sz="2800" dirty="0"/>
        </a:p>
      </dgm:t>
    </dgm:pt>
    <dgm:pt modelId="{624BF31D-D11A-B841-AC63-FA75D713CEB5}" type="parTrans" cxnId="{CD18F5D1-5926-6744-9CDF-1B6D5A983D8A}">
      <dgm:prSet custT="1"/>
      <dgm:spPr/>
      <dgm:t>
        <a:bodyPr/>
        <a:lstStyle/>
        <a:p>
          <a:endParaRPr lang="zh-CN" altLang="en-US" sz="2800"/>
        </a:p>
      </dgm:t>
    </dgm:pt>
    <dgm:pt modelId="{3BB0AF8B-E5CC-844F-953B-EDACA6B5267C}" type="sibTrans" cxnId="{CD18F5D1-5926-6744-9CDF-1B6D5A983D8A}">
      <dgm:prSet/>
      <dgm:spPr/>
      <dgm:t>
        <a:bodyPr/>
        <a:lstStyle/>
        <a:p>
          <a:endParaRPr lang="zh-CN" altLang="en-US" sz="2800"/>
        </a:p>
      </dgm:t>
    </dgm:pt>
    <dgm:pt modelId="{5F1C19E9-2C98-F041-A948-E842BE98E16C}" type="pres">
      <dgm:prSet presAssocID="{8E5855EF-0E56-8E4B-8B71-AEF7180B3B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366A56-47EF-5F41-9B87-022C5D2BB481}" type="pres">
      <dgm:prSet presAssocID="{902E77C2-E712-0F4C-AFCD-6D7D9DC4C48A}" presName="root1" presStyleCnt="0"/>
      <dgm:spPr/>
    </dgm:pt>
    <dgm:pt modelId="{6B8C1FD7-460A-6D4E-9BFC-18791FDDE7C6}" type="pres">
      <dgm:prSet presAssocID="{902E77C2-E712-0F4C-AFCD-6D7D9DC4C48A}" presName="LevelOneTextNode" presStyleLbl="node0" presStyleIdx="0" presStyleCnt="1">
        <dgm:presLayoutVars>
          <dgm:chPref val="3"/>
        </dgm:presLayoutVars>
      </dgm:prSet>
      <dgm:spPr/>
    </dgm:pt>
    <dgm:pt modelId="{1FFDA0DE-CC6D-E549-8343-33603C58EE95}" type="pres">
      <dgm:prSet presAssocID="{902E77C2-E712-0F4C-AFCD-6D7D9DC4C48A}" presName="level2hierChild" presStyleCnt="0"/>
      <dgm:spPr/>
    </dgm:pt>
    <dgm:pt modelId="{0283D6BD-8662-1241-968B-DDEDFE7DECB0}" type="pres">
      <dgm:prSet presAssocID="{D60F08E7-6963-924A-9C12-C7B5134461CF}" presName="conn2-1" presStyleLbl="parChTrans1D2" presStyleIdx="0" presStyleCnt="4"/>
      <dgm:spPr/>
    </dgm:pt>
    <dgm:pt modelId="{CFC3EACE-402D-9A45-B584-4E82D5E33D5C}" type="pres">
      <dgm:prSet presAssocID="{D60F08E7-6963-924A-9C12-C7B5134461CF}" presName="connTx" presStyleLbl="parChTrans1D2" presStyleIdx="0" presStyleCnt="4"/>
      <dgm:spPr/>
    </dgm:pt>
    <dgm:pt modelId="{156F310E-50A1-1B40-B40A-DE55C89A3904}" type="pres">
      <dgm:prSet presAssocID="{AF76DF85-9DCD-9047-999C-CA46F6070EB7}" presName="root2" presStyleCnt="0"/>
      <dgm:spPr/>
    </dgm:pt>
    <dgm:pt modelId="{0E47C132-B5F6-0C4A-A008-8229759B7818}" type="pres">
      <dgm:prSet presAssocID="{AF76DF85-9DCD-9047-999C-CA46F6070EB7}" presName="LevelTwoTextNode" presStyleLbl="asst1" presStyleIdx="0" presStyleCnt="1">
        <dgm:presLayoutVars>
          <dgm:chPref val="3"/>
        </dgm:presLayoutVars>
      </dgm:prSet>
      <dgm:spPr/>
    </dgm:pt>
    <dgm:pt modelId="{2455640F-8761-2447-8A08-E5C6B3642953}" type="pres">
      <dgm:prSet presAssocID="{AF76DF85-9DCD-9047-999C-CA46F6070EB7}" presName="level3hierChild" presStyleCnt="0"/>
      <dgm:spPr/>
    </dgm:pt>
    <dgm:pt modelId="{61B56DEF-0045-A444-958E-A1FF2CDF5AB5}" type="pres">
      <dgm:prSet presAssocID="{7DE30E7E-98CE-B44C-B9BD-CAB6451657DA}" presName="conn2-1" presStyleLbl="parChTrans1D2" presStyleIdx="1" presStyleCnt="4"/>
      <dgm:spPr/>
    </dgm:pt>
    <dgm:pt modelId="{E884DEA1-73DB-C54D-B46E-6A491FE47DF3}" type="pres">
      <dgm:prSet presAssocID="{7DE30E7E-98CE-B44C-B9BD-CAB6451657DA}" presName="connTx" presStyleLbl="parChTrans1D2" presStyleIdx="1" presStyleCnt="4"/>
      <dgm:spPr/>
    </dgm:pt>
    <dgm:pt modelId="{B2FEED64-D2A2-7B49-9CAF-3A52D314FCB5}" type="pres">
      <dgm:prSet presAssocID="{4C9AF051-8257-B64D-9453-A573E15AABEB}" presName="root2" presStyleCnt="0"/>
      <dgm:spPr/>
    </dgm:pt>
    <dgm:pt modelId="{A14CEE1B-8264-8545-BB71-DB172383714B}" type="pres">
      <dgm:prSet presAssocID="{4C9AF051-8257-B64D-9453-A573E15AABEB}" presName="LevelTwoTextNode" presStyleLbl="node2" presStyleIdx="0" presStyleCnt="3">
        <dgm:presLayoutVars>
          <dgm:chPref val="3"/>
        </dgm:presLayoutVars>
      </dgm:prSet>
      <dgm:spPr/>
    </dgm:pt>
    <dgm:pt modelId="{EC8C65DF-89B0-7546-AD3D-0110D9586B77}" type="pres">
      <dgm:prSet presAssocID="{4C9AF051-8257-B64D-9453-A573E15AABEB}" presName="level3hierChild" presStyleCnt="0"/>
      <dgm:spPr/>
    </dgm:pt>
    <dgm:pt modelId="{A5567A14-9FD5-5C4C-97F0-5D7A2FE3A730}" type="pres">
      <dgm:prSet presAssocID="{5E8AD7F2-A205-5042-A4DD-4632E5A0C939}" presName="conn2-1" presStyleLbl="parChTrans1D2" presStyleIdx="2" presStyleCnt="4"/>
      <dgm:spPr/>
    </dgm:pt>
    <dgm:pt modelId="{38284377-E4B6-184F-950A-334036E88CFA}" type="pres">
      <dgm:prSet presAssocID="{5E8AD7F2-A205-5042-A4DD-4632E5A0C939}" presName="connTx" presStyleLbl="parChTrans1D2" presStyleIdx="2" presStyleCnt="4"/>
      <dgm:spPr/>
    </dgm:pt>
    <dgm:pt modelId="{902BF3C1-D4FE-274F-A8B4-C4F4805D3531}" type="pres">
      <dgm:prSet presAssocID="{3EB74460-061E-6E41-9F66-165313103C9F}" presName="root2" presStyleCnt="0"/>
      <dgm:spPr/>
    </dgm:pt>
    <dgm:pt modelId="{C9D80BDE-1EBC-1B43-A12C-5F9DC5EBAA3A}" type="pres">
      <dgm:prSet presAssocID="{3EB74460-061E-6E41-9F66-165313103C9F}" presName="LevelTwoTextNode" presStyleLbl="node2" presStyleIdx="1" presStyleCnt="3">
        <dgm:presLayoutVars>
          <dgm:chPref val="3"/>
        </dgm:presLayoutVars>
      </dgm:prSet>
      <dgm:spPr/>
    </dgm:pt>
    <dgm:pt modelId="{E181EB2D-18A4-A94C-AC32-390172A1857E}" type="pres">
      <dgm:prSet presAssocID="{3EB74460-061E-6E41-9F66-165313103C9F}" presName="level3hierChild" presStyleCnt="0"/>
      <dgm:spPr/>
    </dgm:pt>
    <dgm:pt modelId="{07CECD27-6BF8-8244-8F2C-2C63CD7ED96A}" type="pres">
      <dgm:prSet presAssocID="{624BF31D-D11A-B841-AC63-FA75D713CEB5}" presName="conn2-1" presStyleLbl="parChTrans1D2" presStyleIdx="3" presStyleCnt="4"/>
      <dgm:spPr/>
    </dgm:pt>
    <dgm:pt modelId="{461F20DF-5B39-9840-8D8E-C8CDADD7ED5C}" type="pres">
      <dgm:prSet presAssocID="{624BF31D-D11A-B841-AC63-FA75D713CEB5}" presName="connTx" presStyleLbl="parChTrans1D2" presStyleIdx="3" presStyleCnt="4"/>
      <dgm:spPr/>
    </dgm:pt>
    <dgm:pt modelId="{CAA3A765-4E11-C54D-A8D5-FCC66D215EC2}" type="pres">
      <dgm:prSet presAssocID="{AB9CED36-126D-A44A-8BA5-3644C94E99FE}" presName="root2" presStyleCnt="0"/>
      <dgm:spPr/>
    </dgm:pt>
    <dgm:pt modelId="{E978EFE4-175D-0943-9E87-2235FF553A33}" type="pres">
      <dgm:prSet presAssocID="{AB9CED36-126D-A44A-8BA5-3644C94E99F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A2901C-E820-FD40-AD4C-D10D5E08C02F}" type="pres">
      <dgm:prSet presAssocID="{AB9CED36-126D-A44A-8BA5-3644C94E99FE}" presName="level3hierChild" presStyleCnt="0"/>
      <dgm:spPr/>
    </dgm:pt>
  </dgm:ptLst>
  <dgm:cxnLst>
    <dgm:cxn modelId="{FF786E19-C040-F447-9E96-7DF00E387187}" type="presOf" srcId="{D60F08E7-6963-924A-9C12-C7B5134461CF}" destId="{CFC3EACE-402D-9A45-B584-4E82D5E33D5C}" srcOrd="1" destOrd="0" presId="urn:microsoft.com/office/officeart/2005/8/layout/hierarchy2"/>
    <dgm:cxn modelId="{F0D77A43-CA3E-8547-8F86-8C852C122DE3}" type="presOf" srcId="{624BF31D-D11A-B841-AC63-FA75D713CEB5}" destId="{07CECD27-6BF8-8244-8F2C-2C63CD7ED96A}" srcOrd="0" destOrd="0" presId="urn:microsoft.com/office/officeart/2005/8/layout/hierarchy2"/>
    <dgm:cxn modelId="{ADCEA27B-6D32-4C4C-A97E-39C0D3D08ECE}" type="presOf" srcId="{D60F08E7-6963-924A-9C12-C7B5134461CF}" destId="{0283D6BD-8662-1241-968B-DDEDFE7DECB0}" srcOrd="0" destOrd="0" presId="urn:microsoft.com/office/officeart/2005/8/layout/hierarchy2"/>
    <dgm:cxn modelId="{01F93A02-09CB-3141-9069-23223028982F}" type="presOf" srcId="{624BF31D-D11A-B841-AC63-FA75D713CEB5}" destId="{461F20DF-5B39-9840-8D8E-C8CDADD7ED5C}" srcOrd="1" destOrd="0" presId="urn:microsoft.com/office/officeart/2005/8/layout/hierarchy2"/>
    <dgm:cxn modelId="{219B65F7-2AA1-DC4A-8223-17E3A3356C63}" type="presOf" srcId="{AB9CED36-126D-A44A-8BA5-3644C94E99FE}" destId="{E978EFE4-175D-0943-9E87-2235FF553A33}" srcOrd="0" destOrd="0" presId="urn:microsoft.com/office/officeart/2005/8/layout/hierarchy2"/>
    <dgm:cxn modelId="{F929376A-0938-474E-A5E8-68AB8A66A7FC}" type="presOf" srcId="{AF76DF85-9DCD-9047-999C-CA46F6070EB7}" destId="{0E47C132-B5F6-0C4A-A008-8229759B7818}" srcOrd="0" destOrd="0" presId="urn:microsoft.com/office/officeart/2005/8/layout/hierarchy2"/>
    <dgm:cxn modelId="{2FB3D4E7-6DF8-9641-94D9-260E0FE7C490}" type="presOf" srcId="{3EB74460-061E-6E41-9F66-165313103C9F}" destId="{C9D80BDE-1EBC-1B43-A12C-5F9DC5EBAA3A}" srcOrd="0" destOrd="0" presId="urn:microsoft.com/office/officeart/2005/8/layout/hierarchy2"/>
    <dgm:cxn modelId="{9DC59103-9573-1C42-B0BE-71A32CB5654A}" srcId="{902E77C2-E712-0F4C-AFCD-6D7D9DC4C48A}" destId="{AF76DF85-9DCD-9047-999C-CA46F6070EB7}" srcOrd="0" destOrd="0" parTransId="{D60F08E7-6963-924A-9C12-C7B5134461CF}" sibTransId="{3394E37A-93CE-1E42-8FD2-CF9295932C59}"/>
    <dgm:cxn modelId="{6354BAF6-5565-1346-946E-EDB203A52506}" srcId="{8E5855EF-0E56-8E4B-8B71-AEF7180B3B2D}" destId="{902E77C2-E712-0F4C-AFCD-6D7D9DC4C48A}" srcOrd="0" destOrd="0" parTransId="{B346E5EB-82A2-E64C-A5FA-48E41D4F420A}" sibTransId="{91DF3F24-1E5B-8F40-AC73-89D3055C00FA}"/>
    <dgm:cxn modelId="{CD18F5D1-5926-6744-9CDF-1B6D5A983D8A}" srcId="{902E77C2-E712-0F4C-AFCD-6D7D9DC4C48A}" destId="{AB9CED36-126D-A44A-8BA5-3644C94E99FE}" srcOrd="3" destOrd="0" parTransId="{624BF31D-D11A-B841-AC63-FA75D713CEB5}" sibTransId="{3BB0AF8B-E5CC-844F-953B-EDACA6B5267C}"/>
    <dgm:cxn modelId="{5ED05F87-8C7B-A24B-8034-C66552BB270C}" type="presOf" srcId="{5E8AD7F2-A205-5042-A4DD-4632E5A0C939}" destId="{A5567A14-9FD5-5C4C-97F0-5D7A2FE3A730}" srcOrd="0" destOrd="0" presId="urn:microsoft.com/office/officeart/2005/8/layout/hierarchy2"/>
    <dgm:cxn modelId="{D9173B1A-BEE3-3E40-B422-E75112680F13}" type="presOf" srcId="{7DE30E7E-98CE-B44C-B9BD-CAB6451657DA}" destId="{E884DEA1-73DB-C54D-B46E-6A491FE47DF3}" srcOrd="1" destOrd="0" presId="urn:microsoft.com/office/officeart/2005/8/layout/hierarchy2"/>
    <dgm:cxn modelId="{DBF361BC-43A5-E044-A62A-EE5CD83558CC}" srcId="{902E77C2-E712-0F4C-AFCD-6D7D9DC4C48A}" destId="{3EB74460-061E-6E41-9F66-165313103C9F}" srcOrd="2" destOrd="0" parTransId="{5E8AD7F2-A205-5042-A4DD-4632E5A0C939}" sibTransId="{743B88D8-F50B-1348-93C0-ECEFEDBEEAE3}"/>
    <dgm:cxn modelId="{7B302759-D7AA-9B47-BDA0-C9F52C662B87}" type="presOf" srcId="{7DE30E7E-98CE-B44C-B9BD-CAB6451657DA}" destId="{61B56DEF-0045-A444-958E-A1FF2CDF5AB5}" srcOrd="0" destOrd="0" presId="urn:microsoft.com/office/officeart/2005/8/layout/hierarchy2"/>
    <dgm:cxn modelId="{4EBDB203-DB6B-0547-BAE3-11E43E5A5855}" type="presOf" srcId="{4C9AF051-8257-B64D-9453-A573E15AABEB}" destId="{A14CEE1B-8264-8545-BB71-DB172383714B}" srcOrd="0" destOrd="0" presId="urn:microsoft.com/office/officeart/2005/8/layout/hierarchy2"/>
    <dgm:cxn modelId="{E946A3B8-D555-704A-BC74-3931887B6345}" type="presOf" srcId="{8E5855EF-0E56-8E4B-8B71-AEF7180B3B2D}" destId="{5F1C19E9-2C98-F041-A948-E842BE98E16C}" srcOrd="0" destOrd="0" presId="urn:microsoft.com/office/officeart/2005/8/layout/hierarchy2"/>
    <dgm:cxn modelId="{2C739CF1-D9F7-5D40-AD48-A97955506EB9}" type="presOf" srcId="{5E8AD7F2-A205-5042-A4DD-4632E5A0C939}" destId="{38284377-E4B6-184F-950A-334036E88CFA}" srcOrd="1" destOrd="0" presId="urn:microsoft.com/office/officeart/2005/8/layout/hierarchy2"/>
    <dgm:cxn modelId="{D982E985-0E5E-4F4F-8E76-36938DC44E0F}" type="presOf" srcId="{902E77C2-E712-0F4C-AFCD-6D7D9DC4C48A}" destId="{6B8C1FD7-460A-6D4E-9BFC-18791FDDE7C6}" srcOrd="0" destOrd="0" presId="urn:microsoft.com/office/officeart/2005/8/layout/hierarchy2"/>
    <dgm:cxn modelId="{0C52AE1D-D7F0-8D4C-9617-2AB2E4E0DAF8}" srcId="{902E77C2-E712-0F4C-AFCD-6D7D9DC4C48A}" destId="{4C9AF051-8257-B64D-9453-A573E15AABEB}" srcOrd="1" destOrd="0" parTransId="{7DE30E7E-98CE-B44C-B9BD-CAB6451657DA}" sibTransId="{0C3816EA-DDD8-D545-9C7E-B49137FF696C}"/>
    <dgm:cxn modelId="{F7AA5D94-BA5C-B04D-8567-FB730EB4A772}" type="presParOf" srcId="{5F1C19E9-2C98-F041-A948-E842BE98E16C}" destId="{00366A56-47EF-5F41-9B87-022C5D2BB481}" srcOrd="0" destOrd="0" presId="urn:microsoft.com/office/officeart/2005/8/layout/hierarchy2"/>
    <dgm:cxn modelId="{5C99034A-3618-694F-86FF-7613D9C94206}" type="presParOf" srcId="{00366A56-47EF-5F41-9B87-022C5D2BB481}" destId="{6B8C1FD7-460A-6D4E-9BFC-18791FDDE7C6}" srcOrd="0" destOrd="0" presId="urn:microsoft.com/office/officeart/2005/8/layout/hierarchy2"/>
    <dgm:cxn modelId="{6915CC37-6710-E74D-943E-F685F7B2A755}" type="presParOf" srcId="{00366A56-47EF-5F41-9B87-022C5D2BB481}" destId="{1FFDA0DE-CC6D-E549-8343-33603C58EE95}" srcOrd="1" destOrd="0" presId="urn:microsoft.com/office/officeart/2005/8/layout/hierarchy2"/>
    <dgm:cxn modelId="{6A90BE5F-79D7-0249-AD42-665EA0BE394D}" type="presParOf" srcId="{1FFDA0DE-CC6D-E549-8343-33603C58EE95}" destId="{0283D6BD-8662-1241-968B-DDEDFE7DECB0}" srcOrd="0" destOrd="0" presId="urn:microsoft.com/office/officeart/2005/8/layout/hierarchy2"/>
    <dgm:cxn modelId="{7F858D7F-8E03-4041-B972-252B5C2F8FA6}" type="presParOf" srcId="{0283D6BD-8662-1241-968B-DDEDFE7DECB0}" destId="{CFC3EACE-402D-9A45-B584-4E82D5E33D5C}" srcOrd="0" destOrd="0" presId="urn:microsoft.com/office/officeart/2005/8/layout/hierarchy2"/>
    <dgm:cxn modelId="{91581D45-FF3A-2B49-92B4-BB1FB3635A9F}" type="presParOf" srcId="{1FFDA0DE-CC6D-E549-8343-33603C58EE95}" destId="{156F310E-50A1-1B40-B40A-DE55C89A3904}" srcOrd="1" destOrd="0" presId="urn:microsoft.com/office/officeart/2005/8/layout/hierarchy2"/>
    <dgm:cxn modelId="{FEDCC8DF-3490-5F48-A0CF-A00053E781A9}" type="presParOf" srcId="{156F310E-50A1-1B40-B40A-DE55C89A3904}" destId="{0E47C132-B5F6-0C4A-A008-8229759B7818}" srcOrd="0" destOrd="0" presId="urn:microsoft.com/office/officeart/2005/8/layout/hierarchy2"/>
    <dgm:cxn modelId="{65E91D37-EB5C-1249-8BF5-B998EFDCE68B}" type="presParOf" srcId="{156F310E-50A1-1B40-B40A-DE55C89A3904}" destId="{2455640F-8761-2447-8A08-E5C6B3642953}" srcOrd="1" destOrd="0" presId="urn:microsoft.com/office/officeart/2005/8/layout/hierarchy2"/>
    <dgm:cxn modelId="{18308010-D2AC-D348-AAD7-38709F13BDA9}" type="presParOf" srcId="{1FFDA0DE-CC6D-E549-8343-33603C58EE95}" destId="{61B56DEF-0045-A444-958E-A1FF2CDF5AB5}" srcOrd="2" destOrd="0" presId="urn:microsoft.com/office/officeart/2005/8/layout/hierarchy2"/>
    <dgm:cxn modelId="{9C91E452-14B4-4544-B3BE-4752143A7EA3}" type="presParOf" srcId="{61B56DEF-0045-A444-958E-A1FF2CDF5AB5}" destId="{E884DEA1-73DB-C54D-B46E-6A491FE47DF3}" srcOrd="0" destOrd="0" presId="urn:microsoft.com/office/officeart/2005/8/layout/hierarchy2"/>
    <dgm:cxn modelId="{BA26AB38-BC49-F14C-9F29-F7B6F092260E}" type="presParOf" srcId="{1FFDA0DE-CC6D-E549-8343-33603C58EE95}" destId="{B2FEED64-D2A2-7B49-9CAF-3A52D314FCB5}" srcOrd="3" destOrd="0" presId="urn:microsoft.com/office/officeart/2005/8/layout/hierarchy2"/>
    <dgm:cxn modelId="{A9FACF18-08D9-0A44-A35C-27178DF3DE84}" type="presParOf" srcId="{B2FEED64-D2A2-7B49-9CAF-3A52D314FCB5}" destId="{A14CEE1B-8264-8545-BB71-DB172383714B}" srcOrd="0" destOrd="0" presId="urn:microsoft.com/office/officeart/2005/8/layout/hierarchy2"/>
    <dgm:cxn modelId="{55092113-4972-F744-988B-A5B44158DC59}" type="presParOf" srcId="{B2FEED64-D2A2-7B49-9CAF-3A52D314FCB5}" destId="{EC8C65DF-89B0-7546-AD3D-0110D9586B77}" srcOrd="1" destOrd="0" presId="urn:microsoft.com/office/officeart/2005/8/layout/hierarchy2"/>
    <dgm:cxn modelId="{86BF47BE-1784-E94F-9C60-E9A6AE238DFF}" type="presParOf" srcId="{1FFDA0DE-CC6D-E549-8343-33603C58EE95}" destId="{A5567A14-9FD5-5C4C-97F0-5D7A2FE3A730}" srcOrd="4" destOrd="0" presId="urn:microsoft.com/office/officeart/2005/8/layout/hierarchy2"/>
    <dgm:cxn modelId="{4C583766-7B67-5C48-8CC4-E9462B2E70D1}" type="presParOf" srcId="{A5567A14-9FD5-5C4C-97F0-5D7A2FE3A730}" destId="{38284377-E4B6-184F-950A-334036E88CFA}" srcOrd="0" destOrd="0" presId="urn:microsoft.com/office/officeart/2005/8/layout/hierarchy2"/>
    <dgm:cxn modelId="{9B2F9DC1-246D-AF45-8492-CF548A996652}" type="presParOf" srcId="{1FFDA0DE-CC6D-E549-8343-33603C58EE95}" destId="{902BF3C1-D4FE-274F-A8B4-C4F4805D3531}" srcOrd="5" destOrd="0" presId="urn:microsoft.com/office/officeart/2005/8/layout/hierarchy2"/>
    <dgm:cxn modelId="{8C9C2150-97C5-C244-93B2-4CC64E16CE3C}" type="presParOf" srcId="{902BF3C1-D4FE-274F-A8B4-C4F4805D3531}" destId="{C9D80BDE-1EBC-1B43-A12C-5F9DC5EBAA3A}" srcOrd="0" destOrd="0" presId="urn:microsoft.com/office/officeart/2005/8/layout/hierarchy2"/>
    <dgm:cxn modelId="{50CF8482-2E20-B24E-8B51-696D0FC2B155}" type="presParOf" srcId="{902BF3C1-D4FE-274F-A8B4-C4F4805D3531}" destId="{E181EB2D-18A4-A94C-AC32-390172A1857E}" srcOrd="1" destOrd="0" presId="urn:microsoft.com/office/officeart/2005/8/layout/hierarchy2"/>
    <dgm:cxn modelId="{C29CB6A6-72CB-1E41-84C2-D8E3F4B4FB93}" type="presParOf" srcId="{1FFDA0DE-CC6D-E549-8343-33603C58EE95}" destId="{07CECD27-6BF8-8244-8F2C-2C63CD7ED96A}" srcOrd="6" destOrd="0" presId="urn:microsoft.com/office/officeart/2005/8/layout/hierarchy2"/>
    <dgm:cxn modelId="{B99EE680-2E8E-A448-9F40-B4026BF0AC0C}" type="presParOf" srcId="{07CECD27-6BF8-8244-8F2C-2C63CD7ED96A}" destId="{461F20DF-5B39-9840-8D8E-C8CDADD7ED5C}" srcOrd="0" destOrd="0" presId="urn:microsoft.com/office/officeart/2005/8/layout/hierarchy2"/>
    <dgm:cxn modelId="{FAF6AAC2-01C1-E34E-9031-7983975648FA}" type="presParOf" srcId="{1FFDA0DE-CC6D-E549-8343-33603C58EE95}" destId="{CAA3A765-4E11-C54D-A8D5-FCC66D215EC2}" srcOrd="7" destOrd="0" presId="urn:microsoft.com/office/officeart/2005/8/layout/hierarchy2"/>
    <dgm:cxn modelId="{C9E929E2-E3BB-414E-8543-917E5A67EB47}" type="presParOf" srcId="{CAA3A765-4E11-C54D-A8D5-FCC66D215EC2}" destId="{E978EFE4-175D-0943-9E87-2235FF553A33}" srcOrd="0" destOrd="0" presId="urn:microsoft.com/office/officeart/2005/8/layout/hierarchy2"/>
    <dgm:cxn modelId="{53FE263D-F19C-5444-8B46-1CB98D29EA1D}" type="presParOf" srcId="{CAA3A765-4E11-C54D-A8D5-FCC66D215EC2}" destId="{EAA2901C-E820-FD40-AD4C-D10D5E08C0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77857-6F92-6B42-A1D0-57D6A465778A}" type="doc">
      <dgm:prSet loTypeId="urn:microsoft.com/office/officeart/2005/8/layout/hierarchy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40709E-A87A-A243-89A4-7C213C42C545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查看问卷</a:t>
          </a:r>
          <a:endParaRPr lang="zh-CN" altLang="en-US" sz="2800" dirty="0"/>
        </a:p>
      </dgm:t>
    </dgm:pt>
    <dgm:pt modelId="{E1EEFA1E-E0FB-F345-A46C-742D79BB0580}" type="parTrans" cxnId="{73A5D34D-F7CA-8E41-AAA4-1CC192CC528E}">
      <dgm:prSet/>
      <dgm:spPr/>
      <dgm:t>
        <a:bodyPr/>
        <a:lstStyle/>
        <a:p>
          <a:endParaRPr lang="zh-CN" altLang="en-US" sz="2800"/>
        </a:p>
      </dgm:t>
    </dgm:pt>
    <dgm:pt modelId="{3547775C-5BC7-2F43-B0F0-CBAE62C070D5}" type="sibTrans" cxnId="{73A5D34D-F7CA-8E41-AAA4-1CC192CC528E}">
      <dgm:prSet/>
      <dgm:spPr/>
      <dgm:t>
        <a:bodyPr/>
        <a:lstStyle/>
        <a:p>
          <a:endParaRPr lang="zh-CN" altLang="en-US" sz="2800"/>
        </a:p>
      </dgm:t>
    </dgm:pt>
    <dgm:pt modelId="{613822E3-86FC-B748-987D-23ED73BBE626}">
      <dgm:prSet phldrT="[文本]" custT="1"/>
      <dgm:spPr/>
      <dgm:t>
        <a:bodyPr/>
        <a:lstStyle/>
        <a:p>
          <a:r>
            <a:rPr lang="zh-CN" altLang="en-US" sz="2800" dirty="0" smtClean="0"/>
            <a:t>关闭问卷</a:t>
          </a:r>
          <a:endParaRPr lang="zh-CN" altLang="en-US" sz="2800" dirty="0"/>
        </a:p>
      </dgm:t>
    </dgm:pt>
    <dgm:pt modelId="{7D534D81-FBFE-2849-803E-7F2A88281296}" type="parTrans" cxnId="{3772640B-F11F-4D4C-B11A-74CC004122D0}">
      <dgm:prSet custT="1"/>
      <dgm:spPr/>
      <dgm:t>
        <a:bodyPr/>
        <a:lstStyle/>
        <a:p>
          <a:endParaRPr lang="zh-CN" altLang="en-US" sz="2800"/>
        </a:p>
      </dgm:t>
    </dgm:pt>
    <dgm:pt modelId="{E8AB2A97-7466-3A44-8037-31A386B99A0D}" type="sibTrans" cxnId="{3772640B-F11F-4D4C-B11A-74CC004122D0}">
      <dgm:prSet/>
      <dgm:spPr/>
      <dgm:t>
        <a:bodyPr/>
        <a:lstStyle/>
        <a:p>
          <a:endParaRPr lang="zh-CN" altLang="en-US" sz="2800"/>
        </a:p>
      </dgm:t>
    </dgm:pt>
    <dgm:pt modelId="{C222FB44-58D6-CC41-9FA4-6517E1B22584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生成报告</a:t>
          </a:r>
          <a:endParaRPr lang="zh-CN" altLang="en-US" sz="2800" dirty="0"/>
        </a:p>
      </dgm:t>
    </dgm:pt>
    <dgm:pt modelId="{C1F84819-05B0-1E42-B1F0-A07E1F6E0F25}" type="parTrans" cxnId="{C5E5E05E-C7D3-FF49-959F-FF3999B43BAA}">
      <dgm:prSet custT="1"/>
      <dgm:spPr/>
      <dgm:t>
        <a:bodyPr/>
        <a:lstStyle/>
        <a:p>
          <a:endParaRPr lang="zh-CN" altLang="en-US" sz="2800"/>
        </a:p>
      </dgm:t>
    </dgm:pt>
    <dgm:pt modelId="{E79B9C7F-4D18-2846-A31B-7E9D5E04A5C4}" type="sibTrans" cxnId="{C5E5E05E-C7D3-FF49-959F-FF3999B43BAA}">
      <dgm:prSet/>
      <dgm:spPr/>
      <dgm:t>
        <a:bodyPr/>
        <a:lstStyle/>
        <a:p>
          <a:endParaRPr lang="zh-CN" altLang="en-US" sz="2800"/>
        </a:p>
      </dgm:t>
    </dgm:pt>
    <dgm:pt modelId="{A0E475D7-4496-8C42-9FC4-02270300FD20}">
      <dgm:prSet phldrT="[文本]" custT="1"/>
      <dgm:spPr/>
      <dgm:t>
        <a:bodyPr/>
        <a:lstStyle/>
        <a:p>
          <a:r>
            <a:rPr lang="zh-CN" altLang="en-US" sz="2800" dirty="0" smtClean="0"/>
            <a:t>管理评论</a:t>
          </a:r>
          <a:endParaRPr lang="zh-CN" altLang="en-US" sz="2800" dirty="0"/>
        </a:p>
      </dgm:t>
    </dgm:pt>
    <dgm:pt modelId="{37C1CAE5-E6D9-6E40-AC72-16663045BF90}" type="parTrans" cxnId="{A9E294AB-1298-4040-B426-CE7834623105}">
      <dgm:prSet custT="1"/>
      <dgm:spPr/>
      <dgm:t>
        <a:bodyPr/>
        <a:lstStyle/>
        <a:p>
          <a:endParaRPr lang="zh-CN" altLang="en-US" sz="2800"/>
        </a:p>
      </dgm:t>
    </dgm:pt>
    <dgm:pt modelId="{35353438-2EB8-1048-84D2-0C6C117682B1}" type="sibTrans" cxnId="{A9E294AB-1298-4040-B426-CE7834623105}">
      <dgm:prSet/>
      <dgm:spPr/>
      <dgm:t>
        <a:bodyPr/>
        <a:lstStyle/>
        <a:p>
          <a:endParaRPr lang="zh-CN" altLang="en-US" sz="2800"/>
        </a:p>
      </dgm:t>
    </dgm:pt>
    <dgm:pt modelId="{82A366D0-FA19-7349-81B2-F9C0B0BD2EB7}">
      <dgm:prSet phldrT="[文本]" custT="1"/>
      <dgm:spPr/>
      <dgm:t>
        <a:bodyPr/>
        <a:lstStyle/>
        <a:p>
          <a:r>
            <a:rPr lang="zh-CN" altLang="en-US" sz="2800" dirty="0" smtClean="0"/>
            <a:t>搜索问卷</a:t>
          </a:r>
          <a:endParaRPr lang="zh-CN" altLang="en-US" sz="2800" dirty="0"/>
        </a:p>
      </dgm:t>
    </dgm:pt>
    <dgm:pt modelId="{F5106345-693F-7F47-A40C-B0423E573041}" type="parTrans" cxnId="{29B7E3CF-F7AA-824A-A5D1-1E2F57D79729}">
      <dgm:prSet/>
      <dgm:spPr/>
      <dgm:t>
        <a:bodyPr/>
        <a:lstStyle/>
        <a:p>
          <a:endParaRPr lang="zh-CN" altLang="en-US"/>
        </a:p>
      </dgm:t>
    </dgm:pt>
    <dgm:pt modelId="{9D7179F2-74E6-D745-8244-B261A917FA97}" type="sibTrans" cxnId="{29B7E3CF-F7AA-824A-A5D1-1E2F57D79729}">
      <dgm:prSet/>
      <dgm:spPr/>
      <dgm:t>
        <a:bodyPr/>
        <a:lstStyle/>
        <a:p>
          <a:endParaRPr lang="zh-CN" altLang="en-US"/>
        </a:p>
      </dgm:t>
    </dgm:pt>
    <dgm:pt modelId="{18882ACE-4A63-AB44-A074-E9FA987B4420}" type="pres">
      <dgm:prSet presAssocID="{66C77857-6F92-6B42-A1D0-57D6A46577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BF3EAC-1374-CB44-9989-6C45D7966F7E}" type="pres">
      <dgm:prSet presAssocID="{D040709E-A87A-A243-89A4-7C213C42C545}" presName="root1" presStyleCnt="0"/>
      <dgm:spPr/>
    </dgm:pt>
    <dgm:pt modelId="{7BAF960D-FEF7-524E-924D-EF84E16CD54C}" type="pres">
      <dgm:prSet presAssocID="{D040709E-A87A-A243-89A4-7C213C42C545}" presName="LevelOneTextNode" presStyleLbl="node0" presStyleIdx="0" presStyleCnt="1">
        <dgm:presLayoutVars>
          <dgm:chPref val="3"/>
        </dgm:presLayoutVars>
      </dgm:prSet>
      <dgm:spPr/>
    </dgm:pt>
    <dgm:pt modelId="{4CEAF718-66C1-3A41-8776-2E0E003DAB5B}" type="pres">
      <dgm:prSet presAssocID="{D040709E-A87A-A243-89A4-7C213C42C545}" presName="level2hierChild" presStyleCnt="0"/>
      <dgm:spPr/>
    </dgm:pt>
    <dgm:pt modelId="{7D5C248C-1377-2B43-AED8-C977BFE09846}" type="pres">
      <dgm:prSet presAssocID="{F5106345-693F-7F47-A40C-B0423E573041}" presName="conn2-1" presStyleLbl="parChTrans1D2" presStyleIdx="0" presStyleCnt="4"/>
      <dgm:spPr/>
    </dgm:pt>
    <dgm:pt modelId="{78767576-43FD-8D42-A3FA-F4144BDF8925}" type="pres">
      <dgm:prSet presAssocID="{F5106345-693F-7F47-A40C-B0423E573041}" presName="connTx" presStyleLbl="parChTrans1D2" presStyleIdx="0" presStyleCnt="4"/>
      <dgm:spPr/>
    </dgm:pt>
    <dgm:pt modelId="{7EF43D8D-06E6-D045-8DAB-8166221E637A}" type="pres">
      <dgm:prSet presAssocID="{82A366D0-FA19-7349-81B2-F9C0B0BD2EB7}" presName="root2" presStyleCnt="0"/>
      <dgm:spPr/>
    </dgm:pt>
    <dgm:pt modelId="{94FF56ED-76BD-BA4B-959B-E96F325D2354}" type="pres">
      <dgm:prSet presAssocID="{82A366D0-FA19-7349-81B2-F9C0B0BD2EB7}" presName="LevelTwoTextNode" presStyleLbl="node2" presStyleIdx="0" presStyleCnt="4">
        <dgm:presLayoutVars>
          <dgm:chPref val="3"/>
        </dgm:presLayoutVars>
      </dgm:prSet>
      <dgm:spPr/>
    </dgm:pt>
    <dgm:pt modelId="{5FA79ED8-27C0-1649-8F00-2AE9565DB8CA}" type="pres">
      <dgm:prSet presAssocID="{82A366D0-FA19-7349-81B2-F9C0B0BD2EB7}" presName="level3hierChild" presStyleCnt="0"/>
      <dgm:spPr/>
    </dgm:pt>
    <dgm:pt modelId="{E5B7924B-B4A4-1C4C-9B91-48D9C5C43495}" type="pres">
      <dgm:prSet presAssocID="{7D534D81-FBFE-2849-803E-7F2A88281296}" presName="conn2-1" presStyleLbl="parChTrans1D2" presStyleIdx="1" presStyleCnt="4"/>
      <dgm:spPr/>
    </dgm:pt>
    <dgm:pt modelId="{96B1474D-8479-9340-8E3F-D5CC92E5EFE6}" type="pres">
      <dgm:prSet presAssocID="{7D534D81-FBFE-2849-803E-7F2A88281296}" presName="connTx" presStyleLbl="parChTrans1D2" presStyleIdx="1" presStyleCnt="4"/>
      <dgm:spPr/>
    </dgm:pt>
    <dgm:pt modelId="{003BE492-B250-E847-88E1-86B420C8859B}" type="pres">
      <dgm:prSet presAssocID="{613822E3-86FC-B748-987D-23ED73BBE626}" presName="root2" presStyleCnt="0"/>
      <dgm:spPr/>
    </dgm:pt>
    <dgm:pt modelId="{27234C1F-9830-9C4E-9BAC-DA42729CF2A3}" type="pres">
      <dgm:prSet presAssocID="{613822E3-86FC-B748-987D-23ED73BBE62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972700-E54C-8F49-B323-A7B01A195088}" type="pres">
      <dgm:prSet presAssocID="{613822E3-86FC-B748-987D-23ED73BBE626}" presName="level3hierChild" presStyleCnt="0"/>
      <dgm:spPr/>
    </dgm:pt>
    <dgm:pt modelId="{9411EE06-0C8E-7C47-9CCD-B065D7C9309E}" type="pres">
      <dgm:prSet presAssocID="{C1F84819-05B0-1E42-B1F0-A07E1F6E0F25}" presName="conn2-1" presStyleLbl="parChTrans1D2" presStyleIdx="2" presStyleCnt="4"/>
      <dgm:spPr/>
    </dgm:pt>
    <dgm:pt modelId="{A651E520-C670-B240-A69C-6C6EEB5EE51A}" type="pres">
      <dgm:prSet presAssocID="{C1F84819-05B0-1E42-B1F0-A07E1F6E0F25}" presName="connTx" presStyleLbl="parChTrans1D2" presStyleIdx="2" presStyleCnt="4"/>
      <dgm:spPr/>
    </dgm:pt>
    <dgm:pt modelId="{97572C65-4483-A541-9D8D-827F67E115A6}" type="pres">
      <dgm:prSet presAssocID="{C222FB44-58D6-CC41-9FA4-6517E1B22584}" presName="root2" presStyleCnt="0"/>
      <dgm:spPr/>
    </dgm:pt>
    <dgm:pt modelId="{B92A7452-6895-9443-BE8A-132405E0BDBA}" type="pres">
      <dgm:prSet presAssocID="{C222FB44-58D6-CC41-9FA4-6517E1B22584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6A743B-0010-A54B-B2E7-01EEDD3F9CB7}" type="pres">
      <dgm:prSet presAssocID="{C222FB44-58D6-CC41-9FA4-6517E1B22584}" presName="level3hierChild" presStyleCnt="0"/>
      <dgm:spPr/>
    </dgm:pt>
    <dgm:pt modelId="{195EC2D4-E643-8546-9D3E-49BC3F296DAF}" type="pres">
      <dgm:prSet presAssocID="{37C1CAE5-E6D9-6E40-AC72-16663045BF90}" presName="conn2-1" presStyleLbl="parChTrans1D2" presStyleIdx="3" presStyleCnt="4"/>
      <dgm:spPr/>
    </dgm:pt>
    <dgm:pt modelId="{2223F8A0-D96D-AC4E-8951-807FB3511051}" type="pres">
      <dgm:prSet presAssocID="{37C1CAE5-E6D9-6E40-AC72-16663045BF90}" presName="connTx" presStyleLbl="parChTrans1D2" presStyleIdx="3" presStyleCnt="4"/>
      <dgm:spPr/>
    </dgm:pt>
    <dgm:pt modelId="{E06E38C2-39EC-494B-8F1C-72D4BDCD3DF9}" type="pres">
      <dgm:prSet presAssocID="{A0E475D7-4496-8C42-9FC4-02270300FD20}" presName="root2" presStyleCnt="0"/>
      <dgm:spPr/>
    </dgm:pt>
    <dgm:pt modelId="{A0EA3094-40EF-6C47-80C8-0E130DC00056}" type="pres">
      <dgm:prSet presAssocID="{A0E475D7-4496-8C42-9FC4-02270300FD20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BB55F5-A3AA-2D45-8D3A-429E0A00CB57}" type="pres">
      <dgm:prSet presAssocID="{A0E475D7-4496-8C42-9FC4-02270300FD20}" presName="level3hierChild" presStyleCnt="0"/>
      <dgm:spPr/>
    </dgm:pt>
  </dgm:ptLst>
  <dgm:cxnLst>
    <dgm:cxn modelId="{6A14B5D4-8657-6E4C-A0ED-2580FDF0A2EC}" type="presOf" srcId="{C222FB44-58D6-CC41-9FA4-6517E1B22584}" destId="{B92A7452-6895-9443-BE8A-132405E0BDBA}" srcOrd="0" destOrd="0" presId="urn:microsoft.com/office/officeart/2005/8/layout/hierarchy2"/>
    <dgm:cxn modelId="{BD534DB9-02D6-DE48-9DA6-F2DFE24760DC}" type="presOf" srcId="{37C1CAE5-E6D9-6E40-AC72-16663045BF90}" destId="{195EC2D4-E643-8546-9D3E-49BC3F296DAF}" srcOrd="0" destOrd="0" presId="urn:microsoft.com/office/officeart/2005/8/layout/hierarchy2"/>
    <dgm:cxn modelId="{BB7B9EF9-CE04-2A4F-A472-34DD6F813FDC}" type="presOf" srcId="{82A366D0-FA19-7349-81B2-F9C0B0BD2EB7}" destId="{94FF56ED-76BD-BA4B-959B-E96F325D2354}" srcOrd="0" destOrd="0" presId="urn:microsoft.com/office/officeart/2005/8/layout/hierarchy2"/>
    <dgm:cxn modelId="{5AEF0E0E-8BBA-9848-B0DD-D2A891A42222}" type="presOf" srcId="{7D534D81-FBFE-2849-803E-7F2A88281296}" destId="{E5B7924B-B4A4-1C4C-9B91-48D9C5C43495}" srcOrd="0" destOrd="0" presId="urn:microsoft.com/office/officeart/2005/8/layout/hierarchy2"/>
    <dgm:cxn modelId="{1B40E612-121C-9941-88B3-DC12A536183E}" type="presOf" srcId="{F5106345-693F-7F47-A40C-B0423E573041}" destId="{78767576-43FD-8D42-A3FA-F4144BDF8925}" srcOrd="1" destOrd="0" presId="urn:microsoft.com/office/officeart/2005/8/layout/hierarchy2"/>
    <dgm:cxn modelId="{3772640B-F11F-4D4C-B11A-74CC004122D0}" srcId="{D040709E-A87A-A243-89A4-7C213C42C545}" destId="{613822E3-86FC-B748-987D-23ED73BBE626}" srcOrd="1" destOrd="0" parTransId="{7D534D81-FBFE-2849-803E-7F2A88281296}" sibTransId="{E8AB2A97-7466-3A44-8037-31A386B99A0D}"/>
    <dgm:cxn modelId="{D892E820-B5A8-C847-BEBE-5E9BA62A1C7D}" type="presOf" srcId="{37C1CAE5-E6D9-6E40-AC72-16663045BF90}" destId="{2223F8A0-D96D-AC4E-8951-807FB3511051}" srcOrd="1" destOrd="0" presId="urn:microsoft.com/office/officeart/2005/8/layout/hierarchy2"/>
    <dgm:cxn modelId="{C5E5E05E-C7D3-FF49-959F-FF3999B43BAA}" srcId="{D040709E-A87A-A243-89A4-7C213C42C545}" destId="{C222FB44-58D6-CC41-9FA4-6517E1B22584}" srcOrd="2" destOrd="0" parTransId="{C1F84819-05B0-1E42-B1F0-A07E1F6E0F25}" sibTransId="{E79B9C7F-4D18-2846-A31B-7E9D5E04A5C4}"/>
    <dgm:cxn modelId="{29B7E3CF-F7AA-824A-A5D1-1E2F57D79729}" srcId="{D040709E-A87A-A243-89A4-7C213C42C545}" destId="{82A366D0-FA19-7349-81B2-F9C0B0BD2EB7}" srcOrd="0" destOrd="0" parTransId="{F5106345-693F-7F47-A40C-B0423E573041}" sibTransId="{9D7179F2-74E6-D745-8244-B261A917FA97}"/>
    <dgm:cxn modelId="{A9E294AB-1298-4040-B426-CE7834623105}" srcId="{D040709E-A87A-A243-89A4-7C213C42C545}" destId="{A0E475D7-4496-8C42-9FC4-02270300FD20}" srcOrd="3" destOrd="0" parTransId="{37C1CAE5-E6D9-6E40-AC72-16663045BF90}" sibTransId="{35353438-2EB8-1048-84D2-0C6C117682B1}"/>
    <dgm:cxn modelId="{97E00B0D-8BE1-B64C-9AD3-B4BA003CA9D8}" type="presOf" srcId="{A0E475D7-4496-8C42-9FC4-02270300FD20}" destId="{A0EA3094-40EF-6C47-80C8-0E130DC00056}" srcOrd="0" destOrd="0" presId="urn:microsoft.com/office/officeart/2005/8/layout/hierarchy2"/>
    <dgm:cxn modelId="{15F884DF-EADC-4D40-BE64-E4A81572F050}" type="presOf" srcId="{C1F84819-05B0-1E42-B1F0-A07E1F6E0F25}" destId="{A651E520-C670-B240-A69C-6C6EEB5EE51A}" srcOrd="1" destOrd="0" presId="urn:microsoft.com/office/officeart/2005/8/layout/hierarchy2"/>
    <dgm:cxn modelId="{73A5D34D-F7CA-8E41-AAA4-1CC192CC528E}" srcId="{66C77857-6F92-6B42-A1D0-57D6A465778A}" destId="{D040709E-A87A-A243-89A4-7C213C42C545}" srcOrd="0" destOrd="0" parTransId="{E1EEFA1E-E0FB-F345-A46C-742D79BB0580}" sibTransId="{3547775C-5BC7-2F43-B0F0-CBAE62C070D5}"/>
    <dgm:cxn modelId="{83871138-37D9-3A42-BC9E-F49A75AD0E32}" type="presOf" srcId="{7D534D81-FBFE-2849-803E-7F2A88281296}" destId="{96B1474D-8479-9340-8E3F-D5CC92E5EFE6}" srcOrd="1" destOrd="0" presId="urn:microsoft.com/office/officeart/2005/8/layout/hierarchy2"/>
    <dgm:cxn modelId="{EFBB78D4-76A0-F74F-A4DC-7CF0E61AF13F}" type="presOf" srcId="{66C77857-6F92-6B42-A1D0-57D6A465778A}" destId="{18882ACE-4A63-AB44-A074-E9FA987B4420}" srcOrd="0" destOrd="0" presId="urn:microsoft.com/office/officeart/2005/8/layout/hierarchy2"/>
    <dgm:cxn modelId="{3B47E46D-C530-254D-BAFA-59F5D83118B9}" type="presOf" srcId="{D040709E-A87A-A243-89A4-7C213C42C545}" destId="{7BAF960D-FEF7-524E-924D-EF84E16CD54C}" srcOrd="0" destOrd="0" presId="urn:microsoft.com/office/officeart/2005/8/layout/hierarchy2"/>
    <dgm:cxn modelId="{C13F4419-39DD-D54D-B0D9-0554FAE418B1}" type="presOf" srcId="{613822E3-86FC-B748-987D-23ED73BBE626}" destId="{27234C1F-9830-9C4E-9BAC-DA42729CF2A3}" srcOrd="0" destOrd="0" presId="urn:microsoft.com/office/officeart/2005/8/layout/hierarchy2"/>
    <dgm:cxn modelId="{9C2B1234-F5CB-AE4E-9FB7-7B8EBE022D40}" type="presOf" srcId="{F5106345-693F-7F47-A40C-B0423E573041}" destId="{7D5C248C-1377-2B43-AED8-C977BFE09846}" srcOrd="0" destOrd="0" presId="urn:microsoft.com/office/officeart/2005/8/layout/hierarchy2"/>
    <dgm:cxn modelId="{FA98F7BE-F23E-174E-839D-B681DB4B485C}" type="presOf" srcId="{C1F84819-05B0-1E42-B1F0-A07E1F6E0F25}" destId="{9411EE06-0C8E-7C47-9CCD-B065D7C9309E}" srcOrd="0" destOrd="0" presId="urn:microsoft.com/office/officeart/2005/8/layout/hierarchy2"/>
    <dgm:cxn modelId="{570AA792-BA61-5C46-AE91-5B72AF6ED93E}" type="presParOf" srcId="{18882ACE-4A63-AB44-A074-E9FA987B4420}" destId="{56BF3EAC-1374-CB44-9989-6C45D7966F7E}" srcOrd="0" destOrd="0" presId="urn:microsoft.com/office/officeart/2005/8/layout/hierarchy2"/>
    <dgm:cxn modelId="{16B1682F-E142-7C44-854C-6C1CCD791061}" type="presParOf" srcId="{56BF3EAC-1374-CB44-9989-6C45D7966F7E}" destId="{7BAF960D-FEF7-524E-924D-EF84E16CD54C}" srcOrd="0" destOrd="0" presId="urn:microsoft.com/office/officeart/2005/8/layout/hierarchy2"/>
    <dgm:cxn modelId="{4DC7B5E6-E5C4-334A-9FC1-24D303A2D390}" type="presParOf" srcId="{56BF3EAC-1374-CB44-9989-6C45D7966F7E}" destId="{4CEAF718-66C1-3A41-8776-2E0E003DAB5B}" srcOrd="1" destOrd="0" presId="urn:microsoft.com/office/officeart/2005/8/layout/hierarchy2"/>
    <dgm:cxn modelId="{59E6A697-FA5E-4A44-8531-57A7FFC80ECD}" type="presParOf" srcId="{4CEAF718-66C1-3A41-8776-2E0E003DAB5B}" destId="{7D5C248C-1377-2B43-AED8-C977BFE09846}" srcOrd="0" destOrd="0" presId="urn:microsoft.com/office/officeart/2005/8/layout/hierarchy2"/>
    <dgm:cxn modelId="{F5FA3E45-0220-A047-A879-D243C659AF16}" type="presParOf" srcId="{7D5C248C-1377-2B43-AED8-C977BFE09846}" destId="{78767576-43FD-8D42-A3FA-F4144BDF8925}" srcOrd="0" destOrd="0" presId="urn:microsoft.com/office/officeart/2005/8/layout/hierarchy2"/>
    <dgm:cxn modelId="{1F5C1D94-A4F6-A144-A4FE-C8CF6862DD8F}" type="presParOf" srcId="{4CEAF718-66C1-3A41-8776-2E0E003DAB5B}" destId="{7EF43D8D-06E6-D045-8DAB-8166221E637A}" srcOrd="1" destOrd="0" presId="urn:microsoft.com/office/officeart/2005/8/layout/hierarchy2"/>
    <dgm:cxn modelId="{D6D49FA7-BADB-FF4D-99F4-65FAC5ED3DBE}" type="presParOf" srcId="{7EF43D8D-06E6-D045-8DAB-8166221E637A}" destId="{94FF56ED-76BD-BA4B-959B-E96F325D2354}" srcOrd="0" destOrd="0" presId="urn:microsoft.com/office/officeart/2005/8/layout/hierarchy2"/>
    <dgm:cxn modelId="{2B5F9887-2801-7240-B377-9B15732BE226}" type="presParOf" srcId="{7EF43D8D-06E6-D045-8DAB-8166221E637A}" destId="{5FA79ED8-27C0-1649-8F00-2AE9565DB8CA}" srcOrd="1" destOrd="0" presId="urn:microsoft.com/office/officeart/2005/8/layout/hierarchy2"/>
    <dgm:cxn modelId="{67224904-B6BE-E74F-8220-C479D743A463}" type="presParOf" srcId="{4CEAF718-66C1-3A41-8776-2E0E003DAB5B}" destId="{E5B7924B-B4A4-1C4C-9B91-48D9C5C43495}" srcOrd="2" destOrd="0" presId="urn:microsoft.com/office/officeart/2005/8/layout/hierarchy2"/>
    <dgm:cxn modelId="{5E38A82E-E98C-E249-A773-2B95C71BB2E6}" type="presParOf" srcId="{E5B7924B-B4A4-1C4C-9B91-48D9C5C43495}" destId="{96B1474D-8479-9340-8E3F-D5CC92E5EFE6}" srcOrd="0" destOrd="0" presId="urn:microsoft.com/office/officeart/2005/8/layout/hierarchy2"/>
    <dgm:cxn modelId="{D1F04EA5-58B1-834F-997F-AA7B48A92F3B}" type="presParOf" srcId="{4CEAF718-66C1-3A41-8776-2E0E003DAB5B}" destId="{003BE492-B250-E847-88E1-86B420C8859B}" srcOrd="3" destOrd="0" presId="urn:microsoft.com/office/officeart/2005/8/layout/hierarchy2"/>
    <dgm:cxn modelId="{4637445E-FFC2-C84E-976C-58D2627D47E0}" type="presParOf" srcId="{003BE492-B250-E847-88E1-86B420C8859B}" destId="{27234C1F-9830-9C4E-9BAC-DA42729CF2A3}" srcOrd="0" destOrd="0" presId="urn:microsoft.com/office/officeart/2005/8/layout/hierarchy2"/>
    <dgm:cxn modelId="{18EEC397-0F5B-BC46-B461-F8973699F7AB}" type="presParOf" srcId="{003BE492-B250-E847-88E1-86B420C8859B}" destId="{4E972700-E54C-8F49-B323-A7B01A195088}" srcOrd="1" destOrd="0" presId="urn:microsoft.com/office/officeart/2005/8/layout/hierarchy2"/>
    <dgm:cxn modelId="{D049A313-925F-3C4C-9FC6-097A9813FB8E}" type="presParOf" srcId="{4CEAF718-66C1-3A41-8776-2E0E003DAB5B}" destId="{9411EE06-0C8E-7C47-9CCD-B065D7C9309E}" srcOrd="4" destOrd="0" presId="urn:microsoft.com/office/officeart/2005/8/layout/hierarchy2"/>
    <dgm:cxn modelId="{8D1DC05C-880D-914D-8D7A-1A1800CD67FB}" type="presParOf" srcId="{9411EE06-0C8E-7C47-9CCD-B065D7C9309E}" destId="{A651E520-C670-B240-A69C-6C6EEB5EE51A}" srcOrd="0" destOrd="0" presId="urn:microsoft.com/office/officeart/2005/8/layout/hierarchy2"/>
    <dgm:cxn modelId="{93809BB5-1CC1-A242-8EC7-9B600E9F41FE}" type="presParOf" srcId="{4CEAF718-66C1-3A41-8776-2E0E003DAB5B}" destId="{97572C65-4483-A541-9D8D-827F67E115A6}" srcOrd="5" destOrd="0" presId="urn:microsoft.com/office/officeart/2005/8/layout/hierarchy2"/>
    <dgm:cxn modelId="{62DD0FD6-46B6-9C4B-9D1F-E6B81998F33F}" type="presParOf" srcId="{97572C65-4483-A541-9D8D-827F67E115A6}" destId="{B92A7452-6895-9443-BE8A-132405E0BDBA}" srcOrd="0" destOrd="0" presId="urn:microsoft.com/office/officeart/2005/8/layout/hierarchy2"/>
    <dgm:cxn modelId="{EC980007-39EF-0A48-BE72-AD6FC9BDC3D2}" type="presParOf" srcId="{97572C65-4483-A541-9D8D-827F67E115A6}" destId="{286A743B-0010-A54B-B2E7-01EEDD3F9CB7}" srcOrd="1" destOrd="0" presId="urn:microsoft.com/office/officeart/2005/8/layout/hierarchy2"/>
    <dgm:cxn modelId="{4DA1F5B2-052B-784B-920B-E81C6CB99E09}" type="presParOf" srcId="{4CEAF718-66C1-3A41-8776-2E0E003DAB5B}" destId="{195EC2D4-E643-8546-9D3E-49BC3F296DAF}" srcOrd="6" destOrd="0" presId="urn:microsoft.com/office/officeart/2005/8/layout/hierarchy2"/>
    <dgm:cxn modelId="{B8201780-909D-A348-9A58-056E993ECB4F}" type="presParOf" srcId="{195EC2D4-E643-8546-9D3E-49BC3F296DAF}" destId="{2223F8A0-D96D-AC4E-8951-807FB3511051}" srcOrd="0" destOrd="0" presId="urn:microsoft.com/office/officeart/2005/8/layout/hierarchy2"/>
    <dgm:cxn modelId="{6298F8A7-557F-6B4E-91B8-DEE7137180A2}" type="presParOf" srcId="{4CEAF718-66C1-3A41-8776-2E0E003DAB5B}" destId="{E06E38C2-39EC-494B-8F1C-72D4BDCD3DF9}" srcOrd="7" destOrd="0" presId="urn:microsoft.com/office/officeart/2005/8/layout/hierarchy2"/>
    <dgm:cxn modelId="{8A889F75-C5F2-5441-8839-500023B04C51}" type="presParOf" srcId="{E06E38C2-39EC-494B-8F1C-72D4BDCD3DF9}" destId="{A0EA3094-40EF-6C47-80C8-0E130DC00056}" srcOrd="0" destOrd="0" presId="urn:microsoft.com/office/officeart/2005/8/layout/hierarchy2"/>
    <dgm:cxn modelId="{671C3F7C-4270-5E46-B1F0-CF8B37934A8C}" type="presParOf" srcId="{E06E38C2-39EC-494B-8F1C-72D4BDCD3DF9}" destId="{2CBB55F5-A3AA-2D45-8D3A-429E0A00CB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A99A23-349B-CD42-A347-00DFB23D8394}" type="doc">
      <dgm:prSet loTypeId="urn:microsoft.com/office/officeart/2005/8/layout/hList6" loCatId="" qsTypeId="urn:microsoft.com/office/officeart/2005/8/quickstyle/simple1" qsCatId="simple" csTypeId="urn:microsoft.com/office/officeart/2005/8/colors/accent1_2" csCatId="accent1" phldr="1"/>
      <dgm:spPr/>
    </dgm:pt>
    <dgm:pt modelId="{C2F565CC-6766-F64E-B70B-7A9A1C622ACA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设置问题选项权重</a:t>
          </a:r>
          <a:endParaRPr lang="zh-CN" altLang="en-US" sz="2000" dirty="0"/>
        </a:p>
      </dgm:t>
    </dgm:pt>
    <dgm:pt modelId="{C4AC2888-990F-C84E-AC8B-717BB5EE1DD8}" type="parTrans" cxnId="{00657198-C299-8A4F-A114-25733D370D35}">
      <dgm:prSet/>
      <dgm:spPr/>
      <dgm:t>
        <a:bodyPr/>
        <a:lstStyle/>
        <a:p>
          <a:endParaRPr lang="zh-CN" altLang="en-US" sz="1600"/>
        </a:p>
      </dgm:t>
    </dgm:pt>
    <dgm:pt modelId="{6BFDB4E7-DBCF-BB40-BB16-C462D4EE7EE6}" type="sibTrans" cxnId="{00657198-C299-8A4F-A114-25733D370D35}">
      <dgm:prSet/>
      <dgm:spPr/>
      <dgm:t>
        <a:bodyPr/>
        <a:lstStyle/>
        <a:p>
          <a:endParaRPr lang="zh-CN" altLang="en-US" sz="1600"/>
        </a:p>
      </dgm:t>
    </dgm:pt>
    <dgm:pt modelId="{A7B31278-3393-4748-832E-F9E896CCB79D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选择报告分析手段</a:t>
          </a:r>
          <a:endParaRPr lang="zh-CN" altLang="en-US" sz="2000" dirty="0"/>
        </a:p>
      </dgm:t>
    </dgm:pt>
    <dgm:pt modelId="{EA1AA578-A324-264D-BE37-816CE3906628}" type="parTrans" cxnId="{7EB58F5D-C3C3-494B-B9BD-6E8860D7D9E1}">
      <dgm:prSet/>
      <dgm:spPr/>
      <dgm:t>
        <a:bodyPr/>
        <a:lstStyle/>
        <a:p>
          <a:endParaRPr lang="zh-CN" altLang="en-US" sz="1600"/>
        </a:p>
      </dgm:t>
    </dgm:pt>
    <dgm:pt modelId="{F3D46397-BF7B-984D-81E3-A89DA7C57FFC}" type="sibTrans" cxnId="{7EB58F5D-C3C3-494B-B9BD-6E8860D7D9E1}">
      <dgm:prSet/>
      <dgm:spPr/>
      <dgm:t>
        <a:bodyPr/>
        <a:lstStyle/>
        <a:p>
          <a:endParaRPr lang="zh-CN" altLang="en-US" sz="1600"/>
        </a:p>
      </dgm:t>
    </dgm:pt>
    <dgm:pt modelId="{BEA83978-6122-4A41-A114-8A285796C258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生成总体报告</a:t>
          </a:r>
          <a:endParaRPr lang="zh-CN" altLang="en-US" sz="2000" dirty="0"/>
        </a:p>
      </dgm:t>
    </dgm:pt>
    <dgm:pt modelId="{738B83C2-3EFC-8B4D-B49D-430FF949B3F2}" type="parTrans" cxnId="{245B0F4F-C023-4841-83A9-2DFDAF849561}">
      <dgm:prSet/>
      <dgm:spPr/>
      <dgm:t>
        <a:bodyPr/>
        <a:lstStyle/>
        <a:p>
          <a:endParaRPr lang="zh-CN" altLang="en-US" sz="1600"/>
        </a:p>
      </dgm:t>
    </dgm:pt>
    <dgm:pt modelId="{51B889CC-DB15-E54B-B1DD-47AFB6EA054A}" type="sibTrans" cxnId="{245B0F4F-C023-4841-83A9-2DFDAF849561}">
      <dgm:prSet/>
      <dgm:spPr/>
      <dgm:t>
        <a:bodyPr/>
        <a:lstStyle/>
        <a:p>
          <a:endParaRPr lang="zh-CN" altLang="en-US" sz="1600"/>
        </a:p>
      </dgm:t>
    </dgm:pt>
    <dgm:pt modelId="{43B79845-5A50-1140-B276-FEA63241FA6D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最满意</a:t>
          </a:r>
          <a:r>
            <a:rPr lang="en-US" altLang="zh-CN" sz="1600" dirty="0" smtClean="0"/>
            <a:t>=5</a:t>
          </a:r>
          <a:r>
            <a:rPr lang="zh-CN" altLang="en-US" sz="1600" dirty="0" smtClean="0"/>
            <a:t>分，不满意</a:t>
          </a:r>
          <a:r>
            <a:rPr lang="en-US" altLang="zh-CN" sz="1600" dirty="0" smtClean="0"/>
            <a:t>=1</a:t>
          </a:r>
          <a:r>
            <a:rPr lang="zh-CN" altLang="en-US" sz="1600" dirty="0" smtClean="0"/>
            <a:t>分，</a:t>
          </a:r>
          <a:r>
            <a:rPr lang="en-US" altLang="zh-CN" sz="1600" dirty="0" smtClean="0"/>
            <a:t>……</a:t>
          </a:r>
          <a:endParaRPr lang="zh-CN" altLang="en-US" sz="1600" dirty="0"/>
        </a:p>
      </dgm:t>
    </dgm:pt>
    <dgm:pt modelId="{A54F8074-FCCF-8441-ADB7-2676363586FC}" type="parTrans" cxnId="{CB256C93-DCE8-3B4C-80A0-65AF73CD7F48}">
      <dgm:prSet/>
      <dgm:spPr/>
      <dgm:t>
        <a:bodyPr/>
        <a:lstStyle/>
        <a:p>
          <a:endParaRPr lang="zh-CN" altLang="en-US" sz="1600"/>
        </a:p>
      </dgm:t>
    </dgm:pt>
    <dgm:pt modelId="{2A8FDC9D-4C3A-F44A-A7FF-A068EE8B1259}" type="sibTrans" cxnId="{CB256C93-DCE8-3B4C-80A0-65AF73CD7F48}">
      <dgm:prSet/>
      <dgm:spPr/>
      <dgm:t>
        <a:bodyPr/>
        <a:lstStyle/>
        <a:p>
          <a:endParaRPr lang="zh-CN" altLang="en-US" sz="1600"/>
        </a:p>
      </dgm:t>
    </dgm:pt>
    <dgm:pt modelId="{DBBA7DB7-B8D3-1A46-8873-781A0D5FE6E5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直方图、饼图、</a:t>
          </a:r>
          <a:r>
            <a:rPr lang="en-US" altLang="zh-CN" sz="1600" dirty="0" smtClean="0"/>
            <a:t>……</a:t>
          </a:r>
          <a:endParaRPr lang="zh-CN" altLang="en-US" sz="1600" dirty="0"/>
        </a:p>
      </dgm:t>
    </dgm:pt>
    <dgm:pt modelId="{739EBFED-6B62-2E41-B1C0-FB4AC67719C1}" type="parTrans" cxnId="{D156C173-1BE3-D146-B872-184F280118E3}">
      <dgm:prSet/>
      <dgm:spPr/>
      <dgm:t>
        <a:bodyPr/>
        <a:lstStyle/>
        <a:p>
          <a:endParaRPr lang="zh-CN" altLang="en-US" sz="1600"/>
        </a:p>
      </dgm:t>
    </dgm:pt>
    <dgm:pt modelId="{6CFB012B-6AC2-3D40-A880-2A00BEB76ECC}" type="sibTrans" cxnId="{D156C173-1BE3-D146-B872-184F280118E3}">
      <dgm:prSet/>
      <dgm:spPr/>
      <dgm:t>
        <a:bodyPr/>
        <a:lstStyle/>
        <a:p>
          <a:endParaRPr lang="zh-CN" altLang="en-US" sz="1600"/>
        </a:p>
      </dgm:t>
    </dgm:pt>
    <dgm:pt modelId="{65330B5A-B378-6749-A56F-6F9034CBE20F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dirty="0" smtClean="0"/>
            <a:t>生成个人报告</a:t>
          </a:r>
          <a:endParaRPr lang="zh-CN" altLang="en-US" sz="2000" dirty="0"/>
        </a:p>
      </dgm:t>
    </dgm:pt>
    <dgm:pt modelId="{4D5B54D8-147F-E942-9742-F621542C12FF}" type="parTrans" cxnId="{C8CF4B83-9657-C14F-A95C-8DAF56E25503}">
      <dgm:prSet/>
      <dgm:spPr/>
      <dgm:t>
        <a:bodyPr/>
        <a:lstStyle/>
        <a:p>
          <a:endParaRPr lang="zh-CN" altLang="en-US" sz="1600"/>
        </a:p>
      </dgm:t>
    </dgm:pt>
    <dgm:pt modelId="{D7420578-6FF9-1943-BA6C-D81B7161EDFC}" type="sibTrans" cxnId="{C8CF4B83-9657-C14F-A95C-8DAF56E25503}">
      <dgm:prSet/>
      <dgm:spPr/>
      <dgm:t>
        <a:bodyPr/>
        <a:lstStyle/>
        <a:p>
          <a:endParaRPr lang="zh-CN" altLang="en-US" sz="1600"/>
        </a:p>
      </dgm:t>
    </dgm:pt>
    <dgm:pt modelId="{4D8C5436-194E-364B-848C-4A7B55C55BA3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筛选展示信息</a:t>
          </a:r>
          <a:endParaRPr lang="zh-CN" altLang="en-US" sz="1600" dirty="0"/>
        </a:p>
      </dgm:t>
    </dgm:pt>
    <dgm:pt modelId="{65A768E8-0B46-1A4F-AD09-ADFA15326974}" type="parTrans" cxnId="{00429222-36C2-AC4F-8BE5-706FF62A0714}">
      <dgm:prSet/>
      <dgm:spPr/>
      <dgm:t>
        <a:bodyPr/>
        <a:lstStyle/>
        <a:p>
          <a:endParaRPr lang="zh-CN" altLang="en-US" sz="1600"/>
        </a:p>
      </dgm:t>
    </dgm:pt>
    <dgm:pt modelId="{FBD9E182-C49A-D545-B222-270479EE0D41}" type="sibTrans" cxnId="{00429222-36C2-AC4F-8BE5-706FF62A0714}">
      <dgm:prSet/>
      <dgm:spPr/>
      <dgm:t>
        <a:bodyPr/>
        <a:lstStyle/>
        <a:p>
          <a:endParaRPr lang="zh-CN" altLang="en-US" sz="1600"/>
        </a:p>
      </dgm:t>
    </dgm:pt>
    <dgm:pt modelId="{F6721F71-A00A-E249-8803-D553A01DA16C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可视化</a:t>
          </a:r>
          <a:endParaRPr lang="zh-CN" altLang="en-US" sz="1600" dirty="0"/>
        </a:p>
      </dgm:t>
    </dgm:pt>
    <dgm:pt modelId="{10B79EF2-70C1-6241-A2BB-2969061FE483}" type="parTrans" cxnId="{6C101109-C8F6-9549-97CA-92EE460FBEBE}">
      <dgm:prSet/>
      <dgm:spPr/>
      <dgm:t>
        <a:bodyPr/>
        <a:lstStyle/>
        <a:p>
          <a:endParaRPr lang="zh-CN" altLang="en-US" sz="1600"/>
        </a:p>
      </dgm:t>
    </dgm:pt>
    <dgm:pt modelId="{251B5EB4-121A-E64D-8B72-AACC72797D4D}" type="sibTrans" cxnId="{6C101109-C8F6-9549-97CA-92EE460FBEBE}">
      <dgm:prSet/>
      <dgm:spPr/>
      <dgm:t>
        <a:bodyPr/>
        <a:lstStyle/>
        <a:p>
          <a:endParaRPr lang="zh-CN" altLang="en-US" sz="1600"/>
        </a:p>
      </dgm:t>
    </dgm:pt>
    <dgm:pt modelId="{79C0708D-8E53-0E4B-A10F-39FEA84C44DC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导出</a:t>
          </a:r>
          <a:endParaRPr lang="zh-CN" altLang="en-US" sz="1600" dirty="0"/>
        </a:p>
      </dgm:t>
    </dgm:pt>
    <dgm:pt modelId="{CBAAD390-AE28-6546-A8D4-DD8A1F5A6E68}" type="parTrans" cxnId="{890EB226-3947-DD41-ADE0-54575593984B}">
      <dgm:prSet/>
      <dgm:spPr/>
      <dgm:t>
        <a:bodyPr/>
        <a:lstStyle/>
        <a:p>
          <a:endParaRPr lang="zh-CN" altLang="en-US" sz="1600"/>
        </a:p>
      </dgm:t>
    </dgm:pt>
    <dgm:pt modelId="{FDBFD67F-1AA7-5F4E-A2E6-1CB373590B84}" type="sibTrans" cxnId="{890EB226-3947-DD41-ADE0-54575593984B}">
      <dgm:prSet/>
      <dgm:spPr/>
      <dgm:t>
        <a:bodyPr/>
        <a:lstStyle/>
        <a:p>
          <a:endParaRPr lang="zh-CN" altLang="en-US" sz="1600"/>
        </a:p>
      </dgm:t>
    </dgm:pt>
    <dgm:pt modelId="{5E88CEBF-1F3B-E94E-AF95-BEF546F24A68}" type="pres">
      <dgm:prSet presAssocID="{DDA99A23-349B-CD42-A347-00DFB23D8394}" presName="Name0" presStyleCnt="0">
        <dgm:presLayoutVars>
          <dgm:dir/>
          <dgm:resizeHandles val="exact"/>
        </dgm:presLayoutVars>
      </dgm:prSet>
      <dgm:spPr/>
    </dgm:pt>
    <dgm:pt modelId="{9CB74FAC-57B0-CE4F-9300-AB16E14207C1}" type="pres">
      <dgm:prSet presAssocID="{C2F565CC-6766-F64E-B70B-7A9A1C622A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5D180-532C-804E-875A-9F723243E8B0}" type="pres">
      <dgm:prSet presAssocID="{6BFDB4E7-DBCF-BB40-BB16-C462D4EE7EE6}" presName="sibTrans" presStyleCnt="0"/>
      <dgm:spPr/>
    </dgm:pt>
    <dgm:pt modelId="{3BADBFE5-7517-8040-8A12-B3EA78181CE9}" type="pres">
      <dgm:prSet presAssocID="{A7B31278-3393-4748-832E-F9E896CCB7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60DC1-2776-D046-BB5B-9FDE099FC42E}" type="pres">
      <dgm:prSet presAssocID="{F3D46397-BF7B-984D-81E3-A89DA7C57FFC}" presName="sibTrans" presStyleCnt="0"/>
      <dgm:spPr/>
    </dgm:pt>
    <dgm:pt modelId="{E074C194-68C7-6B47-A969-EBFA925D528A}" type="pres">
      <dgm:prSet presAssocID="{BEA83978-6122-4A41-A114-8A285796C258}" presName="node" presStyleLbl="node1" presStyleIdx="2" presStyleCnt="4" custLinFactNeighborY="10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8E9C69-BE8A-434F-95FD-C32578AEBDA2}" type="pres">
      <dgm:prSet presAssocID="{51B889CC-DB15-E54B-B1DD-47AFB6EA054A}" presName="sibTrans" presStyleCnt="0"/>
      <dgm:spPr/>
    </dgm:pt>
    <dgm:pt modelId="{8289128C-E18B-9046-88D6-90D77C5E62EE}" type="pres">
      <dgm:prSet presAssocID="{65330B5A-B378-6749-A56F-6F9034CBE2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A182B2-F2F4-3048-AB5A-A68A4ED33E1B}" type="presOf" srcId="{BEA83978-6122-4A41-A114-8A285796C258}" destId="{E074C194-68C7-6B47-A969-EBFA925D528A}" srcOrd="0" destOrd="0" presId="urn:microsoft.com/office/officeart/2005/8/layout/hList6"/>
    <dgm:cxn modelId="{CB256C93-DCE8-3B4C-80A0-65AF73CD7F48}" srcId="{C2F565CC-6766-F64E-B70B-7A9A1C622ACA}" destId="{43B79845-5A50-1140-B276-FEA63241FA6D}" srcOrd="0" destOrd="0" parTransId="{A54F8074-FCCF-8441-ADB7-2676363586FC}" sibTransId="{2A8FDC9D-4C3A-F44A-A7FF-A068EE8B1259}"/>
    <dgm:cxn modelId="{00429222-36C2-AC4F-8BE5-706FF62A0714}" srcId="{BEA83978-6122-4A41-A114-8A285796C258}" destId="{4D8C5436-194E-364B-848C-4A7B55C55BA3}" srcOrd="2" destOrd="0" parTransId="{65A768E8-0B46-1A4F-AD09-ADFA15326974}" sibTransId="{FBD9E182-C49A-D545-B222-270479EE0D41}"/>
    <dgm:cxn modelId="{7CCF94D5-D5E8-7A44-B219-16984ED409FC}" type="presOf" srcId="{A7B31278-3393-4748-832E-F9E896CCB79D}" destId="{3BADBFE5-7517-8040-8A12-B3EA78181CE9}" srcOrd="0" destOrd="0" presId="urn:microsoft.com/office/officeart/2005/8/layout/hList6"/>
    <dgm:cxn modelId="{7D39EC63-12C0-7948-83B7-FD7E45EF7EF8}" type="presOf" srcId="{DBBA7DB7-B8D3-1A46-8873-781A0D5FE6E5}" destId="{3BADBFE5-7517-8040-8A12-B3EA78181CE9}" srcOrd="0" destOrd="1" presId="urn:microsoft.com/office/officeart/2005/8/layout/hList6"/>
    <dgm:cxn modelId="{890EB226-3947-DD41-ADE0-54575593984B}" srcId="{BEA83978-6122-4A41-A114-8A285796C258}" destId="{79C0708D-8E53-0E4B-A10F-39FEA84C44DC}" srcOrd="1" destOrd="0" parTransId="{CBAAD390-AE28-6546-A8D4-DD8A1F5A6E68}" sibTransId="{FDBFD67F-1AA7-5F4E-A2E6-1CB373590B84}"/>
    <dgm:cxn modelId="{E4008F98-EED0-0E43-BBC4-6C0E416A6F2D}" type="presOf" srcId="{43B79845-5A50-1140-B276-FEA63241FA6D}" destId="{9CB74FAC-57B0-CE4F-9300-AB16E14207C1}" srcOrd="0" destOrd="1" presId="urn:microsoft.com/office/officeart/2005/8/layout/hList6"/>
    <dgm:cxn modelId="{7ECCE572-6C47-D441-836A-50729409A26F}" type="presOf" srcId="{DDA99A23-349B-CD42-A347-00DFB23D8394}" destId="{5E88CEBF-1F3B-E94E-AF95-BEF546F24A68}" srcOrd="0" destOrd="0" presId="urn:microsoft.com/office/officeart/2005/8/layout/hList6"/>
    <dgm:cxn modelId="{AEA805C3-29BF-3041-AEAB-4D6DB50A5EBF}" type="presOf" srcId="{4D8C5436-194E-364B-848C-4A7B55C55BA3}" destId="{E074C194-68C7-6B47-A969-EBFA925D528A}" srcOrd="0" destOrd="3" presId="urn:microsoft.com/office/officeart/2005/8/layout/hList6"/>
    <dgm:cxn modelId="{C8CF4B83-9657-C14F-A95C-8DAF56E25503}" srcId="{DDA99A23-349B-CD42-A347-00DFB23D8394}" destId="{65330B5A-B378-6749-A56F-6F9034CBE20F}" srcOrd="3" destOrd="0" parTransId="{4D5B54D8-147F-E942-9742-F621542C12FF}" sibTransId="{D7420578-6FF9-1943-BA6C-D81B7161EDFC}"/>
    <dgm:cxn modelId="{13280471-7DD9-3B40-86E9-002759F07996}" type="presOf" srcId="{79C0708D-8E53-0E4B-A10F-39FEA84C44DC}" destId="{E074C194-68C7-6B47-A969-EBFA925D528A}" srcOrd="0" destOrd="2" presId="urn:microsoft.com/office/officeart/2005/8/layout/hList6"/>
    <dgm:cxn modelId="{00657198-C299-8A4F-A114-25733D370D35}" srcId="{DDA99A23-349B-CD42-A347-00DFB23D8394}" destId="{C2F565CC-6766-F64E-B70B-7A9A1C622ACA}" srcOrd="0" destOrd="0" parTransId="{C4AC2888-990F-C84E-AC8B-717BB5EE1DD8}" sibTransId="{6BFDB4E7-DBCF-BB40-BB16-C462D4EE7EE6}"/>
    <dgm:cxn modelId="{DD1AE85F-1E32-3649-BFF0-2A8B20125A2C}" type="presOf" srcId="{65330B5A-B378-6749-A56F-6F9034CBE20F}" destId="{8289128C-E18B-9046-88D6-90D77C5E62EE}" srcOrd="0" destOrd="0" presId="urn:microsoft.com/office/officeart/2005/8/layout/hList6"/>
    <dgm:cxn modelId="{856CD73E-42E9-CE41-8EBF-71147D75E051}" type="presOf" srcId="{C2F565CC-6766-F64E-B70B-7A9A1C622ACA}" destId="{9CB74FAC-57B0-CE4F-9300-AB16E14207C1}" srcOrd="0" destOrd="0" presId="urn:microsoft.com/office/officeart/2005/8/layout/hList6"/>
    <dgm:cxn modelId="{B3022F59-6017-5B45-B1AC-CE3514275F38}" type="presOf" srcId="{F6721F71-A00A-E249-8803-D553A01DA16C}" destId="{E074C194-68C7-6B47-A969-EBFA925D528A}" srcOrd="0" destOrd="1" presId="urn:microsoft.com/office/officeart/2005/8/layout/hList6"/>
    <dgm:cxn modelId="{6C101109-C8F6-9549-97CA-92EE460FBEBE}" srcId="{BEA83978-6122-4A41-A114-8A285796C258}" destId="{F6721F71-A00A-E249-8803-D553A01DA16C}" srcOrd="0" destOrd="0" parTransId="{10B79EF2-70C1-6241-A2BB-2969061FE483}" sibTransId="{251B5EB4-121A-E64D-8B72-AACC72797D4D}"/>
    <dgm:cxn modelId="{D156C173-1BE3-D146-B872-184F280118E3}" srcId="{A7B31278-3393-4748-832E-F9E896CCB79D}" destId="{DBBA7DB7-B8D3-1A46-8873-781A0D5FE6E5}" srcOrd="0" destOrd="0" parTransId="{739EBFED-6B62-2E41-B1C0-FB4AC67719C1}" sibTransId="{6CFB012B-6AC2-3D40-A880-2A00BEB76ECC}"/>
    <dgm:cxn modelId="{245B0F4F-C023-4841-83A9-2DFDAF849561}" srcId="{DDA99A23-349B-CD42-A347-00DFB23D8394}" destId="{BEA83978-6122-4A41-A114-8A285796C258}" srcOrd="2" destOrd="0" parTransId="{738B83C2-3EFC-8B4D-B49D-430FF949B3F2}" sibTransId="{51B889CC-DB15-E54B-B1DD-47AFB6EA054A}"/>
    <dgm:cxn modelId="{7EB58F5D-C3C3-494B-B9BD-6E8860D7D9E1}" srcId="{DDA99A23-349B-CD42-A347-00DFB23D8394}" destId="{A7B31278-3393-4748-832E-F9E896CCB79D}" srcOrd="1" destOrd="0" parTransId="{EA1AA578-A324-264D-BE37-816CE3906628}" sibTransId="{F3D46397-BF7B-984D-81E3-A89DA7C57FFC}"/>
    <dgm:cxn modelId="{805CE0DC-B2AA-2448-ADDC-8ED6A123709C}" type="presParOf" srcId="{5E88CEBF-1F3B-E94E-AF95-BEF546F24A68}" destId="{9CB74FAC-57B0-CE4F-9300-AB16E14207C1}" srcOrd="0" destOrd="0" presId="urn:microsoft.com/office/officeart/2005/8/layout/hList6"/>
    <dgm:cxn modelId="{94F00301-33A7-0346-A1CC-C1D77DB6BA25}" type="presParOf" srcId="{5E88CEBF-1F3B-E94E-AF95-BEF546F24A68}" destId="{4895D180-532C-804E-875A-9F723243E8B0}" srcOrd="1" destOrd="0" presId="urn:microsoft.com/office/officeart/2005/8/layout/hList6"/>
    <dgm:cxn modelId="{D28047EA-39F2-6342-8B05-F09F92545E33}" type="presParOf" srcId="{5E88CEBF-1F3B-E94E-AF95-BEF546F24A68}" destId="{3BADBFE5-7517-8040-8A12-B3EA78181CE9}" srcOrd="2" destOrd="0" presId="urn:microsoft.com/office/officeart/2005/8/layout/hList6"/>
    <dgm:cxn modelId="{BD68186E-4280-6B4B-84D7-B06A287E23BB}" type="presParOf" srcId="{5E88CEBF-1F3B-E94E-AF95-BEF546F24A68}" destId="{5DD60DC1-2776-D046-BB5B-9FDE099FC42E}" srcOrd="3" destOrd="0" presId="urn:microsoft.com/office/officeart/2005/8/layout/hList6"/>
    <dgm:cxn modelId="{D80CB081-50AA-E047-8C10-6F1778903DBE}" type="presParOf" srcId="{5E88CEBF-1F3B-E94E-AF95-BEF546F24A68}" destId="{E074C194-68C7-6B47-A969-EBFA925D528A}" srcOrd="4" destOrd="0" presId="urn:microsoft.com/office/officeart/2005/8/layout/hList6"/>
    <dgm:cxn modelId="{7F065490-7B18-734F-BAA4-719F1449D8CC}" type="presParOf" srcId="{5E88CEBF-1F3B-E94E-AF95-BEF546F24A68}" destId="{E88E9C69-BE8A-434F-95FD-C32578AEBDA2}" srcOrd="5" destOrd="0" presId="urn:microsoft.com/office/officeart/2005/8/layout/hList6"/>
    <dgm:cxn modelId="{0A4A4E1D-B3FD-5E40-8288-08E2953EF90B}" type="presParOf" srcId="{5E88CEBF-1F3B-E94E-AF95-BEF546F24A68}" destId="{8289128C-E18B-9046-88D6-90D77C5E62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76D4A-3BF5-EA40-B4AB-B1C03806B0FA}">
      <dsp:nvSpPr>
        <dsp:cNvPr id="0" name=""/>
        <dsp:cNvSpPr/>
      </dsp:nvSpPr>
      <dsp:spPr>
        <a:xfrm>
          <a:off x="1155" y="2009362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登陆</a:t>
          </a:r>
          <a:endParaRPr lang="zh-CN" altLang="en-US" sz="1600" kern="1200" dirty="0"/>
        </a:p>
      </dsp:txBody>
      <dsp:txXfrm>
        <a:off x="17519" y="2025726"/>
        <a:ext cx="1084721" cy="525996"/>
      </dsp:txXfrm>
    </dsp:sp>
    <dsp:sp modelId="{A5D014C6-EF5B-6644-A796-BED85B4B660D}">
      <dsp:nvSpPr>
        <dsp:cNvPr id="0" name=""/>
        <dsp:cNvSpPr/>
      </dsp:nvSpPr>
      <dsp:spPr>
        <a:xfrm rot="17945813">
          <a:off x="882511" y="1878066"/>
          <a:ext cx="919166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919166" y="9074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9115" y="1864162"/>
        <a:ext cx="45958" cy="45958"/>
      </dsp:txXfrm>
    </dsp:sp>
    <dsp:sp modelId="{B1534B2C-F068-BA4E-928A-0228F2DFA87E}">
      <dsp:nvSpPr>
        <dsp:cNvPr id="0" name=""/>
        <dsp:cNvSpPr/>
      </dsp:nvSpPr>
      <dsp:spPr>
        <a:xfrm>
          <a:off x="1565584" y="1206195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进入调研页面</a:t>
          </a:r>
          <a:endParaRPr lang="zh-CN" altLang="en-US" sz="1600" kern="1200" dirty="0"/>
        </a:p>
      </dsp:txBody>
      <dsp:txXfrm>
        <a:off x="1581948" y="1222559"/>
        <a:ext cx="1084721" cy="525996"/>
      </dsp:txXfrm>
    </dsp:sp>
    <dsp:sp modelId="{D331E8EC-B027-2D46-9265-D3E254B1D4A1}">
      <dsp:nvSpPr>
        <dsp:cNvPr id="0" name=""/>
        <dsp:cNvSpPr/>
      </dsp:nvSpPr>
      <dsp:spPr>
        <a:xfrm rot="19457599">
          <a:off x="2631294" y="1315849"/>
          <a:ext cx="550457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550457" y="9074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2761" y="1311163"/>
        <a:ext cx="27522" cy="27522"/>
      </dsp:txXfrm>
    </dsp:sp>
    <dsp:sp modelId="{2FC98B43-3551-6A4F-A630-C72497E5790D}">
      <dsp:nvSpPr>
        <dsp:cNvPr id="0" name=""/>
        <dsp:cNvSpPr/>
      </dsp:nvSpPr>
      <dsp:spPr>
        <a:xfrm>
          <a:off x="3130013" y="884929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在线填写问卷</a:t>
          </a:r>
          <a:endParaRPr lang="zh-CN" altLang="en-US" sz="1600" kern="1200" dirty="0"/>
        </a:p>
      </dsp:txBody>
      <dsp:txXfrm>
        <a:off x="3146377" y="901293"/>
        <a:ext cx="1084721" cy="525996"/>
      </dsp:txXfrm>
    </dsp:sp>
    <dsp:sp modelId="{6162BBE4-9836-6E43-ACD2-5960B2E793E9}">
      <dsp:nvSpPr>
        <dsp:cNvPr id="0" name=""/>
        <dsp:cNvSpPr/>
      </dsp:nvSpPr>
      <dsp:spPr>
        <a:xfrm>
          <a:off x="4247462" y="1155216"/>
          <a:ext cx="446979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446979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59777" y="1153116"/>
        <a:ext cx="22348" cy="22348"/>
      </dsp:txXfrm>
    </dsp:sp>
    <dsp:sp modelId="{86A8A7E3-D771-434F-80C1-1F0C80BF3914}">
      <dsp:nvSpPr>
        <dsp:cNvPr id="0" name=""/>
        <dsp:cNvSpPr/>
      </dsp:nvSpPr>
      <dsp:spPr>
        <a:xfrm>
          <a:off x="4694441" y="884929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提交问卷</a:t>
          </a:r>
          <a:endParaRPr lang="zh-CN" altLang="en-US" sz="1600" kern="1200" dirty="0"/>
        </a:p>
      </dsp:txBody>
      <dsp:txXfrm>
        <a:off x="4710805" y="901293"/>
        <a:ext cx="1084721" cy="525996"/>
      </dsp:txXfrm>
    </dsp:sp>
    <dsp:sp modelId="{17F9C231-08FA-574B-966C-495B84979A35}">
      <dsp:nvSpPr>
        <dsp:cNvPr id="0" name=""/>
        <dsp:cNvSpPr/>
      </dsp:nvSpPr>
      <dsp:spPr>
        <a:xfrm>
          <a:off x="5811890" y="1155216"/>
          <a:ext cx="446979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446979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24206" y="1153116"/>
        <a:ext cx="22348" cy="22348"/>
      </dsp:txXfrm>
    </dsp:sp>
    <dsp:sp modelId="{9487ECB6-8A49-C042-9A09-569DE4416897}">
      <dsp:nvSpPr>
        <dsp:cNvPr id="0" name=""/>
        <dsp:cNvSpPr/>
      </dsp:nvSpPr>
      <dsp:spPr>
        <a:xfrm>
          <a:off x="6258870" y="884929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获取积分</a:t>
          </a:r>
          <a:endParaRPr lang="zh-CN" altLang="en-US" sz="1600" kern="1200" dirty="0"/>
        </a:p>
      </dsp:txBody>
      <dsp:txXfrm>
        <a:off x="6275234" y="901293"/>
        <a:ext cx="1084721" cy="525996"/>
      </dsp:txXfrm>
    </dsp:sp>
    <dsp:sp modelId="{2629D00F-6CC8-124A-94BE-D5EE1E4EACF3}">
      <dsp:nvSpPr>
        <dsp:cNvPr id="0" name=""/>
        <dsp:cNvSpPr/>
      </dsp:nvSpPr>
      <dsp:spPr>
        <a:xfrm>
          <a:off x="7376319" y="1155216"/>
          <a:ext cx="446979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446979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588635" y="1153116"/>
        <a:ext cx="22348" cy="22348"/>
      </dsp:txXfrm>
    </dsp:sp>
    <dsp:sp modelId="{B29CFE86-CA69-8144-A697-E0E81F895673}">
      <dsp:nvSpPr>
        <dsp:cNvPr id="0" name=""/>
        <dsp:cNvSpPr/>
      </dsp:nvSpPr>
      <dsp:spPr>
        <a:xfrm>
          <a:off x="7823299" y="884929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兑换奖励</a:t>
          </a:r>
          <a:endParaRPr lang="zh-CN" altLang="en-US" sz="1600" kern="1200" dirty="0"/>
        </a:p>
      </dsp:txBody>
      <dsp:txXfrm>
        <a:off x="7839663" y="901293"/>
        <a:ext cx="1084721" cy="525996"/>
      </dsp:txXfrm>
    </dsp:sp>
    <dsp:sp modelId="{315BC9E9-2CA7-A445-811A-CBF73BF30F1B}">
      <dsp:nvSpPr>
        <dsp:cNvPr id="0" name=""/>
        <dsp:cNvSpPr/>
      </dsp:nvSpPr>
      <dsp:spPr>
        <a:xfrm rot="2142401">
          <a:off x="2631294" y="1637116"/>
          <a:ext cx="550457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550457" y="9074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2761" y="1632429"/>
        <a:ext cx="27522" cy="27522"/>
      </dsp:txXfrm>
    </dsp:sp>
    <dsp:sp modelId="{50615AF5-F611-6142-B272-9061371FF2C5}">
      <dsp:nvSpPr>
        <dsp:cNvPr id="0" name=""/>
        <dsp:cNvSpPr/>
      </dsp:nvSpPr>
      <dsp:spPr>
        <a:xfrm>
          <a:off x="3130013" y="1527462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评论社交</a:t>
          </a:r>
          <a:endParaRPr lang="zh-CN" altLang="en-US" sz="1600" kern="1200" dirty="0"/>
        </a:p>
      </dsp:txBody>
      <dsp:txXfrm>
        <a:off x="3146377" y="1543826"/>
        <a:ext cx="1084721" cy="525996"/>
      </dsp:txXfrm>
    </dsp:sp>
    <dsp:sp modelId="{FDEEF9F2-86F4-B84F-9CB4-8A06E8B74D4B}">
      <dsp:nvSpPr>
        <dsp:cNvPr id="0" name=""/>
        <dsp:cNvSpPr/>
      </dsp:nvSpPr>
      <dsp:spPr>
        <a:xfrm rot="3654187">
          <a:off x="882511" y="2681233"/>
          <a:ext cx="919166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919166" y="9074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9115" y="2667328"/>
        <a:ext cx="45958" cy="45958"/>
      </dsp:txXfrm>
    </dsp:sp>
    <dsp:sp modelId="{0BCDF0CF-DAAD-2D45-AFC4-384E934D97D4}">
      <dsp:nvSpPr>
        <dsp:cNvPr id="0" name=""/>
        <dsp:cNvSpPr/>
      </dsp:nvSpPr>
      <dsp:spPr>
        <a:xfrm>
          <a:off x="1565584" y="2812528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进入个人页面</a:t>
          </a:r>
          <a:endParaRPr lang="zh-CN" altLang="en-US" sz="1600" kern="1200" dirty="0"/>
        </a:p>
      </dsp:txBody>
      <dsp:txXfrm>
        <a:off x="1581948" y="2828892"/>
        <a:ext cx="1084721" cy="525996"/>
      </dsp:txXfrm>
    </dsp:sp>
    <dsp:sp modelId="{2024F9BD-9D5C-E941-9BB9-BD4BC2323F14}">
      <dsp:nvSpPr>
        <dsp:cNvPr id="0" name=""/>
        <dsp:cNvSpPr/>
      </dsp:nvSpPr>
      <dsp:spPr>
        <a:xfrm rot="18289469">
          <a:off x="2515166" y="2761549"/>
          <a:ext cx="782713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782713" y="9074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6955" y="2751056"/>
        <a:ext cx="39135" cy="39135"/>
      </dsp:txXfrm>
    </dsp:sp>
    <dsp:sp modelId="{A8612DC0-47FC-D841-BB10-4B2496F78C7D}">
      <dsp:nvSpPr>
        <dsp:cNvPr id="0" name=""/>
        <dsp:cNvSpPr/>
      </dsp:nvSpPr>
      <dsp:spPr>
        <a:xfrm>
          <a:off x="3130013" y="2169995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维护个人信息</a:t>
          </a:r>
          <a:endParaRPr lang="zh-CN" altLang="en-US" sz="1600" kern="1200" dirty="0"/>
        </a:p>
      </dsp:txBody>
      <dsp:txXfrm>
        <a:off x="3146377" y="2186359"/>
        <a:ext cx="1084721" cy="525996"/>
      </dsp:txXfrm>
    </dsp:sp>
    <dsp:sp modelId="{8275C6EB-4130-CE4D-A565-A9692BABF5B6}">
      <dsp:nvSpPr>
        <dsp:cNvPr id="0" name=""/>
        <dsp:cNvSpPr/>
      </dsp:nvSpPr>
      <dsp:spPr>
        <a:xfrm>
          <a:off x="2683033" y="3082816"/>
          <a:ext cx="446979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446979" y="9074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5348" y="3080716"/>
        <a:ext cx="22348" cy="22348"/>
      </dsp:txXfrm>
    </dsp:sp>
    <dsp:sp modelId="{C1756B8E-F7CF-7744-8230-2810C65AD316}">
      <dsp:nvSpPr>
        <dsp:cNvPr id="0" name=""/>
        <dsp:cNvSpPr/>
      </dsp:nvSpPr>
      <dsp:spPr>
        <a:xfrm>
          <a:off x="3130013" y="2812528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查看填写历史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积分</a:t>
          </a:r>
          <a:endParaRPr lang="zh-CN" altLang="en-US" sz="1600" kern="1200" dirty="0"/>
        </a:p>
      </dsp:txBody>
      <dsp:txXfrm>
        <a:off x="3146377" y="2828892"/>
        <a:ext cx="1084721" cy="525996"/>
      </dsp:txXfrm>
    </dsp:sp>
    <dsp:sp modelId="{2C9B1ED0-E307-354A-9F6E-043643B0C653}">
      <dsp:nvSpPr>
        <dsp:cNvPr id="0" name=""/>
        <dsp:cNvSpPr/>
      </dsp:nvSpPr>
      <dsp:spPr>
        <a:xfrm rot="3310531">
          <a:off x="2515166" y="3404083"/>
          <a:ext cx="782713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782713" y="9074"/>
              </a:lnTo>
            </a:path>
          </a:pathLst>
        </a:custGeom>
        <a:noFill/>
        <a:ln w="63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86955" y="3393589"/>
        <a:ext cx="39135" cy="39135"/>
      </dsp:txXfrm>
    </dsp:sp>
    <dsp:sp modelId="{C98AD9C4-51E8-2441-B430-0BB9D51F4E2E}">
      <dsp:nvSpPr>
        <dsp:cNvPr id="0" name=""/>
        <dsp:cNvSpPr/>
      </dsp:nvSpPr>
      <dsp:spPr>
        <a:xfrm>
          <a:off x="3130013" y="3455062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浏览问卷列表</a:t>
          </a:r>
          <a:endParaRPr lang="zh-CN" altLang="en-US" sz="1600" kern="1200" dirty="0"/>
        </a:p>
      </dsp:txBody>
      <dsp:txXfrm>
        <a:off x="3146377" y="3471426"/>
        <a:ext cx="1084721" cy="525996"/>
      </dsp:txXfrm>
    </dsp:sp>
    <dsp:sp modelId="{52C45B9B-F84A-9C40-920A-A5476F1DFC77}">
      <dsp:nvSpPr>
        <dsp:cNvPr id="0" name=""/>
        <dsp:cNvSpPr/>
      </dsp:nvSpPr>
      <dsp:spPr>
        <a:xfrm rot="18289469">
          <a:off x="4079595" y="3404083"/>
          <a:ext cx="782713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782713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51384" y="3393589"/>
        <a:ext cx="39135" cy="39135"/>
      </dsp:txXfrm>
    </dsp:sp>
    <dsp:sp modelId="{4D7F4D0D-DF17-B24D-A7D2-A64DB68D037F}">
      <dsp:nvSpPr>
        <dsp:cNvPr id="0" name=""/>
        <dsp:cNvSpPr/>
      </dsp:nvSpPr>
      <dsp:spPr>
        <a:xfrm>
          <a:off x="4694441" y="2812528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浏览已填问卷</a:t>
          </a:r>
          <a:endParaRPr lang="zh-CN" altLang="en-US" sz="1600" kern="1200" dirty="0"/>
        </a:p>
      </dsp:txBody>
      <dsp:txXfrm>
        <a:off x="4710805" y="2828892"/>
        <a:ext cx="1084721" cy="525996"/>
      </dsp:txXfrm>
    </dsp:sp>
    <dsp:sp modelId="{C88C9CEE-59AB-B54C-AC28-AEB7C2FBC4E4}">
      <dsp:nvSpPr>
        <dsp:cNvPr id="0" name=""/>
        <dsp:cNvSpPr/>
      </dsp:nvSpPr>
      <dsp:spPr>
        <a:xfrm>
          <a:off x="4247462" y="3725349"/>
          <a:ext cx="446979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446979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59777" y="3723249"/>
        <a:ext cx="22348" cy="22348"/>
      </dsp:txXfrm>
    </dsp:sp>
    <dsp:sp modelId="{9D8F7CEC-D13F-6C41-BF91-D1F55D786DE1}">
      <dsp:nvSpPr>
        <dsp:cNvPr id="0" name=""/>
        <dsp:cNvSpPr/>
      </dsp:nvSpPr>
      <dsp:spPr>
        <a:xfrm>
          <a:off x="4694441" y="3455062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浏览调研报告</a:t>
          </a:r>
          <a:endParaRPr lang="zh-CN" altLang="en-US" sz="1600" kern="1200" dirty="0"/>
        </a:p>
      </dsp:txBody>
      <dsp:txXfrm>
        <a:off x="4710805" y="3471426"/>
        <a:ext cx="1084721" cy="525996"/>
      </dsp:txXfrm>
    </dsp:sp>
    <dsp:sp modelId="{39AC023B-A116-F645-BE14-0FBF3ED09230}">
      <dsp:nvSpPr>
        <dsp:cNvPr id="0" name=""/>
        <dsp:cNvSpPr/>
      </dsp:nvSpPr>
      <dsp:spPr>
        <a:xfrm rot="3310531">
          <a:off x="4079595" y="4046616"/>
          <a:ext cx="782713" cy="18149"/>
        </a:xfrm>
        <a:custGeom>
          <a:avLst/>
          <a:gdLst/>
          <a:ahLst/>
          <a:cxnLst/>
          <a:rect l="0" t="0" r="0" b="0"/>
          <a:pathLst>
            <a:path>
              <a:moveTo>
                <a:pt x="0" y="9074"/>
              </a:moveTo>
              <a:lnTo>
                <a:pt x="782713" y="9074"/>
              </a:lnTo>
            </a:path>
          </a:pathLst>
        </a:cu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51384" y="4036123"/>
        <a:ext cx="39135" cy="39135"/>
      </dsp:txXfrm>
    </dsp:sp>
    <dsp:sp modelId="{9EAC32F3-B57B-424F-979B-9F97F1964DC5}">
      <dsp:nvSpPr>
        <dsp:cNvPr id="0" name=""/>
        <dsp:cNvSpPr/>
      </dsp:nvSpPr>
      <dsp:spPr>
        <a:xfrm>
          <a:off x="4694441" y="4097595"/>
          <a:ext cx="1117449" cy="558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评论社交</a:t>
          </a:r>
          <a:endParaRPr lang="zh-CN" altLang="en-US" sz="1600" kern="1200" dirty="0"/>
        </a:p>
      </dsp:txBody>
      <dsp:txXfrm>
        <a:off x="4710805" y="4113959"/>
        <a:ext cx="1084721" cy="525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74FAC-57B0-CE4F-9300-AB16E14207C1}">
      <dsp:nvSpPr>
        <dsp:cNvPr id="0" name=""/>
        <dsp:cNvSpPr/>
      </dsp:nvSpPr>
      <dsp:spPr>
        <a:xfrm rot="16200000">
          <a:off x="-959277" y="961812"/>
          <a:ext cx="4411324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设置问题选项权重</a:t>
          </a:r>
          <a:endParaRPr lang="zh-CN" alt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最满意</a:t>
          </a:r>
          <a:r>
            <a:rPr lang="en-US" altLang="zh-CN" sz="2400" kern="1200" dirty="0" smtClean="0"/>
            <a:t>=5</a:t>
          </a:r>
          <a:r>
            <a:rPr lang="zh-CN" altLang="en-US" sz="2400" kern="1200" dirty="0" smtClean="0"/>
            <a:t>分，不满意</a:t>
          </a:r>
          <a:r>
            <a:rPr lang="en-US" altLang="zh-CN" sz="2400" kern="1200" dirty="0" smtClean="0"/>
            <a:t>=1</a:t>
          </a:r>
          <a:r>
            <a:rPr lang="zh-CN" altLang="en-US" sz="2400" kern="1200" dirty="0" smtClean="0"/>
            <a:t>分，</a:t>
          </a:r>
          <a:r>
            <a:rPr lang="en-US" altLang="zh-CN" sz="2400" kern="1200" dirty="0" smtClean="0"/>
            <a:t>……</a:t>
          </a:r>
          <a:endParaRPr lang="zh-CN" altLang="en-US" sz="2400" kern="1200" dirty="0"/>
        </a:p>
      </dsp:txBody>
      <dsp:txXfrm rot="5400000">
        <a:off x="2535" y="882265"/>
        <a:ext cx="2487699" cy="2646794"/>
      </dsp:txXfrm>
    </dsp:sp>
    <dsp:sp modelId="{3BADBFE5-7517-8040-8A12-B3EA78181CE9}">
      <dsp:nvSpPr>
        <dsp:cNvPr id="0" name=""/>
        <dsp:cNvSpPr/>
      </dsp:nvSpPr>
      <dsp:spPr>
        <a:xfrm rot="16200000">
          <a:off x="1714999" y="961812"/>
          <a:ext cx="4411324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选择报告分析手段</a:t>
          </a:r>
          <a:endParaRPr lang="zh-CN" alt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直方图、饼图、</a:t>
          </a:r>
          <a:r>
            <a:rPr lang="en-US" altLang="zh-CN" sz="2400" kern="1200" dirty="0" smtClean="0"/>
            <a:t>……</a:t>
          </a:r>
          <a:endParaRPr lang="zh-CN" altLang="en-US" sz="2400" kern="1200" dirty="0"/>
        </a:p>
      </dsp:txBody>
      <dsp:txXfrm rot="5400000">
        <a:off x="2676811" y="882265"/>
        <a:ext cx="2487699" cy="2646794"/>
      </dsp:txXfrm>
    </dsp:sp>
    <dsp:sp modelId="{E074C194-68C7-6B47-A969-EBFA925D528A}">
      <dsp:nvSpPr>
        <dsp:cNvPr id="0" name=""/>
        <dsp:cNvSpPr/>
      </dsp:nvSpPr>
      <dsp:spPr>
        <a:xfrm rot="16200000">
          <a:off x="4389276" y="961812"/>
          <a:ext cx="4411324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生成总体报告</a:t>
          </a:r>
          <a:endParaRPr lang="zh-CN" alt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可视化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导出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筛选展示信息</a:t>
          </a:r>
          <a:endParaRPr lang="zh-CN" altLang="en-US" sz="2400" kern="1200" dirty="0"/>
        </a:p>
      </dsp:txBody>
      <dsp:txXfrm rot="5400000">
        <a:off x="5351088" y="882265"/>
        <a:ext cx="2487699" cy="2646794"/>
      </dsp:txXfrm>
    </dsp:sp>
    <dsp:sp modelId="{8289128C-E18B-9046-88D6-90D77C5E62EE}">
      <dsp:nvSpPr>
        <dsp:cNvPr id="0" name=""/>
        <dsp:cNvSpPr/>
      </dsp:nvSpPr>
      <dsp:spPr>
        <a:xfrm rot="16200000">
          <a:off x="7063553" y="961812"/>
          <a:ext cx="4411324" cy="24876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生成个人报告</a:t>
          </a:r>
          <a:endParaRPr lang="zh-CN" altLang="en-US" sz="2800" kern="1200" dirty="0"/>
        </a:p>
      </dsp:txBody>
      <dsp:txXfrm rot="5400000">
        <a:off x="8025365" y="882265"/>
        <a:ext cx="2487699" cy="26467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1FD7-460A-6D4E-9BFC-18791FDDE7C6}">
      <dsp:nvSpPr>
        <dsp:cNvPr id="0" name=""/>
        <dsp:cNvSpPr/>
      </dsp:nvSpPr>
      <dsp:spPr>
        <a:xfrm>
          <a:off x="1739180" y="1672016"/>
          <a:ext cx="1937349" cy="9686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管理员登录</a:t>
          </a:r>
          <a:endParaRPr lang="zh-CN" altLang="en-US" sz="2800" kern="1200" dirty="0"/>
        </a:p>
      </dsp:txBody>
      <dsp:txXfrm>
        <a:off x="1767551" y="1700387"/>
        <a:ext cx="1880607" cy="911932"/>
      </dsp:txXfrm>
    </dsp:sp>
    <dsp:sp modelId="{0283D6BD-8662-1241-968B-DDEDFE7DECB0}">
      <dsp:nvSpPr>
        <dsp:cNvPr id="0" name=""/>
        <dsp:cNvSpPr/>
      </dsp:nvSpPr>
      <dsp:spPr>
        <a:xfrm rot="17692822">
          <a:off x="3143042" y="1300657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1274824"/>
        <a:ext cx="92095" cy="92095"/>
      </dsp:txXfrm>
    </dsp:sp>
    <dsp:sp modelId="{0E47C132-B5F6-0C4A-A008-8229759B7818}">
      <dsp:nvSpPr>
        <dsp:cNvPr id="0" name=""/>
        <dsp:cNvSpPr/>
      </dsp:nvSpPr>
      <dsp:spPr>
        <a:xfrm>
          <a:off x="4451469" y="1052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4479840" y="29423"/>
        <a:ext cx="1880607" cy="911932"/>
      </dsp:txXfrm>
    </dsp:sp>
    <dsp:sp modelId="{61B56DEF-0045-A444-958E-A1FF2CDF5AB5}">
      <dsp:nvSpPr>
        <dsp:cNvPr id="0" name=""/>
        <dsp:cNvSpPr/>
      </dsp:nvSpPr>
      <dsp:spPr>
        <a:xfrm rot="19457599">
          <a:off x="3586829" y="1857645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1854001"/>
        <a:ext cx="47717" cy="47717"/>
      </dsp:txXfrm>
    </dsp:sp>
    <dsp:sp modelId="{A14CEE1B-8264-8545-BB71-DB172383714B}">
      <dsp:nvSpPr>
        <dsp:cNvPr id="0" name=""/>
        <dsp:cNvSpPr/>
      </dsp:nvSpPr>
      <dsp:spPr>
        <a:xfrm>
          <a:off x="4451469" y="1115028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发布问卷</a:t>
          </a:r>
          <a:endParaRPr lang="zh-CN" altLang="en-US" sz="2800" kern="1200" dirty="0"/>
        </a:p>
      </dsp:txBody>
      <dsp:txXfrm>
        <a:off x="4479840" y="1143399"/>
        <a:ext cx="1880607" cy="911932"/>
      </dsp:txXfrm>
    </dsp:sp>
    <dsp:sp modelId="{A5567A14-9FD5-5C4C-97F0-5D7A2FE3A730}">
      <dsp:nvSpPr>
        <dsp:cNvPr id="0" name=""/>
        <dsp:cNvSpPr/>
      </dsp:nvSpPr>
      <dsp:spPr>
        <a:xfrm rot="2142401">
          <a:off x="3586829" y="2414633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2410989"/>
        <a:ext cx="47717" cy="47717"/>
      </dsp:txXfrm>
    </dsp:sp>
    <dsp:sp modelId="{C9D80BDE-1EBC-1B43-A12C-5F9DC5EBAA3A}">
      <dsp:nvSpPr>
        <dsp:cNvPr id="0" name=""/>
        <dsp:cNvSpPr/>
      </dsp:nvSpPr>
      <dsp:spPr>
        <a:xfrm>
          <a:off x="4451469" y="2229004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4479840" y="2257375"/>
        <a:ext cx="1880607" cy="911932"/>
      </dsp:txXfrm>
    </dsp:sp>
    <dsp:sp modelId="{07CECD27-6BF8-8244-8F2C-2C63CD7ED96A}">
      <dsp:nvSpPr>
        <dsp:cNvPr id="0" name=""/>
        <dsp:cNvSpPr/>
      </dsp:nvSpPr>
      <dsp:spPr>
        <a:xfrm rot="3907178">
          <a:off x="3143042" y="2971621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2945788"/>
        <a:ext cx="92095" cy="92095"/>
      </dsp:txXfrm>
    </dsp:sp>
    <dsp:sp modelId="{E978EFE4-175D-0943-9E87-2235FF553A33}">
      <dsp:nvSpPr>
        <dsp:cNvPr id="0" name=""/>
        <dsp:cNvSpPr/>
      </dsp:nvSpPr>
      <dsp:spPr>
        <a:xfrm>
          <a:off x="4451469" y="3342980"/>
          <a:ext cx="1937349" cy="9686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搜索关键词</a:t>
          </a:r>
          <a:endParaRPr lang="zh-CN" altLang="en-US" sz="2800" kern="1200" dirty="0"/>
        </a:p>
      </dsp:txBody>
      <dsp:txXfrm>
        <a:off x="4479840" y="3371351"/>
        <a:ext cx="1880607" cy="9119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D7E3-D291-CE4F-A092-D2D06E97A92A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选定搜索条件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关键词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年份，</a:t>
          </a:r>
          <a:r>
            <a:rPr lang="en-US" altLang="zh-CN" sz="2800" kern="1200" dirty="0" smtClean="0"/>
            <a:t>……</a:t>
          </a:r>
          <a:endParaRPr lang="zh-CN" altLang="en-US" sz="2800" kern="1200" dirty="0"/>
        </a:p>
      </dsp:txBody>
      <dsp:txXfrm rot="5400000">
        <a:off x="1284" y="870267"/>
        <a:ext cx="3337470" cy="2610802"/>
      </dsp:txXfrm>
    </dsp:sp>
    <dsp:sp modelId="{8EAD4B31-115A-6440-8A67-7181387CE9C0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查看搜索结果列表</a:t>
          </a:r>
          <a:endParaRPr lang="zh-CN" altLang="en-US" sz="2800" kern="1200" dirty="0"/>
        </a:p>
      </dsp:txBody>
      <dsp:txXfrm rot="5400000">
        <a:off x="3589065" y="870267"/>
        <a:ext cx="3337470" cy="2610802"/>
      </dsp:txXfrm>
    </dsp:sp>
    <dsp:sp modelId="{F5B91503-4C5B-0540-A592-8E0C21736BE3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浏览相应问卷</a:t>
          </a:r>
          <a:endParaRPr lang="zh-CN" altLang="en-US" sz="2800" kern="1200" dirty="0"/>
        </a:p>
      </dsp:txBody>
      <dsp:txXfrm rot="5400000">
        <a:off x="7176846" y="870267"/>
        <a:ext cx="3337470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1FD7-460A-6D4E-9BFC-18791FDDE7C6}">
      <dsp:nvSpPr>
        <dsp:cNvPr id="0" name=""/>
        <dsp:cNvSpPr/>
      </dsp:nvSpPr>
      <dsp:spPr>
        <a:xfrm>
          <a:off x="1739180" y="1672016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管理员登录</a:t>
          </a:r>
          <a:endParaRPr lang="zh-CN" altLang="en-US" sz="2800" kern="1200" dirty="0"/>
        </a:p>
      </dsp:txBody>
      <dsp:txXfrm>
        <a:off x="1767551" y="1700387"/>
        <a:ext cx="1880607" cy="911932"/>
      </dsp:txXfrm>
    </dsp:sp>
    <dsp:sp modelId="{0283D6BD-8662-1241-968B-DDEDFE7DECB0}">
      <dsp:nvSpPr>
        <dsp:cNvPr id="0" name=""/>
        <dsp:cNvSpPr/>
      </dsp:nvSpPr>
      <dsp:spPr>
        <a:xfrm rot="17692822">
          <a:off x="3143042" y="1300657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1274824"/>
        <a:ext cx="92095" cy="92095"/>
      </dsp:txXfrm>
    </dsp:sp>
    <dsp:sp modelId="{0E47C132-B5F6-0C4A-A008-8229759B7818}">
      <dsp:nvSpPr>
        <dsp:cNvPr id="0" name=""/>
        <dsp:cNvSpPr/>
      </dsp:nvSpPr>
      <dsp:spPr>
        <a:xfrm>
          <a:off x="4451469" y="1052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4479840" y="29423"/>
        <a:ext cx="1880607" cy="911932"/>
      </dsp:txXfrm>
    </dsp:sp>
    <dsp:sp modelId="{61B56DEF-0045-A444-958E-A1FF2CDF5AB5}">
      <dsp:nvSpPr>
        <dsp:cNvPr id="0" name=""/>
        <dsp:cNvSpPr/>
      </dsp:nvSpPr>
      <dsp:spPr>
        <a:xfrm rot="19457599">
          <a:off x="3586829" y="1857645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1854001"/>
        <a:ext cx="47717" cy="47717"/>
      </dsp:txXfrm>
    </dsp:sp>
    <dsp:sp modelId="{A14CEE1B-8264-8545-BB71-DB172383714B}">
      <dsp:nvSpPr>
        <dsp:cNvPr id="0" name=""/>
        <dsp:cNvSpPr/>
      </dsp:nvSpPr>
      <dsp:spPr>
        <a:xfrm>
          <a:off x="4451469" y="1115028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发布问卷</a:t>
          </a:r>
          <a:endParaRPr lang="zh-CN" altLang="en-US" sz="2800" kern="1200" dirty="0"/>
        </a:p>
      </dsp:txBody>
      <dsp:txXfrm>
        <a:off x="4479840" y="1143399"/>
        <a:ext cx="1880607" cy="911932"/>
      </dsp:txXfrm>
    </dsp:sp>
    <dsp:sp modelId="{A5567A14-9FD5-5C4C-97F0-5D7A2FE3A730}">
      <dsp:nvSpPr>
        <dsp:cNvPr id="0" name=""/>
        <dsp:cNvSpPr/>
      </dsp:nvSpPr>
      <dsp:spPr>
        <a:xfrm rot="2142401">
          <a:off x="3586829" y="2414633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2410989"/>
        <a:ext cx="47717" cy="47717"/>
      </dsp:txXfrm>
    </dsp:sp>
    <dsp:sp modelId="{C9D80BDE-1EBC-1B43-A12C-5F9DC5EBAA3A}">
      <dsp:nvSpPr>
        <dsp:cNvPr id="0" name=""/>
        <dsp:cNvSpPr/>
      </dsp:nvSpPr>
      <dsp:spPr>
        <a:xfrm>
          <a:off x="4451469" y="2229004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4479840" y="2257375"/>
        <a:ext cx="1880607" cy="911932"/>
      </dsp:txXfrm>
    </dsp:sp>
    <dsp:sp modelId="{07CECD27-6BF8-8244-8F2C-2C63CD7ED96A}">
      <dsp:nvSpPr>
        <dsp:cNvPr id="0" name=""/>
        <dsp:cNvSpPr/>
      </dsp:nvSpPr>
      <dsp:spPr>
        <a:xfrm rot="3907178">
          <a:off x="3143042" y="2971621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2945788"/>
        <a:ext cx="92095" cy="92095"/>
      </dsp:txXfrm>
    </dsp:sp>
    <dsp:sp modelId="{E978EFE4-175D-0943-9E87-2235FF553A33}">
      <dsp:nvSpPr>
        <dsp:cNvPr id="0" name=""/>
        <dsp:cNvSpPr/>
      </dsp:nvSpPr>
      <dsp:spPr>
        <a:xfrm>
          <a:off x="4451469" y="3342980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搜索关键词</a:t>
          </a:r>
          <a:endParaRPr lang="zh-CN" altLang="en-US" sz="2800" kern="1200" dirty="0"/>
        </a:p>
      </dsp:txBody>
      <dsp:txXfrm>
        <a:off x="4479840" y="3371351"/>
        <a:ext cx="1880607" cy="911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1FD7-460A-6D4E-9BFC-18791FDDE7C6}">
      <dsp:nvSpPr>
        <dsp:cNvPr id="0" name=""/>
        <dsp:cNvSpPr/>
      </dsp:nvSpPr>
      <dsp:spPr>
        <a:xfrm>
          <a:off x="1739180" y="1672016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管理员登录</a:t>
          </a:r>
          <a:endParaRPr lang="zh-CN" altLang="en-US" sz="2800" kern="1200" dirty="0"/>
        </a:p>
      </dsp:txBody>
      <dsp:txXfrm>
        <a:off x="1767551" y="1700387"/>
        <a:ext cx="1880607" cy="911932"/>
      </dsp:txXfrm>
    </dsp:sp>
    <dsp:sp modelId="{0283D6BD-8662-1241-968B-DDEDFE7DECB0}">
      <dsp:nvSpPr>
        <dsp:cNvPr id="0" name=""/>
        <dsp:cNvSpPr/>
      </dsp:nvSpPr>
      <dsp:spPr>
        <a:xfrm rot="17692822">
          <a:off x="3143042" y="1300657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1274824"/>
        <a:ext cx="92095" cy="92095"/>
      </dsp:txXfrm>
    </dsp:sp>
    <dsp:sp modelId="{0E47C132-B5F6-0C4A-A008-8229759B7818}">
      <dsp:nvSpPr>
        <dsp:cNvPr id="0" name=""/>
        <dsp:cNvSpPr/>
      </dsp:nvSpPr>
      <dsp:spPr>
        <a:xfrm>
          <a:off x="4451469" y="1052"/>
          <a:ext cx="1937349" cy="9686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4479840" y="29423"/>
        <a:ext cx="1880607" cy="911932"/>
      </dsp:txXfrm>
    </dsp:sp>
    <dsp:sp modelId="{61B56DEF-0045-A444-958E-A1FF2CDF5AB5}">
      <dsp:nvSpPr>
        <dsp:cNvPr id="0" name=""/>
        <dsp:cNvSpPr/>
      </dsp:nvSpPr>
      <dsp:spPr>
        <a:xfrm rot="19457599">
          <a:off x="3586829" y="1857645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1854001"/>
        <a:ext cx="47717" cy="47717"/>
      </dsp:txXfrm>
    </dsp:sp>
    <dsp:sp modelId="{A14CEE1B-8264-8545-BB71-DB172383714B}">
      <dsp:nvSpPr>
        <dsp:cNvPr id="0" name=""/>
        <dsp:cNvSpPr/>
      </dsp:nvSpPr>
      <dsp:spPr>
        <a:xfrm>
          <a:off x="4451469" y="1115028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发布问卷</a:t>
          </a:r>
          <a:endParaRPr lang="zh-CN" altLang="en-US" sz="2800" kern="1200" dirty="0"/>
        </a:p>
      </dsp:txBody>
      <dsp:txXfrm>
        <a:off x="4479840" y="1143399"/>
        <a:ext cx="1880607" cy="911932"/>
      </dsp:txXfrm>
    </dsp:sp>
    <dsp:sp modelId="{A5567A14-9FD5-5C4C-97F0-5D7A2FE3A730}">
      <dsp:nvSpPr>
        <dsp:cNvPr id="0" name=""/>
        <dsp:cNvSpPr/>
      </dsp:nvSpPr>
      <dsp:spPr>
        <a:xfrm rot="2142401">
          <a:off x="3586829" y="2414633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2410989"/>
        <a:ext cx="47717" cy="47717"/>
      </dsp:txXfrm>
    </dsp:sp>
    <dsp:sp modelId="{C9D80BDE-1EBC-1B43-A12C-5F9DC5EBAA3A}">
      <dsp:nvSpPr>
        <dsp:cNvPr id="0" name=""/>
        <dsp:cNvSpPr/>
      </dsp:nvSpPr>
      <dsp:spPr>
        <a:xfrm>
          <a:off x="4451469" y="2229004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4479840" y="2257375"/>
        <a:ext cx="1880607" cy="911932"/>
      </dsp:txXfrm>
    </dsp:sp>
    <dsp:sp modelId="{07CECD27-6BF8-8244-8F2C-2C63CD7ED96A}">
      <dsp:nvSpPr>
        <dsp:cNvPr id="0" name=""/>
        <dsp:cNvSpPr/>
      </dsp:nvSpPr>
      <dsp:spPr>
        <a:xfrm rot="3907178">
          <a:off x="3143042" y="2971621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2945788"/>
        <a:ext cx="92095" cy="92095"/>
      </dsp:txXfrm>
    </dsp:sp>
    <dsp:sp modelId="{E978EFE4-175D-0943-9E87-2235FF553A33}">
      <dsp:nvSpPr>
        <dsp:cNvPr id="0" name=""/>
        <dsp:cNvSpPr/>
      </dsp:nvSpPr>
      <dsp:spPr>
        <a:xfrm>
          <a:off x="4451469" y="3342980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搜索关键词</a:t>
          </a:r>
          <a:endParaRPr lang="zh-CN" altLang="en-US" sz="2800" kern="1200" dirty="0"/>
        </a:p>
      </dsp:txBody>
      <dsp:txXfrm>
        <a:off x="4479840" y="3371351"/>
        <a:ext cx="1880607" cy="911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DC43E-B4F2-3149-B1E7-E375C3B69377}">
      <dsp:nvSpPr>
        <dsp:cNvPr id="0" name=""/>
        <dsp:cNvSpPr/>
      </dsp:nvSpPr>
      <dsp:spPr>
        <a:xfrm>
          <a:off x="1729531" y="2137055"/>
          <a:ext cx="1856983" cy="92849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1756726" y="2164250"/>
        <a:ext cx="1802593" cy="874101"/>
      </dsp:txXfrm>
    </dsp:sp>
    <dsp:sp modelId="{396C9345-F990-5048-83F0-9B74271A3707}">
      <dsp:nvSpPr>
        <dsp:cNvPr id="0" name=""/>
        <dsp:cNvSpPr/>
      </dsp:nvSpPr>
      <dsp:spPr>
        <a:xfrm rot="17350740">
          <a:off x="2827399" y="1517473"/>
          <a:ext cx="22610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10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3901385" y="1477009"/>
        <a:ext cx="113051" cy="113051"/>
      </dsp:txXfrm>
    </dsp:sp>
    <dsp:sp modelId="{5655DC43-4ABE-6C4F-8248-AA03930EF7F7}">
      <dsp:nvSpPr>
        <dsp:cNvPr id="0" name=""/>
        <dsp:cNvSpPr/>
      </dsp:nvSpPr>
      <dsp:spPr>
        <a:xfrm>
          <a:off x="4329308" y="1524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增加</a:t>
          </a:r>
          <a:r>
            <a:rPr lang="en-US" altLang="zh-CN" sz="2800" kern="1200" dirty="0" smtClean="0"/>
            <a:t>/</a:t>
          </a:r>
          <a:r>
            <a:rPr lang="zh-CN" altLang="en-US" sz="2800" kern="1200" dirty="0" smtClean="0"/>
            <a:t>删除</a:t>
          </a:r>
          <a:endParaRPr lang="zh-CN" altLang="en-US" sz="2800" kern="1200" dirty="0"/>
        </a:p>
      </dsp:txBody>
      <dsp:txXfrm>
        <a:off x="4356503" y="28719"/>
        <a:ext cx="1802593" cy="874101"/>
      </dsp:txXfrm>
    </dsp:sp>
    <dsp:sp modelId="{6A90FD96-F1B4-6845-A0D1-81714282C6A1}">
      <dsp:nvSpPr>
        <dsp:cNvPr id="0" name=""/>
        <dsp:cNvSpPr/>
      </dsp:nvSpPr>
      <dsp:spPr>
        <a:xfrm rot="18289469">
          <a:off x="3307553" y="2051356"/>
          <a:ext cx="13007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07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25393" y="2034900"/>
        <a:ext cx="65035" cy="65035"/>
      </dsp:txXfrm>
    </dsp:sp>
    <dsp:sp modelId="{884D9349-6D06-3F4F-93E6-3714AD5BD665}">
      <dsp:nvSpPr>
        <dsp:cNvPr id="0" name=""/>
        <dsp:cNvSpPr/>
      </dsp:nvSpPr>
      <dsp:spPr>
        <a:xfrm>
          <a:off x="4329308" y="1069289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查询样本</a:t>
          </a:r>
          <a:endParaRPr lang="zh-CN" altLang="en-US" sz="2800" kern="1200" dirty="0"/>
        </a:p>
      </dsp:txBody>
      <dsp:txXfrm>
        <a:off x="4356503" y="1096484"/>
        <a:ext cx="1802593" cy="874101"/>
      </dsp:txXfrm>
    </dsp:sp>
    <dsp:sp modelId="{02200639-3FF3-A74E-A443-E953252C588E}">
      <dsp:nvSpPr>
        <dsp:cNvPr id="0" name=""/>
        <dsp:cNvSpPr/>
      </dsp:nvSpPr>
      <dsp:spPr>
        <a:xfrm>
          <a:off x="6186291" y="1517473"/>
          <a:ext cx="7427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2793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39118" y="1514965"/>
        <a:ext cx="37139" cy="37139"/>
      </dsp:txXfrm>
    </dsp:sp>
    <dsp:sp modelId="{2EC1965C-61F7-AF4E-9B0D-D38FD0251718}">
      <dsp:nvSpPr>
        <dsp:cNvPr id="0" name=""/>
        <dsp:cNvSpPr/>
      </dsp:nvSpPr>
      <dsp:spPr>
        <a:xfrm>
          <a:off x="6929085" y="1069289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浏览样本的记录</a:t>
          </a:r>
          <a:endParaRPr lang="zh-CN" altLang="en-US" sz="2800" kern="1200" dirty="0"/>
        </a:p>
      </dsp:txBody>
      <dsp:txXfrm>
        <a:off x="6956280" y="1096484"/>
        <a:ext cx="1802593" cy="874101"/>
      </dsp:txXfrm>
    </dsp:sp>
    <dsp:sp modelId="{DC900185-1683-A040-9D79-8D316FA3AE9F}">
      <dsp:nvSpPr>
        <dsp:cNvPr id="0" name=""/>
        <dsp:cNvSpPr/>
      </dsp:nvSpPr>
      <dsp:spPr>
        <a:xfrm>
          <a:off x="3586514" y="2585238"/>
          <a:ext cx="7427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279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9341" y="2582731"/>
        <a:ext cx="37139" cy="37139"/>
      </dsp:txXfrm>
    </dsp:sp>
    <dsp:sp modelId="{90982A77-9346-1049-B4BC-79FD9BFB3DFF}">
      <dsp:nvSpPr>
        <dsp:cNvPr id="0" name=""/>
        <dsp:cNvSpPr/>
      </dsp:nvSpPr>
      <dsp:spPr>
        <a:xfrm>
          <a:off x="4329308" y="2137055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修改样本属性字段</a:t>
          </a:r>
          <a:endParaRPr lang="zh-CN" altLang="en-US" sz="2800" kern="1200" dirty="0"/>
        </a:p>
      </dsp:txBody>
      <dsp:txXfrm>
        <a:off x="4356503" y="2164250"/>
        <a:ext cx="1802593" cy="874101"/>
      </dsp:txXfrm>
    </dsp:sp>
    <dsp:sp modelId="{CD5DE092-4E99-A64E-8AF2-9A3E64AEE96D}">
      <dsp:nvSpPr>
        <dsp:cNvPr id="0" name=""/>
        <dsp:cNvSpPr/>
      </dsp:nvSpPr>
      <dsp:spPr>
        <a:xfrm rot="3310531">
          <a:off x="3307553" y="3119121"/>
          <a:ext cx="13007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0071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3925393" y="3102665"/>
        <a:ext cx="65035" cy="65035"/>
      </dsp:txXfrm>
    </dsp:sp>
    <dsp:sp modelId="{2AD8BBB3-EC8E-954A-8DD3-9CCC7B490C5D}">
      <dsp:nvSpPr>
        <dsp:cNvPr id="0" name=""/>
        <dsp:cNvSpPr/>
      </dsp:nvSpPr>
      <dsp:spPr>
        <a:xfrm>
          <a:off x="4329308" y="3204820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管理分组</a:t>
          </a:r>
          <a:endParaRPr lang="zh-CN" altLang="en-US" sz="2800" kern="1200" dirty="0"/>
        </a:p>
      </dsp:txBody>
      <dsp:txXfrm>
        <a:off x="4356503" y="3232015"/>
        <a:ext cx="1802593" cy="874101"/>
      </dsp:txXfrm>
    </dsp:sp>
    <dsp:sp modelId="{197A3407-E3D0-0F40-9FBC-73571589C81A}">
      <dsp:nvSpPr>
        <dsp:cNvPr id="0" name=""/>
        <dsp:cNvSpPr/>
      </dsp:nvSpPr>
      <dsp:spPr>
        <a:xfrm rot="4249260">
          <a:off x="2827399" y="3653004"/>
          <a:ext cx="22610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102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3901385" y="3612540"/>
        <a:ext cx="113051" cy="113051"/>
      </dsp:txXfrm>
    </dsp:sp>
    <dsp:sp modelId="{0C541326-EFCA-C141-BA58-BCE371699CCB}">
      <dsp:nvSpPr>
        <dsp:cNvPr id="0" name=""/>
        <dsp:cNvSpPr/>
      </dsp:nvSpPr>
      <dsp:spPr>
        <a:xfrm>
          <a:off x="4329308" y="4272586"/>
          <a:ext cx="1856983" cy="928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样本统计</a:t>
          </a:r>
          <a:endParaRPr lang="zh-CN" altLang="en-US" sz="2800" kern="1200" dirty="0"/>
        </a:p>
      </dsp:txBody>
      <dsp:txXfrm>
        <a:off x="4356503" y="4299781"/>
        <a:ext cx="1802593" cy="8741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1FD7-460A-6D4E-9BFC-18791FDDE7C6}">
      <dsp:nvSpPr>
        <dsp:cNvPr id="0" name=""/>
        <dsp:cNvSpPr/>
      </dsp:nvSpPr>
      <dsp:spPr>
        <a:xfrm>
          <a:off x="1739180" y="1672016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管理员登录</a:t>
          </a:r>
          <a:endParaRPr lang="zh-CN" altLang="en-US" sz="2800" kern="1200" dirty="0"/>
        </a:p>
      </dsp:txBody>
      <dsp:txXfrm>
        <a:off x="1767551" y="1700387"/>
        <a:ext cx="1880607" cy="911932"/>
      </dsp:txXfrm>
    </dsp:sp>
    <dsp:sp modelId="{0283D6BD-8662-1241-968B-DDEDFE7DECB0}">
      <dsp:nvSpPr>
        <dsp:cNvPr id="0" name=""/>
        <dsp:cNvSpPr/>
      </dsp:nvSpPr>
      <dsp:spPr>
        <a:xfrm rot="17692822">
          <a:off x="3143042" y="1300657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1274824"/>
        <a:ext cx="92095" cy="92095"/>
      </dsp:txXfrm>
    </dsp:sp>
    <dsp:sp modelId="{0E47C132-B5F6-0C4A-A008-8229759B7818}">
      <dsp:nvSpPr>
        <dsp:cNvPr id="0" name=""/>
        <dsp:cNvSpPr/>
      </dsp:nvSpPr>
      <dsp:spPr>
        <a:xfrm>
          <a:off x="4451469" y="1052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4479840" y="29423"/>
        <a:ext cx="1880607" cy="911932"/>
      </dsp:txXfrm>
    </dsp:sp>
    <dsp:sp modelId="{61B56DEF-0045-A444-958E-A1FF2CDF5AB5}">
      <dsp:nvSpPr>
        <dsp:cNvPr id="0" name=""/>
        <dsp:cNvSpPr/>
      </dsp:nvSpPr>
      <dsp:spPr>
        <a:xfrm rot="19457599">
          <a:off x="3586829" y="1857645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1854001"/>
        <a:ext cx="47717" cy="47717"/>
      </dsp:txXfrm>
    </dsp:sp>
    <dsp:sp modelId="{A14CEE1B-8264-8545-BB71-DB172383714B}">
      <dsp:nvSpPr>
        <dsp:cNvPr id="0" name=""/>
        <dsp:cNvSpPr/>
      </dsp:nvSpPr>
      <dsp:spPr>
        <a:xfrm>
          <a:off x="4451469" y="1115028"/>
          <a:ext cx="1937349" cy="9686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发布问卷</a:t>
          </a:r>
          <a:endParaRPr lang="zh-CN" altLang="en-US" sz="2800" kern="1200" dirty="0"/>
        </a:p>
      </dsp:txBody>
      <dsp:txXfrm>
        <a:off x="4479840" y="1143399"/>
        <a:ext cx="1880607" cy="911932"/>
      </dsp:txXfrm>
    </dsp:sp>
    <dsp:sp modelId="{A5567A14-9FD5-5C4C-97F0-5D7A2FE3A730}">
      <dsp:nvSpPr>
        <dsp:cNvPr id="0" name=""/>
        <dsp:cNvSpPr/>
      </dsp:nvSpPr>
      <dsp:spPr>
        <a:xfrm rot="2142401">
          <a:off x="3586829" y="2414633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2410989"/>
        <a:ext cx="47717" cy="47717"/>
      </dsp:txXfrm>
    </dsp:sp>
    <dsp:sp modelId="{C9D80BDE-1EBC-1B43-A12C-5F9DC5EBAA3A}">
      <dsp:nvSpPr>
        <dsp:cNvPr id="0" name=""/>
        <dsp:cNvSpPr/>
      </dsp:nvSpPr>
      <dsp:spPr>
        <a:xfrm>
          <a:off x="4451469" y="2229004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4479840" y="2257375"/>
        <a:ext cx="1880607" cy="911932"/>
      </dsp:txXfrm>
    </dsp:sp>
    <dsp:sp modelId="{07CECD27-6BF8-8244-8F2C-2C63CD7ED96A}">
      <dsp:nvSpPr>
        <dsp:cNvPr id="0" name=""/>
        <dsp:cNvSpPr/>
      </dsp:nvSpPr>
      <dsp:spPr>
        <a:xfrm rot="3907178">
          <a:off x="3143042" y="2971621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2945788"/>
        <a:ext cx="92095" cy="92095"/>
      </dsp:txXfrm>
    </dsp:sp>
    <dsp:sp modelId="{E978EFE4-175D-0943-9E87-2235FF553A33}">
      <dsp:nvSpPr>
        <dsp:cNvPr id="0" name=""/>
        <dsp:cNvSpPr/>
      </dsp:nvSpPr>
      <dsp:spPr>
        <a:xfrm>
          <a:off x="4451469" y="3342980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搜索关键词</a:t>
          </a:r>
          <a:endParaRPr lang="zh-CN" altLang="en-US" sz="2800" kern="1200" dirty="0"/>
        </a:p>
      </dsp:txBody>
      <dsp:txXfrm>
        <a:off x="4479840" y="3371351"/>
        <a:ext cx="1880607" cy="911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F20BF-D210-844E-A142-7631F7EEF7EC}">
      <dsp:nvSpPr>
        <dsp:cNvPr id="0" name=""/>
        <dsp:cNvSpPr/>
      </dsp:nvSpPr>
      <dsp:spPr>
        <a:xfrm rot="16200000">
          <a:off x="-1179048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编辑问卷</a:t>
          </a:r>
          <a:endParaRPr lang="zh-CN" altLang="en-US" sz="2800" kern="1200" dirty="0"/>
        </a:p>
      </dsp:txBody>
      <dsp:txXfrm rot="5400000">
        <a:off x="5649" y="870267"/>
        <a:ext cx="1981944" cy="2610802"/>
      </dsp:txXfrm>
    </dsp:sp>
    <dsp:sp modelId="{0243FAE4-7C8B-E74B-A304-BA3EA0C336E0}">
      <dsp:nvSpPr>
        <dsp:cNvPr id="0" name=""/>
        <dsp:cNvSpPr/>
      </dsp:nvSpPr>
      <dsp:spPr>
        <a:xfrm rot="16200000">
          <a:off x="95154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预览</a:t>
          </a:r>
          <a:r>
            <a:rPr lang="en-US" altLang="zh-CN" sz="2800" kern="1200" dirty="0" smtClean="0"/>
            <a:t>/</a:t>
          </a:r>
          <a:r>
            <a:rPr lang="zh-CN" altLang="en-US" sz="2800" kern="1200" dirty="0" smtClean="0"/>
            <a:t>修改</a:t>
          </a:r>
          <a:endParaRPr lang="zh-CN" altLang="en-US" sz="2800" kern="1200" dirty="0"/>
        </a:p>
      </dsp:txBody>
      <dsp:txXfrm rot="5400000">
        <a:off x="2136238" y="870267"/>
        <a:ext cx="1981944" cy="2610802"/>
      </dsp:txXfrm>
    </dsp:sp>
    <dsp:sp modelId="{179C5268-B4E9-4A49-8DEA-022E8E0968A7}">
      <dsp:nvSpPr>
        <dsp:cNvPr id="0" name=""/>
        <dsp:cNvSpPr/>
      </dsp:nvSpPr>
      <dsp:spPr>
        <a:xfrm rot="16200000">
          <a:off x="3082131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生成问卷链接</a:t>
          </a:r>
          <a:endParaRPr lang="zh-CN" altLang="en-US" sz="2800" kern="1200" dirty="0"/>
        </a:p>
      </dsp:txBody>
      <dsp:txXfrm rot="5400000">
        <a:off x="4266828" y="870267"/>
        <a:ext cx="1981944" cy="2610802"/>
      </dsp:txXfrm>
    </dsp:sp>
    <dsp:sp modelId="{79EA28FB-C1F3-7244-BD2E-881C9B9900F5}">
      <dsp:nvSpPr>
        <dsp:cNvPr id="0" name=""/>
        <dsp:cNvSpPr/>
      </dsp:nvSpPr>
      <dsp:spPr>
        <a:xfrm rot="16200000">
          <a:off x="521272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筛选样本</a:t>
          </a:r>
          <a:endParaRPr lang="zh-CN" altLang="en-US" sz="2800" kern="1200" dirty="0"/>
        </a:p>
      </dsp:txBody>
      <dsp:txXfrm rot="5400000">
        <a:off x="6397417" y="870267"/>
        <a:ext cx="1981944" cy="2610802"/>
      </dsp:txXfrm>
    </dsp:sp>
    <dsp:sp modelId="{28D4493F-5982-6D41-A33B-92C2DF30106B}">
      <dsp:nvSpPr>
        <dsp:cNvPr id="0" name=""/>
        <dsp:cNvSpPr/>
      </dsp:nvSpPr>
      <dsp:spPr>
        <a:xfrm rot="16200000">
          <a:off x="7343310" y="1184696"/>
          <a:ext cx="4351338" cy="198194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邮件短信通知</a:t>
          </a:r>
          <a:endParaRPr lang="zh-CN" altLang="en-US" sz="2800" kern="1200" dirty="0"/>
        </a:p>
      </dsp:txBody>
      <dsp:txXfrm rot="5400000">
        <a:off x="8528007" y="870267"/>
        <a:ext cx="1981944" cy="2610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1FD7-460A-6D4E-9BFC-18791FDDE7C6}">
      <dsp:nvSpPr>
        <dsp:cNvPr id="0" name=""/>
        <dsp:cNvSpPr/>
      </dsp:nvSpPr>
      <dsp:spPr>
        <a:xfrm>
          <a:off x="1739180" y="1672016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管理员登录</a:t>
          </a:r>
          <a:endParaRPr lang="zh-CN" altLang="en-US" sz="2800" kern="1200" dirty="0"/>
        </a:p>
      </dsp:txBody>
      <dsp:txXfrm>
        <a:off x="1767551" y="1700387"/>
        <a:ext cx="1880607" cy="911932"/>
      </dsp:txXfrm>
    </dsp:sp>
    <dsp:sp modelId="{0283D6BD-8662-1241-968B-DDEDFE7DECB0}">
      <dsp:nvSpPr>
        <dsp:cNvPr id="0" name=""/>
        <dsp:cNvSpPr/>
      </dsp:nvSpPr>
      <dsp:spPr>
        <a:xfrm rot="17692822">
          <a:off x="3143042" y="1300657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1274824"/>
        <a:ext cx="92095" cy="92095"/>
      </dsp:txXfrm>
    </dsp:sp>
    <dsp:sp modelId="{0E47C132-B5F6-0C4A-A008-8229759B7818}">
      <dsp:nvSpPr>
        <dsp:cNvPr id="0" name=""/>
        <dsp:cNvSpPr/>
      </dsp:nvSpPr>
      <dsp:spPr>
        <a:xfrm>
          <a:off x="4451469" y="1052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样本库</a:t>
          </a:r>
          <a:endParaRPr lang="zh-CN" altLang="en-US" sz="2800" kern="1200" dirty="0"/>
        </a:p>
      </dsp:txBody>
      <dsp:txXfrm>
        <a:off x="4479840" y="29423"/>
        <a:ext cx="1880607" cy="911932"/>
      </dsp:txXfrm>
    </dsp:sp>
    <dsp:sp modelId="{61B56DEF-0045-A444-958E-A1FF2CDF5AB5}">
      <dsp:nvSpPr>
        <dsp:cNvPr id="0" name=""/>
        <dsp:cNvSpPr/>
      </dsp:nvSpPr>
      <dsp:spPr>
        <a:xfrm rot="19457599">
          <a:off x="3586829" y="1857645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1854001"/>
        <a:ext cx="47717" cy="47717"/>
      </dsp:txXfrm>
    </dsp:sp>
    <dsp:sp modelId="{A14CEE1B-8264-8545-BB71-DB172383714B}">
      <dsp:nvSpPr>
        <dsp:cNvPr id="0" name=""/>
        <dsp:cNvSpPr/>
      </dsp:nvSpPr>
      <dsp:spPr>
        <a:xfrm>
          <a:off x="4451469" y="1115028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发布问卷</a:t>
          </a:r>
          <a:endParaRPr lang="zh-CN" altLang="en-US" sz="2800" kern="1200" dirty="0"/>
        </a:p>
      </dsp:txBody>
      <dsp:txXfrm>
        <a:off x="4479840" y="1143399"/>
        <a:ext cx="1880607" cy="911932"/>
      </dsp:txXfrm>
    </dsp:sp>
    <dsp:sp modelId="{A5567A14-9FD5-5C4C-97F0-5D7A2FE3A730}">
      <dsp:nvSpPr>
        <dsp:cNvPr id="0" name=""/>
        <dsp:cNvSpPr/>
      </dsp:nvSpPr>
      <dsp:spPr>
        <a:xfrm rot="2142401">
          <a:off x="3586829" y="2414633"/>
          <a:ext cx="954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5434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40141" y="2410989"/>
        <a:ext cx="47717" cy="47717"/>
      </dsp:txXfrm>
    </dsp:sp>
    <dsp:sp modelId="{C9D80BDE-1EBC-1B43-A12C-5F9DC5EBAA3A}">
      <dsp:nvSpPr>
        <dsp:cNvPr id="0" name=""/>
        <dsp:cNvSpPr/>
      </dsp:nvSpPr>
      <dsp:spPr>
        <a:xfrm>
          <a:off x="4451469" y="2229004"/>
          <a:ext cx="1937349" cy="9686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4479840" y="2257375"/>
        <a:ext cx="1880607" cy="911932"/>
      </dsp:txXfrm>
    </dsp:sp>
    <dsp:sp modelId="{07CECD27-6BF8-8244-8F2C-2C63CD7ED96A}">
      <dsp:nvSpPr>
        <dsp:cNvPr id="0" name=""/>
        <dsp:cNvSpPr/>
      </dsp:nvSpPr>
      <dsp:spPr>
        <a:xfrm rot="3907178">
          <a:off x="3143042" y="2971621"/>
          <a:ext cx="18419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41915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4017952" y="2945788"/>
        <a:ext cx="92095" cy="92095"/>
      </dsp:txXfrm>
    </dsp:sp>
    <dsp:sp modelId="{E978EFE4-175D-0943-9E87-2235FF553A33}">
      <dsp:nvSpPr>
        <dsp:cNvPr id="0" name=""/>
        <dsp:cNvSpPr/>
      </dsp:nvSpPr>
      <dsp:spPr>
        <a:xfrm>
          <a:off x="4451469" y="3342980"/>
          <a:ext cx="1937349" cy="968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搜索关键词</a:t>
          </a:r>
          <a:endParaRPr lang="zh-CN" altLang="en-US" sz="2800" kern="1200" dirty="0"/>
        </a:p>
      </dsp:txBody>
      <dsp:txXfrm>
        <a:off x="4479840" y="3371351"/>
        <a:ext cx="1880607" cy="9119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F960D-FEF7-524E-924D-EF84E16CD54C}">
      <dsp:nvSpPr>
        <dsp:cNvPr id="0" name=""/>
        <dsp:cNvSpPr/>
      </dsp:nvSpPr>
      <dsp:spPr>
        <a:xfrm>
          <a:off x="1678" y="1655695"/>
          <a:ext cx="1891630" cy="9458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查看问卷</a:t>
          </a:r>
          <a:endParaRPr lang="zh-CN" altLang="en-US" sz="2800" kern="1200" dirty="0"/>
        </a:p>
      </dsp:txBody>
      <dsp:txXfrm>
        <a:off x="29380" y="1683397"/>
        <a:ext cx="1836226" cy="890411"/>
      </dsp:txXfrm>
    </dsp:sp>
    <dsp:sp modelId="{7D5C248C-1377-2B43-AED8-C977BFE09846}">
      <dsp:nvSpPr>
        <dsp:cNvPr id="0" name=""/>
        <dsp:cNvSpPr/>
      </dsp:nvSpPr>
      <dsp:spPr>
        <a:xfrm rot="17692822">
          <a:off x="1372410" y="1292842"/>
          <a:ext cx="1798448" cy="39990"/>
        </a:xfrm>
        <a:custGeom>
          <a:avLst/>
          <a:gdLst/>
          <a:ahLst/>
          <a:cxnLst/>
          <a:rect l="0" t="0" r="0" b="0"/>
          <a:pathLst>
            <a:path>
              <a:moveTo>
                <a:pt x="0" y="19995"/>
              </a:moveTo>
              <a:lnTo>
                <a:pt x="1798448" y="1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26673" y="1267876"/>
        <a:ext cx="89922" cy="89922"/>
      </dsp:txXfrm>
    </dsp:sp>
    <dsp:sp modelId="{94FF56ED-76BD-BA4B-959B-E96F325D2354}">
      <dsp:nvSpPr>
        <dsp:cNvPr id="0" name=""/>
        <dsp:cNvSpPr/>
      </dsp:nvSpPr>
      <dsp:spPr>
        <a:xfrm>
          <a:off x="2649960" y="24165"/>
          <a:ext cx="1891630" cy="94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搜索问卷</a:t>
          </a:r>
          <a:endParaRPr lang="zh-CN" altLang="en-US" sz="2800" kern="1200" dirty="0"/>
        </a:p>
      </dsp:txBody>
      <dsp:txXfrm>
        <a:off x="2677662" y="51867"/>
        <a:ext cx="1836226" cy="890411"/>
      </dsp:txXfrm>
    </dsp:sp>
    <dsp:sp modelId="{E5B7924B-B4A4-1C4C-9B91-48D9C5C43495}">
      <dsp:nvSpPr>
        <dsp:cNvPr id="0" name=""/>
        <dsp:cNvSpPr/>
      </dsp:nvSpPr>
      <dsp:spPr>
        <a:xfrm rot="19457599">
          <a:off x="1805724" y="1836686"/>
          <a:ext cx="931819" cy="39990"/>
        </a:xfrm>
        <a:custGeom>
          <a:avLst/>
          <a:gdLst/>
          <a:ahLst/>
          <a:cxnLst/>
          <a:rect l="0" t="0" r="0" b="0"/>
          <a:pathLst>
            <a:path>
              <a:moveTo>
                <a:pt x="0" y="19995"/>
              </a:moveTo>
              <a:lnTo>
                <a:pt x="931819" y="1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248339" y="1833386"/>
        <a:ext cx="46590" cy="46590"/>
      </dsp:txXfrm>
    </dsp:sp>
    <dsp:sp modelId="{27234C1F-9830-9C4E-9BAC-DA42729CF2A3}">
      <dsp:nvSpPr>
        <dsp:cNvPr id="0" name=""/>
        <dsp:cNvSpPr/>
      </dsp:nvSpPr>
      <dsp:spPr>
        <a:xfrm>
          <a:off x="2649960" y="1111852"/>
          <a:ext cx="1891630" cy="94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关闭问卷</a:t>
          </a:r>
          <a:endParaRPr lang="zh-CN" altLang="en-US" sz="2800" kern="1200" dirty="0"/>
        </a:p>
      </dsp:txBody>
      <dsp:txXfrm>
        <a:off x="2677662" y="1139554"/>
        <a:ext cx="1836226" cy="890411"/>
      </dsp:txXfrm>
    </dsp:sp>
    <dsp:sp modelId="{9411EE06-0C8E-7C47-9CCD-B065D7C9309E}">
      <dsp:nvSpPr>
        <dsp:cNvPr id="0" name=""/>
        <dsp:cNvSpPr/>
      </dsp:nvSpPr>
      <dsp:spPr>
        <a:xfrm rot="2142401">
          <a:off x="1805724" y="2380530"/>
          <a:ext cx="931819" cy="39990"/>
        </a:xfrm>
        <a:custGeom>
          <a:avLst/>
          <a:gdLst/>
          <a:ahLst/>
          <a:cxnLst/>
          <a:rect l="0" t="0" r="0" b="0"/>
          <a:pathLst>
            <a:path>
              <a:moveTo>
                <a:pt x="0" y="19995"/>
              </a:moveTo>
              <a:lnTo>
                <a:pt x="931819" y="1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248339" y="2377229"/>
        <a:ext cx="46590" cy="46590"/>
      </dsp:txXfrm>
    </dsp:sp>
    <dsp:sp modelId="{B92A7452-6895-9443-BE8A-132405E0BDBA}">
      <dsp:nvSpPr>
        <dsp:cNvPr id="0" name=""/>
        <dsp:cNvSpPr/>
      </dsp:nvSpPr>
      <dsp:spPr>
        <a:xfrm>
          <a:off x="2649960" y="2199539"/>
          <a:ext cx="1891630" cy="94581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生成报告</a:t>
          </a:r>
          <a:endParaRPr lang="zh-CN" altLang="en-US" sz="2800" kern="1200" dirty="0"/>
        </a:p>
      </dsp:txBody>
      <dsp:txXfrm>
        <a:off x="2677662" y="2227241"/>
        <a:ext cx="1836226" cy="890411"/>
      </dsp:txXfrm>
    </dsp:sp>
    <dsp:sp modelId="{195EC2D4-E643-8546-9D3E-49BC3F296DAF}">
      <dsp:nvSpPr>
        <dsp:cNvPr id="0" name=""/>
        <dsp:cNvSpPr/>
      </dsp:nvSpPr>
      <dsp:spPr>
        <a:xfrm rot="3907178">
          <a:off x="1372410" y="2924373"/>
          <a:ext cx="1798448" cy="39990"/>
        </a:xfrm>
        <a:custGeom>
          <a:avLst/>
          <a:gdLst/>
          <a:ahLst/>
          <a:cxnLst/>
          <a:rect l="0" t="0" r="0" b="0"/>
          <a:pathLst>
            <a:path>
              <a:moveTo>
                <a:pt x="0" y="19995"/>
              </a:moveTo>
              <a:lnTo>
                <a:pt x="1798448" y="1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226673" y="2899407"/>
        <a:ext cx="89922" cy="89922"/>
      </dsp:txXfrm>
    </dsp:sp>
    <dsp:sp modelId="{A0EA3094-40EF-6C47-80C8-0E130DC00056}">
      <dsp:nvSpPr>
        <dsp:cNvPr id="0" name=""/>
        <dsp:cNvSpPr/>
      </dsp:nvSpPr>
      <dsp:spPr>
        <a:xfrm>
          <a:off x="2649960" y="3287226"/>
          <a:ext cx="1891630" cy="9458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管理评论</a:t>
          </a:r>
          <a:endParaRPr lang="zh-CN" altLang="en-US" sz="2800" kern="1200" dirty="0"/>
        </a:p>
      </dsp:txBody>
      <dsp:txXfrm>
        <a:off x="2677662" y="3314928"/>
        <a:ext cx="1836226" cy="8904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74FAC-57B0-CE4F-9300-AB16E14207C1}">
      <dsp:nvSpPr>
        <dsp:cNvPr id="0" name=""/>
        <dsp:cNvSpPr/>
      </dsp:nvSpPr>
      <dsp:spPr>
        <a:xfrm rot="16200000">
          <a:off x="-619813" y="621403"/>
          <a:ext cx="2803161" cy="1560353"/>
        </a:xfrm>
        <a:prstGeom prst="flowChartManualOperati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设置问题选项权重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最满意</a:t>
          </a:r>
          <a:r>
            <a:rPr lang="en-US" altLang="zh-CN" sz="1600" kern="1200" dirty="0" smtClean="0"/>
            <a:t>=5</a:t>
          </a:r>
          <a:r>
            <a:rPr lang="zh-CN" altLang="en-US" sz="1600" kern="1200" dirty="0" smtClean="0"/>
            <a:t>分，不满意</a:t>
          </a:r>
          <a:r>
            <a:rPr lang="en-US" altLang="zh-CN" sz="1600" kern="1200" dirty="0" smtClean="0"/>
            <a:t>=1</a:t>
          </a:r>
          <a:r>
            <a:rPr lang="zh-CN" altLang="en-US" sz="1600" kern="1200" dirty="0" smtClean="0"/>
            <a:t>分，</a:t>
          </a: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 rot="5400000">
        <a:off x="1591" y="560631"/>
        <a:ext cx="1560353" cy="1681897"/>
      </dsp:txXfrm>
    </dsp:sp>
    <dsp:sp modelId="{3BADBFE5-7517-8040-8A12-B3EA78181CE9}">
      <dsp:nvSpPr>
        <dsp:cNvPr id="0" name=""/>
        <dsp:cNvSpPr/>
      </dsp:nvSpPr>
      <dsp:spPr>
        <a:xfrm rot="16200000">
          <a:off x="1057566" y="621403"/>
          <a:ext cx="2803161" cy="1560353"/>
        </a:xfrm>
        <a:prstGeom prst="flowChartManualOperati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选择报告分析手段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直方图、饼图、</a:t>
          </a: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 rot="5400000">
        <a:off x="1678970" y="560631"/>
        <a:ext cx="1560353" cy="1681897"/>
      </dsp:txXfrm>
    </dsp:sp>
    <dsp:sp modelId="{E074C194-68C7-6B47-A969-EBFA925D528A}">
      <dsp:nvSpPr>
        <dsp:cNvPr id="0" name=""/>
        <dsp:cNvSpPr/>
      </dsp:nvSpPr>
      <dsp:spPr>
        <a:xfrm rot="16200000">
          <a:off x="2734945" y="621403"/>
          <a:ext cx="2803161" cy="1560353"/>
        </a:xfrm>
        <a:prstGeom prst="flowChartManualOperati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生成总体报告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可视化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导出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筛选展示信息</a:t>
          </a:r>
          <a:endParaRPr lang="zh-CN" altLang="en-US" sz="1600" kern="1200" dirty="0"/>
        </a:p>
      </dsp:txBody>
      <dsp:txXfrm rot="5400000">
        <a:off x="3356349" y="560631"/>
        <a:ext cx="1560353" cy="1681897"/>
      </dsp:txXfrm>
    </dsp:sp>
    <dsp:sp modelId="{8289128C-E18B-9046-88D6-90D77C5E62EE}">
      <dsp:nvSpPr>
        <dsp:cNvPr id="0" name=""/>
        <dsp:cNvSpPr/>
      </dsp:nvSpPr>
      <dsp:spPr>
        <a:xfrm rot="16200000">
          <a:off x="4412325" y="621403"/>
          <a:ext cx="2803161" cy="1560353"/>
        </a:xfrm>
        <a:prstGeom prst="flowChartManualOperation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生成个人报告</a:t>
          </a:r>
          <a:endParaRPr lang="zh-CN" altLang="en-US" sz="2000" kern="1200" dirty="0"/>
        </a:p>
      </dsp:txBody>
      <dsp:txXfrm rot="5400000">
        <a:off x="5033729" y="560631"/>
        <a:ext cx="1560353" cy="168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35DF-329F-6342-B7E7-491618EB738C}" type="datetimeFigureOut">
              <a:rPr kumimoji="1" lang="zh-CN" altLang="en-US" smtClean="0"/>
              <a:t>16/10/30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FB2A7-F87C-7A41-AA86-050A9018D5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7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FB2A7-F87C-7A41-AA86-050A9018D5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49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70FC-913D-EC49-9E92-78775A2724B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9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70FC-913D-EC49-9E92-78775A2724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3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70FC-913D-EC49-9E92-78775A2724B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70FC-913D-EC49-9E92-78775A2724B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16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70FC-913D-EC49-9E92-78775A2724B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83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0C3-4E33-B342-B02B-E60ABF7D19FF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14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D228-71D3-6F4A-96C9-8B7DD86A1398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1950-5A48-574F-A059-E6A587541C93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5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99F2-0FB8-F443-B8DB-29609AB61894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2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54A-134A-174E-8B73-CA93D80DF29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60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177F-3E76-394E-8B2E-D7A333E7AABD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A73F-3FF1-C647-BD6E-0648DCA15F21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00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0602-DFE3-4C48-9225-5CD60352431B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7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161C-B3A0-6C4E-874E-1426B3139A51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5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3599-E94E-544D-B525-830E5BFD61F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7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A782-86CB-7741-8E23-A0094F9EE3E4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4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8EAC-DE51-1540-B021-66CBEE96A287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B3CD-A150-A74B-A0E9-A8AE6393D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4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uosimao.com/service" TargetMode="Externa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uosimao.com/service" TargetMode="Externa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uy.wosign.com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研究生调研系统需求分析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TsingSurvey</a:t>
            </a:r>
            <a:r>
              <a:rPr kumimoji="1" lang="zh-CN" altLang="en-US" dirty="0" smtClean="0"/>
              <a:t>工作组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sz="1600" dirty="0" smtClean="0"/>
              <a:t>2016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10</a:t>
            </a:r>
            <a:r>
              <a:rPr kumimoji="1" lang="zh-CN" altLang="en-US" sz="1600" dirty="0" smtClean="0"/>
              <a:t>月</a:t>
            </a:r>
            <a:r>
              <a:rPr kumimoji="1" lang="en-US" altLang="zh-CN" sz="1600" dirty="0" smtClean="0"/>
              <a:t>30</a:t>
            </a:r>
            <a:r>
              <a:rPr kumimoji="1" lang="zh-CN" altLang="en-US" sz="1600" dirty="0" smtClean="0"/>
              <a:t>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21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查看问卷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88495" y="2009187"/>
          <a:ext cx="4543269" cy="4257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5276536" y="3192905"/>
          <a:ext cx="6595673" cy="280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3EC6-00FC-FD49-8C78-162A4B979BE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0076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生成报告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765639"/>
          <a:ext cx="10515600" cy="4411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CFB6-89BC-2449-8C66-BC35686261A9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9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管理员功能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FFED-61D0-2342-9830-97079BBF3064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4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搜索关键词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A397-F669-C34A-B2E9-FAC0B5B62E6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详细需求（需明确）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个人信息所需字段：姓名、院系、学号</a:t>
            </a:r>
            <a:r>
              <a:rPr kumimoji="1" lang="zh-CN" altLang="en-US" dirty="0" smtClean="0"/>
              <a:t>、性别</a:t>
            </a:r>
            <a:r>
              <a:rPr kumimoji="1" lang="en-US" altLang="zh-CN" dirty="0" smtClean="0"/>
              <a:t>……</a:t>
            </a:r>
            <a:endParaRPr kumimoji="1" lang="is-IS" altLang="zh-CN" dirty="0" smtClean="0"/>
          </a:p>
          <a:p>
            <a:r>
              <a:rPr kumimoji="1" lang="zh-CN" altLang="en-US" dirty="0" smtClean="0"/>
              <a:t>积分与奖励系统细则</a:t>
            </a:r>
          </a:p>
          <a:p>
            <a:r>
              <a:rPr kumimoji="1" lang="zh-CN" altLang="en-US" dirty="0" smtClean="0"/>
              <a:t>问卷题目类型：单选题、多选题、</a:t>
            </a:r>
            <a:r>
              <a:rPr kumimoji="1" lang="zh-CN" altLang="en-US" dirty="0" smtClean="0"/>
              <a:t>主观</a:t>
            </a:r>
            <a:r>
              <a:rPr kumimoji="1" lang="zh-CN" altLang="en-US" dirty="0" smtClean="0"/>
              <a:t>题</a:t>
            </a:r>
            <a:r>
              <a:rPr kumimoji="1" lang="en-US" altLang="zh-CN" dirty="0" smtClean="0"/>
              <a:t>……</a:t>
            </a:r>
            <a:endParaRPr kumimoji="1" lang="is-IS" altLang="zh-CN" dirty="0" smtClean="0"/>
          </a:p>
          <a:p>
            <a:r>
              <a:rPr kumimoji="1" lang="zh-CN" altLang="en-US" dirty="0" smtClean="0"/>
              <a:t>报告分析手段：直方图、折线图、饼图、卡方检验、相对</a:t>
            </a:r>
            <a:r>
              <a:rPr kumimoji="1" lang="zh-CN" altLang="en-US" dirty="0" smtClean="0"/>
              <a:t>熵</a:t>
            </a:r>
            <a:r>
              <a:rPr kumimoji="1" lang="en-US" altLang="zh-CN" dirty="0"/>
              <a:t>……</a:t>
            </a:r>
            <a:endParaRPr kumimoji="1" lang="is-IS" altLang="zh-CN" dirty="0" smtClean="0"/>
          </a:p>
          <a:p>
            <a:r>
              <a:rPr kumimoji="1" lang="zh-CN" altLang="en-US" dirty="0" smtClean="0"/>
              <a:t>权限级别：超级管理员的权限、普通管理员的权限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校内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03C-2417-1B43-811F-E2270A0E7B56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62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开发进度说明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Month1 </a:t>
            </a:r>
            <a:r>
              <a:rPr kumimoji="1" lang="zh-CN" altLang="en-US" dirty="0" smtClean="0"/>
              <a:t> 流程设计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整体框架搭建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样本系统</a:t>
            </a:r>
            <a:endParaRPr kumimoji="1" lang="zh-CN" altLang="en-US" dirty="0"/>
          </a:p>
          <a:p>
            <a:r>
              <a:rPr kumimoji="1" lang="en-US" altLang="zh-CN" dirty="0" smtClean="0"/>
              <a:t>Month2  </a:t>
            </a:r>
            <a:r>
              <a:rPr kumimoji="1" lang="zh-CN" altLang="en-US" dirty="0" smtClean="0"/>
              <a:t>完成问卷发布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回收系统</a:t>
            </a:r>
          </a:p>
          <a:p>
            <a:r>
              <a:rPr kumimoji="1" lang="en-US" altLang="zh-CN" dirty="0" smtClean="0"/>
              <a:t>Month3</a:t>
            </a:r>
            <a:r>
              <a:rPr kumimoji="1" lang="zh-CN" altLang="en-US" dirty="0" smtClean="0"/>
              <a:t>  完成通知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奖励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分析系统</a:t>
            </a:r>
            <a:endParaRPr kumimoji="1" lang="en-US" altLang="zh-CN" dirty="0" smtClean="0"/>
          </a:p>
          <a:p>
            <a:r>
              <a:rPr kumimoji="1" lang="en-US" altLang="zh-CN" dirty="0" smtClean="0"/>
              <a:t>Month4</a:t>
            </a:r>
            <a:r>
              <a:rPr kumimoji="1" lang="zh-CN" altLang="en-US" dirty="0" smtClean="0"/>
              <a:t>  搜索功能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并发性测试</a:t>
            </a:r>
            <a:endParaRPr kumimoji="1" lang="en-US" altLang="zh-CN" dirty="0" smtClean="0"/>
          </a:p>
          <a:p>
            <a:r>
              <a:rPr kumimoji="1" lang="en-US" altLang="zh-CN" dirty="0" smtClean="0"/>
              <a:t>Month5</a:t>
            </a:r>
            <a:r>
              <a:rPr kumimoji="1" lang="zh-CN" altLang="en-US" dirty="0" smtClean="0"/>
              <a:t>  根据实际需求进行调整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07B6-AEE5-1045-AC8E-95DBF3A2E966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项目开发费用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实际费用：面议</a:t>
            </a:r>
          </a:p>
          <a:p>
            <a:r>
              <a:rPr kumimoji="1" lang="zh-CN" altLang="en-US" dirty="0" smtClean="0"/>
              <a:t>结算方式：月结、分次结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4E6-AB86-E443-95E6-B5D790658E9D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57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其他预算说明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短信</a:t>
            </a:r>
            <a:r>
              <a:rPr kumimoji="1" lang="zh-CN" altLang="en-US" dirty="0" smtClean="0"/>
              <a:t>服务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（以螺丝帽</a:t>
            </a:r>
            <a:r>
              <a:rPr kumimoji="1" lang="en-US" altLang="zh-CN" dirty="0">
                <a:hlinkClick r:id="rId2"/>
              </a:rPr>
              <a:t>https://luosimao.com/service</a:t>
            </a:r>
            <a:r>
              <a:rPr kumimoji="1" lang="zh-CN" altLang="en-US" dirty="0" smtClean="0"/>
              <a:t>为例；服务商可选）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43" y="2697623"/>
            <a:ext cx="9452113" cy="377144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0DA-8296-2449-8C1D-E6D4AD71A2B6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9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其他预算说明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邮件</a:t>
            </a:r>
            <a:r>
              <a:rPr kumimoji="1" lang="zh-CN" altLang="en-US" dirty="0"/>
              <a:t>服务（以</a:t>
            </a:r>
            <a:r>
              <a:rPr kumimoji="1" lang="zh-CN" altLang="en-US" dirty="0" smtClean="0"/>
              <a:t>螺丝帽</a:t>
            </a:r>
            <a:r>
              <a:rPr kumimoji="1" lang="en-US" altLang="zh-CN" dirty="0">
                <a:hlinkClick r:id="rId2"/>
              </a:rPr>
              <a:t>https://luosimao.com/service</a:t>
            </a:r>
            <a:r>
              <a:rPr kumimoji="1" lang="zh-CN" altLang="en-US" dirty="0" smtClean="0"/>
              <a:t>为</a:t>
            </a:r>
            <a:r>
              <a:rPr kumimoji="1" lang="zh-CN" altLang="en-US" dirty="0"/>
              <a:t>例；服务商可选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28" y="2416627"/>
            <a:ext cx="7432773" cy="403179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BF46-DF37-9D47-BFEB-84D72ADC5C41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9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其他预算说明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安全性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（以沃通 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://buy.wosign.com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zh-CN" altLang="en-US" dirty="0"/>
              <a:t>为</a:t>
            </a:r>
            <a:r>
              <a:rPr kumimoji="1" lang="zh-CN" altLang="en-US" dirty="0" smtClean="0"/>
              <a:t>例，</a:t>
            </a:r>
            <a:r>
              <a:rPr kumimoji="1" lang="zh-CN" altLang="en-US" dirty="0" smtClean="0"/>
              <a:t>服务商可选，或不</a:t>
            </a:r>
            <a:r>
              <a:rPr kumimoji="1" lang="zh-CN" altLang="en-US" dirty="0" smtClean="0"/>
              <a:t>使用）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66" y="2878207"/>
            <a:ext cx="9410034" cy="270013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4E4C-19FF-FF40-983B-C85A16E925F1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5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整体框架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开发框架：</a:t>
            </a:r>
            <a:r>
              <a:rPr kumimoji="1" lang="en-US" altLang="zh-CN" dirty="0" err="1" smtClean="0"/>
              <a:t>Django</a:t>
            </a:r>
            <a:r>
              <a:rPr kumimoji="1" lang="en-US" altLang="zh-CN" dirty="0" smtClean="0"/>
              <a:t> </a:t>
            </a:r>
            <a:endParaRPr kumimoji="1" lang="zh-CN" altLang="en-US" dirty="0" smtClean="0"/>
          </a:p>
          <a:p>
            <a:r>
              <a:rPr kumimoji="1" lang="zh-CN" altLang="en-US" dirty="0" smtClean="0"/>
              <a:t>数据库：</a:t>
            </a:r>
            <a:r>
              <a:rPr kumimoji="1" lang="en-US" altLang="zh-CN" dirty="0" smtClean="0"/>
              <a:t>MongoDB </a:t>
            </a:r>
            <a:endParaRPr kumimoji="1" lang="zh-CN" altLang="en-US" dirty="0" smtClean="0"/>
          </a:p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及手机端适配：</a:t>
            </a:r>
            <a:r>
              <a:rPr kumimoji="1" lang="en-US" altLang="zh-CN" dirty="0" smtClean="0"/>
              <a:t>HTML5</a:t>
            </a:r>
            <a:endParaRPr kumimoji="1" lang="zh-CN" altLang="en-US" dirty="0" smtClean="0"/>
          </a:p>
          <a:p>
            <a:r>
              <a:rPr kumimoji="1" lang="zh-CN" altLang="en-US" dirty="0"/>
              <a:t>可视化：</a:t>
            </a:r>
            <a:r>
              <a:rPr kumimoji="1" lang="en-US" altLang="zh-CN" dirty="0"/>
              <a:t>D3.js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Matplotlib</a:t>
            </a:r>
            <a:endParaRPr kumimoji="1" lang="zh-CN" altLang="en-US" dirty="0" smtClean="0"/>
          </a:p>
          <a:p>
            <a:r>
              <a:rPr kumimoji="1" lang="zh-CN" altLang="en-US" dirty="0" smtClean="0"/>
              <a:t>安全性：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（付费</a:t>
            </a:r>
            <a:r>
              <a:rPr kumimoji="1" lang="zh-CN" altLang="en-US" dirty="0" smtClean="0"/>
              <a:t>功能，可选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短信邮件服务：螺丝帽</a:t>
            </a:r>
            <a:r>
              <a:rPr kumimoji="1" lang="en-US" altLang="zh-CN" dirty="0" smtClean="0"/>
              <a:t>API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付费功能，可选</a:t>
            </a:r>
            <a:r>
              <a:rPr kumimoji="1" lang="zh-CN" altLang="en-US" dirty="0"/>
              <a:t>）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7B24-DE66-7C46-9CDA-17D5BE783F92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82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其他预算说明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设计（可选）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由开发团队负责联系</a:t>
            </a:r>
            <a:r>
              <a:rPr kumimoji="1" lang="zh-CN" altLang="en-US" dirty="0" smtClean="0"/>
              <a:t>，预计</a:t>
            </a:r>
            <a:r>
              <a:rPr kumimoji="1" lang="zh-CN" altLang="en-US" dirty="0" smtClean="0"/>
              <a:t>每个网页</a:t>
            </a:r>
            <a:r>
              <a:rPr kumimoji="1" lang="en-US" altLang="zh-CN" dirty="0" smtClean="0"/>
              <a:t>500-800</a:t>
            </a:r>
            <a:r>
              <a:rPr kumimoji="1" lang="zh-CN" altLang="en-US" dirty="0" smtClean="0"/>
              <a:t>元。</a:t>
            </a:r>
          </a:p>
          <a:p>
            <a:pPr lvl="1"/>
            <a:r>
              <a:rPr kumimoji="1" lang="zh-CN" altLang="en-US" dirty="0" smtClean="0"/>
              <a:t>由甲方负责联系。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C60-1B19-6B49-BA5D-57EC18513E28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32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用户端功能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5281582"/>
              </p:ext>
            </p:extLst>
          </p:nvPr>
        </p:nvGraphicFramePr>
        <p:xfrm>
          <a:off x="838200" y="785376"/>
          <a:ext cx="8941904" cy="554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27815" y="3556001"/>
            <a:ext cx="4525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】</a:t>
            </a:r>
            <a:endParaRPr kumimoji="1"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用户在问卷编辑中可以进行保存、修改等操作，在确认无误后进行最终提交。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兑换奖励模块由于第三方支付系统不支持，所以无法进行线上直接获取奖励操作，需要考虑线下渠道。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评论社交模块可以对问卷设计提出建议，对问卷结果提出评论。</a:t>
            </a:r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ECA2-97B4-2C44-9F14-3CF974959647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管理员功能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F87B-6BD1-3F4C-950B-2685F80478CB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0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管理员功能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F33B-A3DF-E049-90C2-66E4367883F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8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样本库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14612"/>
              </p:ext>
            </p:extLst>
          </p:nvPr>
        </p:nvGraphicFramePr>
        <p:xfrm>
          <a:off x="838200" y="974362"/>
          <a:ext cx="10515600" cy="520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6097-9CD3-AE45-818D-D61508910516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2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管理员功能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564E-152A-7B4A-900E-73720DF75567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0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发布问卷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D67-91D3-B041-B37F-C0F86B14922A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管理员功能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C7C1-7B5D-3845-AE74-C468B98CAAB6}" type="datetime2">
              <a:rPr kumimoji="1" lang="zh-CN" altLang="en-US" smtClean="0"/>
              <a:t>2016年10月30日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9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601</Words>
  <Application>Microsoft Macintosh PowerPoint</Application>
  <PresentationFormat>宽屏</PresentationFormat>
  <Paragraphs>158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DengXian</vt:lpstr>
      <vt:lpstr>宋体</vt:lpstr>
      <vt:lpstr>Arial</vt:lpstr>
      <vt:lpstr>Office 主题</vt:lpstr>
      <vt:lpstr>研究生调研系统需求分析</vt:lpstr>
      <vt:lpstr>整体框架</vt:lpstr>
      <vt:lpstr>用户端功能</vt:lpstr>
      <vt:lpstr>管理员功能</vt:lpstr>
      <vt:lpstr>管理员功能</vt:lpstr>
      <vt:lpstr>样本库</vt:lpstr>
      <vt:lpstr>管理员功能</vt:lpstr>
      <vt:lpstr>发布问卷</vt:lpstr>
      <vt:lpstr>管理员功能</vt:lpstr>
      <vt:lpstr>查看问卷</vt:lpstr>
      <vt:lpstr>生成报告</vt:lpstr>
      <vt:lpstr>管理员功能</vt:lpstr>
      <vt:lpstr>搜索关键词</vt:lpstr>
      <vt:lpstr>详细需求（需明确）</vt:lpstr>
      <vt:lpstr>开发进度说明</vt:lpstr>
      <vt:lpstr>项目开发费用</vt:lpstr>
      <vt:lpstr>其他预算说明</vt:lpstr>
      <vt:lpstr>其他预算说明</vt:lpstr>
      <vt:lpstr>其他预算说明</vt:lpstr>
      <vt:lpstr>其他预算说明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132</cp:revision>
  <dcterms:created xsi:type="dcterms:W3CDTF">2016-10-30T07:40:04Z</dcterms:created>
  <dcterms:modified xsi:type="dcterms:W3CDTF">2016-10-30T09:59:49Z</dcterms:modified>
</cp:coreProperties>
</file>