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EEA30-1925-4C1A-AC7E-2B3DB45179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2BCCE2-37A1-4004-9924-FC77DDAB6410}">
      <dgm:prSet phldrT="[Текст]"/>
      <dgm:spPr/>
      <dgm:t>
        <a:bodyPr/>
        <a:lstStyle/>
        <a:p>
          <a:r>
            <a:rPr lang="en-US" dirty="0" smtClean="0"/>
            <a:t>Users</a:t>
          </a:r>
          <a:endParaRPr lang="ru-RU" dirty="0"/>
        </a:p>
      </dgm:t>
    </dgm:pt>
    <dgm:pt modelId="{EE92D3DB-4F35-46C3-A9A9-6BC11045BD66}" type="parTrans" cxnId="{1CCF0CD6-EF59-49BB-A223-D111C780466F}">
      <dgm:prSet/>
      <dgm:spPr/>
      <dgm:t>
        <a:bodyPr/>
        <a:lstStyle/>
        <a:p>
          <a:endParaRPr lang="ru-RU"/>
        </a:p>
      </dgm:t>
    </dgm:pt>
    <dgm:pt modelId="{EF844835-98E2-436C-A273-24D559DA09F5}" type="sibTrans" cxnId="{1CCF0CD6-EF59-49BB-A223-D111C780466F}">
      <dgm:prSet/>
      <dgm:spPr/>
      <dgm:t>
        <a:bodyPr/>
        <a:lstStyle/>
        <a:p>
          <a:endParaRPr lang="ru-RU"/>
        </a:p>
      </dgm:t>
    </dgm:pt>
    <dgm:pt modelId="{F8A6E171-5924-4AA2-83B8-78285B8362C8}">
      <dgm:prSet phldrT="[Текст]"/>
      <dgm:spPr/>
      <dgm:t>
        <a:bodyPr/>
        <a:lstStyle/>
        <a:p>
          <a:r>
            <a:rPr lang="en-US" dirty="0" err="1" smtClean="0"/>
            <a:t>user_name</a:t>
          </a:r>
          <a:endParaRPr lang="ru-RU" dirty="0"/>
        </a:p>
      </dgm:t>
    </dgm:pt>
    <dgm:pt modelId="{9FB51446-CD4B-47B9-9474-8C48471E428D}" type="parTrans" cxnId="{1775133E-771A-4137-93A2-BC7A4415E3B8}">
      <dgm:prSet/>
      <dgm:spPr/>
      <dgm:t>
        <a:bodyPr/>
        <a:lstStyle/>
        <a:p>
          <a:endParaRPr lang="ru-RU"/>
        </a:p>
      </dgm:t>
    </dgm:pt>
    <dgm:pt modelId="{00880EEF-9F9B-4031-9C6C-0AD81CE8BA2F}" type="sibTrans" cxnId="{1775133E-771A-4137-93A2-BC7A4415E3B8}">
      <dgm:prSet/>
      <dgm:spPr/>
      <dgm:t>
        <a:bodyPr/>
        <a:lstStyle/>
        <a:p>
          <a:endParaRPr lang="ru-RU"/>
        </a:p>
      </dgm:t>
    </dgm:pt>
    <dgm:pt modelId="{B1E425E8-802C-418B-A8EC-28EE37196870}">
      <dgm:prSet phldrT="[Текст]"/>
      <dgm:spPr/>
      <dgm:t>
        <a:bodyPr/>
        <a:lstStyle/>
        <a:p>
          <a:r>
            <a:rPr lang="en-US" dirty="0" err="1" smtClean="0"/>
            <a:t>room_num</a:t>
          </a:r>
          <a:endParaRPr lang="ru-RU" dirty="0"/>
        </a:p>
      </dgm:t>
    </dgm:pt>
    <dgm:pt modelId="{B452BDDF-4F81-4C1A-831F-2F96413DE936}" type="parTrans" cxnId="{27AAD415-7653-4A32-B286-D1135FEA83BA}">
      <dgm:prSet/>
      <dgm:spPr/>
      <dgm:t>
        <a:bodyPr/>
        <a:lstStyle/>
        <a:p>
          <a:endParaRPr lang="ru-RU"/>
        </a:p>
      </dgm:t>
    </dgm:pt>
    <dgm:pt modelId="{7BF7DBCF-E4B6-4DFD-BB20-F1BED058DA5B}" type="sibTrans" cxnId="{27AAD415-7653-4A32-B286-D1135FEA83BA}">
      <dgm:prSet/>
      <dgm:spPr/>
      <dgm:t>
        <a:bodyPr/>
        <a:lstStyle/>
        <a:p>
          <a:endParaRPr lang="ru-RU"/>
        </a:p>
      </dgm:t>
    </dgm:pt>
    <dgm:pt modelId="{2E0FBEA3-84BB-467D-96A5-9836AF332835}">
      <dgm:prSet phldrT="[Текст]"/>
      <dgm:spPr/>
      <dgm:t>
        <a:bodyPr/>
        <a:lstStyle/>
        <a:p>
          <a:r>
            <a:rPr lang="en-US" dirty="0" smtClean="0"/>
            <a:t>Rooms</a:t>
          </a:r>
          <a:endParaRPr lang="ru-RU" dirty="0"/>
        </a:p>
      </dgm:t>
    </dgm:pt>
    <dgm:pt modelId="{72EE9CAF-0871-401A-A48E-207F98898E70}" type="parTrans" cxnId="{098C5205-06D9-4010-83B5-56932FDF0EAB}">
      <dgm:prSet/>
      <dgm:spPr/>
      <dgm:t>
        <a:bodyPr/>
        <a:lstStyle/>
        <a:p>
          <a:endParaRPr lang="ru-RU"/>
        </a:p>
      </dgm:t>
    </dgm:pt>
    <dgm:pt modelId="{3EDE509C-AF9B-4FFA-B5C5-DAFAA34875E9}" type="sibTrans" cxnId="{098C5205-06D9-4010-83B5-56932FDF0EAB}">
      <dgm:prSet/>
      <dgm:spPr/>
      <dgm:t>
        <a:bodyPr/>
        <a:lstStyle/>
        <a:p>
          <a:endParaRPr lang="ru-RU"/>
        </a:p>
      </dgm:t>
    </dgm:pt>
    <dgm:pt modelId="{FB987B40-CD08-45C6-A921-0E5FAEE82F98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8B189EFB-C394-4D80-9EE1-E1EE8DD460F6}" type="parTrans" cxnId="{C1AC93B1-9688-476A-9A45-40827399129B}">
      <dgm:prSet/>
      <dgm:spPr/>
      <dgm:t>
        <a:bodyPr/>
        <a:lstStyle/>
        <a:p>
          <a:endParaRPr lang="ru-RU"/>
        </a:p>
      </dgm:t>
    </dgm:pt>
    <dgm:pt modelId="{227388F9-B4C7-42DD-A587-6C6743B4D613}" type="sibTrans" cxnId="{C1AC93B1-9688-476A-9A45-40827399129B}">
      <dgm:prSet/>
      <dgm:spPr/>
      <dgm:t>
        <a:bodyPr/>
        <a:lstStyle/>
        <a:p>
          <a:endParaRPr lang="ru-RU"/>
        </a:p>
      </dgm:t>
    </dgm:pt>
    <dgm:pt modelId="{7C3BEF89-F391-4C3C-A935-9AC30E06F3CF}">
      <dgm:prSet phldrT="[Текст]"/>
      <dgm:spPr/>
      <dgm:t>
        <a:bodyPr/>
        <a:lstStyle/>
        <a:p>
          <a:r>
            <a:rPr lang="en-US" dirty="0" smtClean="0"/>
            <a:t>Number</a:t>
          </a:r>
          <a:endParaRPr lang="ru-RU" dirty="0"/>
        </a:p>
      </dgm:t>
    </dgm:pt>
    <dgm:pt modelId="{D97B9F92-FF2F-44CD-8807-F128AD45848A}" type="parTrans" cxnId="{AC618599-D013-4939-AEF8-98F54400E9FA}">
      <dgm:prSet/>
      <dgm:spPr/>
      <dgm:t>
        <a:bodyPr/>
        <a:lstStyle/>
        <a:p>
          <a:endParaRPr lang="ru-RU"/>
        </a:p>
      </dgm:t>
    </dgm:pt>
    <dgm:pt modelId="{DF00F4A6-24D0-42F9-8DF5-730B4B13A16B}" type="sibTrans" cxnId="{AC618599-D013-4939-AEF8-98F54400E9FA}">
      <dgm:prSet/>
      <dgm:spPr/>
      <dgm:t>
        <a:bodyPr/>
        <a:lstStyle/>
        <a:p>
          <a:endParaRPr lang="ru-RU"/>
        </a:p>
      </dgm:t>
    </dgm:pt>
    <dgm:pt modelId="{83E5CBC5-47FE-41B5-ADE3-AF46F14AAEFE}">
      <dgm:prSet phldrT="[Текст]"/>
      <dgm:spPr/>
      <dgm:t>
        <a:bodyPr/>
        <a:lstStyle/>
        <a:p>
          <a:r>
            <a:rPr lang="en-US" dirty="0" smtClean="0"/>
            <a:t>Entities</a:t>
          </a:r>
          <a:endParaRPr lang="ru-RU" dirty="0"/>
        </a:p>
      </dgm:t>
    </dgm:pt>
    <dgm:pt modelId="{8C75225C-A317-4AE6-BCBD-A9D0F1198042}" type="parTrans" cxnId="{081D14DA-9C6E-4FE1-8869-BBF61D2E1A91}">
      <dgm:prSet/>
      <dgm:spPr/>
      <dgm:t>
        <a:bodyPr/>
        <a:lstStyle/>
        <a:p>
          <a:endParaRPr lang="ru-RU"/>
        </a:p>
      </dgm:t>
    </dgm:pt>
    <dgm:pt modelId="{8266D77A-7461-4FB3-B363-A129F2901B86}" type="sibTrans" cxnId="{081D14DA-9C6E-4FE1-8869-BBF61D2E1A91}">
      <dgm:prSet/>
      <dgm:spPr/>
      <dgm:t>
        <a:bodyPr/>
        <a:lstStyle/>
        <a:p>
          <a:endParaRPr lang="ru-RU"/>
        </a:p>
      </dgm:t>
    </dgm:pt>
    <dgm:pt modelId="{AC853C07-8E44-4B4A-BFD1-10BDF881EDE1}">
      <dgm:prSet phldrT="[Текст]"/>
      <dgm:spPr/>
      <dgm:t>
        <a:bodyPr/>
        <a:lstStyle/>
        <a:p>
          <a:r>
            <a:rPr lang="en-US" dirty="0" err="1" smtClean="0"/>
            <a:t>hit_points</a:t>
          </a:r>
          <a:endParaRPr lang="ru-RU" dirty="0"/>
        </a:p>
      </dgm:t>
    </dgm:pt>
    <dgm:pt modelId="{DD285C7B-EEAB-4C0B-BC66-82D8102FB1AD}" type="parTrans" cxnId="{40839B18-A150-47BA-83FF-952363C88D41}">
      <dgm:prSet/>
      <dgm:spPr/>
      <dgm:t>
        <a:bodyPr/>
        <a:lstStyle/>
        <a:p>
          <a:endParaRPr lang="ru-RU"/>
        </a:p>
      </dgm:t>
    </dgm:pt>
    <dgm:pt modelId="{5CD3E7D5-F9C7-4FF3-900D-60DDDBB7AD51}" type="sibTrans" cxnId="{40839B18-A150-47BA-83FF-952363C88D41}">
      <dgm:prSet/>
      <dgm:spPr/>
      <dgm:t>
        <a:bodyPr/>
        <a:lstStyle/>
        <a:p>
          <a:endParaRPr lang="ru-RU"/>
        </a:p>
      </dgm:t>
    </dgm:pt>
    <dgm:pt modelId="{0F6433BF-A112-4547-BE56-916119A8FE61}">
      <dgm:prSet phldrT="[Текст]"/>
      <dgm:spPr/>
      <dgm:t>
        <a:bodyPr/>
        <a:lstStyle/>
        <a:p>
          <a:r>
            <a:rPr lang="en-US" dirty="0" err="1" smtClean="0"/>
            <a:t>action_points</a:t>
          </a:r>
          <a:endParaRPr lang="ru-RU" dirty="0"/>
        </a:p>
      </dgm:t>
    </dgm:pt>
    <dgm:pt modelId="{229A454F-CCFA-41E2-BFA3-58098745A66E}" type="parTrans" cxnId="{A486A04F-AA67-4D8C-82A2-0D3567ACBBC8}">
      <dgm:prSet/>
      <dgm:spPr/>
      <dgm:t>
        <a:bodyPr/>
        <a:lstStyle/>
        <a:p>
          <a:endParaRPr lang="ru-RU"/>
        </a:p>
      </dgm:t>
    </dgm:pt>
    <dgm:pt modelId="{8BF8F5BD-0BDE-4097-A056-3EA3E2F8F544}" type="sibTrans" cxnId="{A486A04F-AA67-4D8C-82A2-0D3567ACBBC8}">
      <dgm:prSet/>
      <dgm:spPr/>
      <dgm:t>
        <a:bodyPr/>
        <a:lstStyle/>
        <a:p>
          <a:endParaRPr lang="ru-RU"/>
        </a:p>
      </dgm:t>
    </dgm:pt>
    <dgm:pt modelId="{070FF091-BB19-4548-BBCC-EDBEED141E22}">
      <dgm:prSet phldrT="[Текст]"/>
      <dgm:spPr/>
      <dgm:t>
        <a:bodyPr/>
        <a:lstStyle/>
        <a:p>
          <a:r>
            <a:rPr lang="en-US" dirty="0" smtClean="0"/>
            <a:t>damage</a:t>
          </a:r>
          <a:endParaRPr lang="ru-RU" dirty="0"/>
        </a:p>
      </dgm:t>
    </dgm:pt>
    <dgm:pt modelId="{C60467A0-73A9-4621-B73A-A8B31938ADF5}" type="parTrans" cxnId="{D3F4EE9E-99DD-4F0E-BD6D-B144C9C35B3A}">
      <dgm:prSet/>
      <dgm:spPr/>
      <dgm:t>
        <a:bodyPr/>
        <a:lstStyle/>
        <a:p>
          <a:endParaRPr lang="ru-RU"/>
        </a:p>
      </dgm:t>
    </dgm:pt>
    <dgm:pt modelId="{89D67D8A-CCB4-4C04-9ED6-008CFE2F8098}" type="sibTrans" cxnId="{D3F4EE9E-99DD-4F0E-BD6D-B144C9C35B3A}">
      <dgm:prSet/>
      <dgm:spPr/>
      <dgm:t>
        <a:bodyPr/>
        <a:lstStyle/>
        <a:p>
          <a:endParaRPr lang="ru-RU"/>
        </a:p>
      </dgm:t>
    </dgm:pt>
    <dgm:pt modelId="{23FC9CF5-86EC-49D2-89F9-3FDCDCCD7CE1}">
      <dgm:prSet phldrT="[Текст]"/>
      <dgm:spPr/>
      <dgm:t>
        <a:bodyPr/>
        <a:lstStyle/>
        <a:p>
          <a:r>
            <a:rPr lang="en-US" dirty="0" err="1" smtClean="0"/>
            <a:t>posX</a:t>
          </a:r>
          <a:endParaRPr lang="ru-RU" dirty="0"/>
        </a:p>
      </dgm:t>
    </dgm:pt>
    <dgm:pt modelId="{21EC77A8-F57F-464B-B524-6E1A36758581}" type="parTrans" cxnId="{ADBCBFBB-EA8C-4B63-A587-587505D80FD8}">
      <dgm:prSet/>
      <dgm:spPr/>
      <dgm:t>
        <a:bodyPr/>
        <a:lstStyle/>
        <a:p>
          <a:endParaRPr lang="ru-RU"/>
        </a:p>
      </dgm:t>
    </dgm:pt>
    <dgm:pt modelId="{C7FFB41F-39BD-44D8-B338-42026E184F6D}" type="sibTrans" cxnId="{ADBCBFBB-EA8C-4B63-A587-587505D80FD8}">
      <dgm:prSet/>
      <dgm:spPr/>
      <dgm:t>
        <a:bodyPr/>
        <a:lstStyle/>
        <a:p>
          <a:endParaRPr lang="ru-RU"/>
        </a:p>
      </dgm:t>
    </dgm:pt>
    <dgm:pt modelId="{52901E77-F4EB-4922-BF04-072F154D5274}">
      <dgm:prSet phldrT="[Текст]"/>
      <dgm:spPr/>
      <dgm:t>
        <a:bodyPr/>
        <a:lstStyle/>
        <a:p>
          <a:r>
            <a:rPr lang="en-US" dirty="0" err="1" smtClean="0"/>
            <a:t>posY</a:t>
          </a:r>
          <a:endParaRPr lang="ru-RU" dirty="0"/>
        </a:p>
      </dgm:t>
    </dgm:pt>
    <dgm:pt modelId="{E0DC82F1-EF18-4D19-81FE-1DC6414E1C34}" type="parTrans" cxnId="{921AA55A-28A5-448A-8C29-B819F0E81121}">
      <dgm:prSet/>
      <dgm:spPr/>
      <dgm:t>
        <a:bodyPr/>
        <a:lstStyle/>
        <a:p>
          <a:endParaRPr lang="ru-RU"/>
        </a:p>
      </dgm:t>
    </dgm:pt>
    <dgm:pt modelId="{71BC8966-27DE-4A7D-BE0B-F935A4423245}" type="sibTrans" cxnId="{921AA55A-28A5-448A-8C29-B819F0E81121}">
      <dgm:prSet/>
      <dgm:spPr/>
      <dgm:t>
        <a:bodyPr/>
        <a:lstStyle/>
        <a:p>
          <a:endParaRPr lang="ru-RU"/>
        </a:p>
      </dgm:t>
    </dgm:pt>
    <dgm:pt modelId="{2CEC434B-6CFD-4F4F-AAFD-EB4F8E9C3F18}">
      <dgm:prSet phldrT="[Текст]"/>
      <dgm:spPr/>
      <dgm:t>
        <a:bodyPr/>
        <a:lstStyle/>
        <a:p>
          <a:r>
            <a:rPr lang="en-US" dirty="0" err="1" smtClean="0"/>
            <a:t>Enter_posX</a:t>
          </a:r>
          <a:endParaRPr lang="ru-RU" dirty="0"/>
        </a:p>
      </dgm:t>
    </dgm:pt>
    <dgm:pt modelId="{F51EEC0B-B0BC-4A90-B4F8-6AF9B88A08FE}" type="parTrans" cxnId="{1B95CFA9-C4DF-4705-AC4B-5E5B0976A970}">
      <dgm:prSet/>
      <dgm:spPr/>
      <dgm:t>
        <a:bodyPr/>
        <a:lstStyle/>
        <a:p>
          <a:endParaRPr lang="ru-RU"/>
        </a:p>
      </dgm:t>
    </dgm:pt>
    <dgm:pt modelId="{01992556-3357-44C2-AD0E-E2EF52EB9F32}" type="sibTrans" cxnId="{1B95CFA9-C4DF-4705-AC4B-5E5B0976A970}">
      <dgm:prSet/>
      <dgm:spPr/>
      <dgm:t>
        <a:bodyPr/>
        <a:lstStyle/>
        <a:p>
          <a:endParaRPr lang="ru-RU"/>
        </a:p>
      </dgm:t>
    </dgm:pt>
    <dgm:pt modelId="{C781F228-A113-4EF3-B639-47BBCDA2BE8A}">
      <dgm:prSet phldrT="[Текст]"/>
      <dgm:spPr/>
      <dgm:t>
        <a:bodyPr/>
        <a:lstStyle/>
        <a:p>
          <a:r>
            <a:rPr lang="en-US" dirty="0" err="1" smtClean="0"/>
            <a:t>Enter_posY</a:t>
          </a:r>
          <a:endParaRPr lang="ru-RU" dirty="0"/>
        </a:p>
      </dgm:t>
    </dgm:pt>
    <dgm:pt modelId="{CF2958D9-FD5D-43C5-8D5E-820DB2B44A89}" type="parTrans" cxnId="{075A4210-F8CE-4EF7-8A73-80809E02E8F7}">
      <dgm:prSet/>
      <dgm:spPr/>
      <dgm:t>
        <a:bodyPr/>
        <a:lstStyle/>
        <a:p>
          <a:endParaRPr lang="ru-RU"/>
        </a:p>
      </dgm:t>
    </dgm:pt>
    <dgm:pt modelId="{0269983D-A6B9-4700-ABA3-707FD507A66B}" type="sibTrans" cxnId="{075A4210-F8CE-4EF7-8A73-80809E02E8F7}">
      <dgm:prSet/>
      <dgm:spPr/>
      <dgm:t>
        <a:bodyPr/>
        <a:lstStyle/>
        <a:p>
          <a:endParaRPr lang="ru-RU"/>
        </a:p>
      </dgm:t>
    </dgm:pt>
    <dgm:pt modelId="{C495E6A7-DA18-46C4-8B83-C00571DED6A4}">
      <dgm:prSet phldrT="[Текст]"/>
      <dgm:spPr/>
      <dgm:t>
        <a:bodyPr/>
        <a:lstStyle/>
        <a:p>
          <a:r>
            <a:rPr lang="en-US" dirty="0" err="1" smtClean="0"/>
            <a:t>Exit_posX</a:t>
          </a:r>
          <a:endParaRPr lang="ru-RU" dirty="0"/>
        </a:p>
      </dgm:t>
    </dgm:pt>
    <dgm:pt modelId="{9C4216D6-27FE-4F47-AEDC-3FD6080C106C}" type="parTrans" cxnId="{4B9DF119-38CD-481E-998F-48D51AF4A188}">
      <dgm:prSet/>
      <dgm:spPr/>
      <dgm:t>
        <a:bodyPr/>
        <a:lstStyle/>
        <a:p>
          <a:endParaRPr lang="ru-RU"/>
        </a:p>
      </dgm:t>
    </dgm:pt>
    <dgm:pt modelId="{072977E8-10C7-46E5-8169-031AB2619A7C}" type="sibTrans" cxnId="{4B9DF119-38CD-481E-998F-48D51AF4A188}">
      <dgm:prSet/>
      <dgm:spPr/>
      <dgm:t>
        <a:bodyPr/>
        <a:lstStyle/>
        <a:p>
          <a:endParaRPr lang="ru-RU"/>
        </a:p>
      </dgm:t>
    </dgm:pt>
    <dgm:pt modelId="{DFBA26F2-6EBF-4FD0-8895-894CAB9A9D70}">
      <dgm:prSet phldrT="[Текст]"/>
      <dgm:spPr/>
      <dgm:t>
        <a:bodyPr/>
        <a:lstStyle/>
        <a:p>
          <a:r>
            <a:rPr lang="en-US" dirty="0" err="1" smtClean="0"/>
            <a:t>exit_posY</a:t>
          </a:r>
          <a:endParaRPr lang="ru-RU" dirty="0"/>
        </a:p>
      </dgm:t>
    </dgm:pt>
    <dgm:pt modelId="{99B825CD-E072-495B-996F-B08D358648DF}" type="parTrans" cxnId="{FA5184FE-9B96-4928-A3FB-94956CE9D92A}">
      <dgm:prSet/>
      <dgm:spPr/>
      <dgm:t>
        <a:bodyPr/>
        <a:lstStyle/>
        <a:p>
          <a:endParaRPr lang="ru-RU"/>
        </a:p>
      </dgm:t>
    </dgm:pt>
    <dgm:pt modelId="{BDC819D9-77B0-4D05-B9FE-41B6E0BBBE62}" type="sibTrans" cxnId="{FA5184FE-9B96-4928-A3FB-94956CE9D92A}">
      <dgm:prSet/>
      <dgm:spPr/>
      <dgm:t>
        <a:bodyPr/>
        <a:lstStyle/>
        <a:p>
          <a:endParaRPr lang="ru-RU"/>
        </a:p>
      </dgm:t>
    </dgm:pt>
    <dgm:pt modelId="{086449A9-F0ED-4F08-ACE2-149D4FF7B70B}">
      <dgm:prSet phldrT="[Текст]"/>
      <dgm:spPr/>
      <dgm:t>
        <a:bodyPr/>
        <a:lstStyle/>
        <a:p>
          <a:r>
            <a:rPr lang="en-US" dirty="0" smtClean="0"/>
            <a:t>user</a:t>
          </a:r>
          <a:endParaRPr lang="ru-RU" dirty="0"/>
        </a:p>
      </dgm:t>
    </dgm:pt>
    <dgm:pt modelId="{538A0D36-DDF1-4501-9F02-127A82072430}" type="parTrans" cxnId="{BC4772FA-5858-4C3E-9CA9-41935F678F91}">
      <dgm:prSet/>
      <dgm:spPr/>
      <dgm:t>
        <a:bodyPr/>
        <a:lstStyle/>
        <a:p>
          <a:endParaRPr lang="ru-RU"/>
        </a:p>
      </dgm:t>
    </dgm:pt>
    <dgm:pt modelId="{5F7685DC-85A2-4810-8111-DF4EA540402B}" type="sibTrans" cxnId="{BC4772FA-5858-4C3E-9CA9-41935F678F91}">
      <dgm:prSet/>
      <dgm:spPr/>
      <dgm:t>
        <a:bodyPr/>
        <a:lstStyle/>
        <a:p>
          <a:endParaRPr lang="ru-RU"/>
        </a:p>
      </dgm:t>
    </dgm:pt>
    <dgm:pt modelId="{C2428EC6-D0DA-4420-8692-CF7217AAC1F5}">
      <dgm:prSet/>
      <dgm:spPr/>
      <dgm:t>
        <a:bodyPr/>
        <a:lstStyle/>
        <a:p>
          <a:r>
            <a:rPr lang="en-US" dirty="0" err="1" smtClean="0"/>
            <a:t>room_id</a:t>
          </a:r>
          <a:endParaRPr lang="ru-RU" dirty="0"/>
        </a:p>
      </dgm:t>
    </dgm:pt>
    <dgm:pt modelId="{78C05B46-CCC2-472B-8642-E211B3A951F8}" type="parTrans" cxnId="{07838031-9ED9-43B2-BF8A-B8ED0228AB41}">
      <dgm:prSet/>
      <dgm:spPr/>
      <dgm:t>
        <a:bodyPr/>
        <a:lstStyle/>
        <a:p>
          <a:endParaRPr lang="ru-RU"/>
        </a:p>
      </dgm:t>
    </dgm:pt>
    <dgm:pt modelId="{0663CC1C-71CD-4361-BC72-099A71AD2E47}" type="sibTrans" cxnId="{07838031-9ED9-43B2-BF8A-B8ED0228AB41}">
      <dgm:prSet/>
      <dgm:spPr/>
      <dgm:t>
        <a:bodyPr/>
        <a:lstStyle/>
        <a:p>
          <a:endParaRPr lang="ru-RU"/>
        </a:p>
      </dgm:t>
    </dgm:pt>
    <dgm:pt modelId="{EE1D6906-52A3-4777-86EF-44298666C619}">
      <dgm:prSet/>
      <dgm:spPr/>
      <dgm:t>
        <a:bodyPr/>
        <a:lstStyle/>
        <a:p>
          <a:r>
            <a:rPr lang="en-US" dirty="0" smtClean="0"/>
            <a:t>color</a:t>
          </a:r>
          <a:endParaRPr lang="ru-RU" dirty="0"/>
        </a:p>
      </dgm:t>
    </dgm:pt>
    <dgm:pt modelId="{40D79C0A-F172-40FE-9A6A-71AFC4A771F6}" type="parTrans" cxnId="{ECCD028E-E492-40E8-BD0F-64241FB1EDCC}">
      <dgm:prSet/>
      <dgm:spPr/>
      <dgm:t>
        <a:bodyPr/>
        <a:lstStyle/>
        <a:p>
          <a:endParaRPr lang="ru-RU"/>
        </a:p>
      </dgm:t>
    </dgm:pt>
    <dgm:pt modelId="{EFDA43E3-B49D-4342-BF0F-6E3A261B2892}" type="sibTrans" cxnId="{ECCD028E-E492-40E8-BD0F-64241FB1EDCC}">
      <dgm:prSet/>
      <dgm:spPr/>
      <dgm:t>
        <a:bodyPr/>
        <a:lstStyle/>
        <a:p>
          <a:endParaRPr lang="ru-RU"/>
        </a:p>
      </dgm:t>
    </dgm:pt>
    <dgm:pt modelId="{985E6EA2-6D11-4D91-8F9D-0E0019A9EB92}">
      <dgm:prSet/>
      <dgm:spPr/>
      <dgm:t>
        <a:bodyPr/>
        <a:lstStyle/>
        <a:p>
          <a:r>
            <a:rPr lang="en-US" dirty="0" err="1" smtClean="0"/>
            <a:t>hit_points</a:t>
          </a:r>
          <a:endParaRPr lang="ru-RU" dirty="0"/>
        </a:p>
      </dgm:t>
    </dgm:pt>
    <dgm:pt modelId="{E8C9CFC6-7DDD-40D0-84DC-190B9052A010}" type="parTrans" cxnId="{46119593-AD3B-4827-9FF8-F6858802AF36}">
      <dgm:prSet/>
      <dgm:spPr/>
      <dgm:t>
        <a:bodyPr/>
        <a:lstStyle/>
        <a:p>
          <a:endParaRPr lang="ru-RU"/>
        </a:p>
      </dgm:t>
    </dgm:pt>
    <dgm:pt modelId="{56278271-A895-4685-9433-896791D0D1E2}" type="sibTrans" cxnId="{46119593-AD3B-4827-9FF8-F6858802AF36}">
      <dgm:prSet/>
      <dgm:spPr/>
      <dgm:t>
        <a:bodyPr/>
        <a:lstStyle/>
        <a:p>
          <a:endParaRPr lang="ru-RU"/>
        </a:p>
      </dgm:t>
    </dgm:pt>
    <dgm:pt modelId="{2558A706-7114-4927-969A-71DB6B7A6197}">
      <dgm:prSet/>
      <dgm:spPr/>
      <dgm:t>
        <a:bodyPr/>
        <a:lstStyle/>
        <a:p>
          <a:r>
            <a:rPr lang="en-US" smtClean="0"/>
            <a:t>posX</a:t>
          </a:r>
          <a:endParaRPr lang="ru-RU" dirty="0"/>
        </a:p>
      </dgm:t>
    </dgm:pt>
    <dgm:pt modelId="{F24E950A-DB48-4842-A244-6BE459440E40}" type="parTrans" cxnId="{EF370E66-BA9E-47B1-8DD1-197C655F3B3E}">
      <dgm:prSet/>
      <dgm:spPr/>
      <dgm:t>
        <a:bodyPr/>
        <a:lstStyle/>
        <a:p>
          <a:endParaRPr lang="ru-RU"/>
        </a:p>
      </dgm:t>
    </dgm:pt>
    <dgm:pt modelId="{9202D49D-2D7C-4162-AA97-E65038CBD562}" type="sibTrans" cxnId="{EF370E66-BA9E-47B1-8DD1-197C655F3B3E}">
      <dgm:prSet/>
      <dgm:spPr/>
      <dgm:t>
        <a:bodyPr/>
        <a:lstStyle/>
        <a:p>
          <a:endParaRPr lang="ru-RU"/>
        </a:p>
      </dgm:t>
    </dgm:pt>
    <dgm:pt modelId="{59CBDF42-A291-43A8-A867-446BA1D04115}">
      <dgm:prSet/>
      <dgm:spPr/>
      <dgm:t>
        <a:bodyPr/>
        <a:lstStyle/>
        <a:p>
          <a:r>
            <a:rPr lang="en-US" smtClean="0"/>
            <a:t>posY</a:t>
          </a:r>
          <a:endParaRPr lang="ru-RU" dirty="0"/>
        </a:p>
      </dgm:t>
    </dgm:pt>
    <dgm:pt modelId="{A6148C4F-51B9-4D07-BC32-7C18BD91144E}" type="parTrans" cxnId="{4B906E92-6A62-4FB8-A93E-4BDF4F9E29D6}">
      <dgm:prSet/>
      <dgm:spPr/>
      <dgm:t>
        <a:bodyPr/>
        <a:lstStyle/>
        <a:p>
          <a:endParaRPr lang="ru-RU"/>
        </a:p>
      </dgm:t>
    </dgm:pt>
    <dgm:pt modelId="{3174FD22-6626-4762-87F0-3E4C87DE5657}" type="sibTrans" cxnId="{4B906E92-6A62-4FB8-A93E-4BDF4F9E29D6}">
      <dgm:prSet/>
      <dgm:spPr/>
      <dgm:t>
        <a:bodyPr/>
        <a:lstStyle/>
        <a:p>
          <a:endParaRPr lang="ru-RU"/>
        </a:p>
      </dgm:t>
    </dgm:pt>
    <dgm:pt modelId="{BF23D773-13A9-42CB-A90A-4AEBE664528F}">
      <dgm:prSet phldrT="[Текст]"/>
      <dgm:spPr/>
      <dgm:t>
        <a:bodyPr/>
        <a:lstStyle/>
        <a:p>
          <a:endParaRPr lang="ru-RU" dirty="0"/>
        </a:p>
      </dgm:t>
    </dgm:pt>
    <dgm:pt modelId="{0FC5E5CD-B280-497A-BF6E-209B96341274}" type="parTrans" cxnId="{F73CE4FE-99CB-4EC0-BA1B-8BF9E9731C80}">
      <dgm:prSet/>
      <dgm:spPr/>
      <dgm:t>
        <a:bodyPr/>
        <a:lstStyle/>
        <a:p>
          <a:endParaRPr lang="ru-RU"/>
        </a:p>
      </dgm:t>
    </dgm:pt>
    <dgm:pt modelId="{7A8EC7E6-6D43-4C06-8614-3CBB4A4A156F}" type="sibTrans" cxnId="{F73CE4FE-99CB-4EC0-BA1B-8BF9E9731C80}">
      <dgm:prSet/>
      <dgm:spPr/>
      <dgm:t>
        <a:bodyPr/>
        <a:lstStyle/>
        <a:p>
          <a:endParaRPr lang="ru-RU"/>
        </a:p>
      </dgm:t>
    </dgm:pt>
    <dgm:pt modelId="{4B7EE080-7223-43AD-BB67-7051194CD088}">
      <dgm:prSet phldrT="[Текст]"/>
      <dgm:spPr/>
      <dgm:t>
        <a:bodyPr/>
        <a:lstStyle/>
        <a:p>
          <a:r>
            <a:rPr lang="en-US" dirty="0" err="1" smtClean="0"/>
            <a:t>max_hit_points</a:t>
          </a:r>
          <a:endParaRPr lang="ru-RU" dirty="0"/>
        </a:p>
      </dgm:t>
    </dgm:pt>
    <dgm:pt modelId="{14065525-0075-4DC8-9E4B-408253C30ABA}" type="parTrans" cxnId="{B4366647-D179-4D44-A939-5C4D745397AA}">
      <dgm:prSet/>
      <dgm:spPr/>
      <dgm:t>
        <a:bodyPr/>
        <a:lstStyle/>
        <a:p>
          <a:endParaRPr lang="ru-RU"/>
        </a:p>
      </dgm:t>
    </dgm:pt>
    <dgm:pt modelId="{473D6E94-FCB3-42C3-8326-DFE7ABA52DE6}" type="sibTrans" cxnId="{B4366647-D179-4D44-A939-5C4D745397AA}">
      <dgm:prSet/>
      <dgm:spPr/>
      <dgm:t>
        <a:bodyPr/>
        <a:lstStyle/>
        <a:p>
          <a:endParaRPr lang="ru-RU"/>
        </a:p>
      </dgm:t>
    </dgm:pt>
    <dgm:pt modelId="{BAB19745-8996-4BC3-BB9A-CB51559070D8}">
      <dgm:prSet phldrT="[Текст]"/>
      <dgm:spPr/>
      <dgm:t>
        <a:bodyPr/>
        <a:lstStyle/>
        <a:p>
          <a:r>
            <a:rPr lang="en-US" dirty="0" err="1" smtClean="0"/>
            <a:t>max_action_points</a:t>
          </a:r>
          <a:endParaRPr lang="ru-RU" dirty="0"/>
        </a:p>
      </dgm:t>
    </dgm:pt>
    <dgm:pt modelId="{CA18CADE-93F8-4E3B-8540-5C88C71D29A8}" type="parTrans" cxnId="{79185AA8-BE79-4FFD-8C9A-66251B9CC5A1}">
      <dgm:prSet/>
      <dgm:spPr/>
      <dgm:t>
        <a:bodyPr/>
        <a:lstStyle/>
        <a:p>
          <a:endParaRPr lang="ru-RU"/>
        </a:p>
      </dgm:t>
    </dgm:pt>
    <dgm:pt modelId="{01B633DA-F80D-4FE9-B083-765C10F9EA68}" type="sibTrans" cxnId="{79185AA8-BE79-4FFD-8C9A-66251B9CC5A1}">
      <dgm:prSet/>
      <dgm:spPr/>
      <dgm:t>
        <a:bodyPr/>
        <a:lstStyle/>
        <a:p>
          <a:endParaRPr lang="ru-RU"/>
        </a:p>
      </dgm:t>
    </dgm:pt>
    <dgm:pt modelId="{7FD6E0BF-AE78-41B4-9EB5-1B565A8683A5}">
      <dgm:prSet phldrT="[Текст]"/>
      <dgm:spPr/>
      <dgm:t>
        <a:bodyPr/>
        <a:lstStyle/>
        <a:p>
          <a:r>
            <a:rPr lang="en-US" dirty="0" err="1" smtClean="0"/>
            <a:t>max_gamage</a:t>
          </a:r>
          <a:endParaRPr lang="ru-RU" dirty="0"/>
        </a:p>
      </dgm:t>
    </dgm:pt>
    <dgm:pt modelId="{7B4A8A52-3261-45B6-8E1E-6D5DE69F69C8}" type="parTrans" cxnId="{F85F495B-E840-4DC0-B0A0-1A4A9A8B91BA}">
      <dgm:prSet/>
      <dgm:spPr/>
      <dgm:t>
        <a:bodyPr/>
        <a:lstStyle/>
        <a:p>
          <a:endParaRPr lang="ru-RU"/>
        </a:p>
      </dgm:t>
    </dgm:pt>
    <dgm:pt modelId="{B7B447E2-FA1F-4A0A-82BD-9B41D542B8C1}" type="sibTrans" cxnId="{F85F495B-E840-4DC0-B0A0-1A4A9A8B91BA}">
      <dgm:prSet/>
      <dgm:spPr/>
      <dgm:t>
        <a:bodyPr/>
        <a:lstStyle/>
        <a:p>
          <a:endParaRPr lang="ru-RU"/>
        </a:p>
      </dgm:t>
    </dgm:pt>
    <dgm:pt modelId="{F322E415-F01A-4F06-A79A-5B588A11DE27}">
      <dgm:prSet phldrT="[Текст]"/>
      <dgm:spPr/>
      <dgm:t>
        <a:bodyPr/>
        <a:lstStyle/>
        <a:p>
          <a:r>
            <a:rPr lang="en-US" dirty="0" smtClean="0"/>
            <a:t>experience</a:t>
          </a:r>
          <a:endParaRPr lang="ru-RU" dirty="0"/>
        </a:p>
      </dgm:t>
    </dgm:pt>
    <dgm:pt modelId="{981B945D-C4FD-4714-975D-5A1C27903B88}" type="parTrans" cxnId="{DF5F5C07-D0DD-4011-98B2-244D5B1A877C}">
      <dgm:prSet/>
      <dgm:spPr/>
      <dgm:t>
        <a:bodyPr/>
        <a:lstStyle/>
        <a:p>
          <a:endParaRPr lang="ru-RU"/>
        </a:p>
      </dgm:t>
    </dgm:pt>
    <dgm:pt modelId="{899F093B-14B2-49DD-9C94-9BDDF03BF2C2}" type="sibTrans" cxnId="{DF5F5C07-D0DD-4011-98B2-244D5B1A877C}">
      <dgm:prSet/>
      <dgm:spPr/>
      <dgm:t>
        <a:bodyPr/>
        <a:lstStyle/>
        <a:p>
          <a:endParaRPr lang="ru-RU"/>
        </a:p>
      </dgm:t>
    </dgm:pt>
    <dgm:pt modelId="{21E5B5A0-B4A0-41AC-BDFE-F4524D52CE58}">
      <dgm:prSet phldrT="[Текст]"/>
      <dgm:spPr/>
      <dgm:t>
        <a:bodyPr/>
        <a:lstStyle/>
        <a:p>
          <a:r>
            <a:rPr lang="en-US" dirty="0" err="1" smtClean="0"/>
            <a:t>max_experience</a:t>
          </a:r>
          <a:endParaRPr lang="ru-RU" dirty="0"/>
        </a:p>
      </dgm:t>
    </dgm:pt>
    <dgm:pt modelId="{7E6BAD1B-E900-4BAA-B26E-5350C75B1CFA}" type="parTrans" cxnId="{DBEA9359-EC37-4947-88D6-1A000AE08323}">
      <dgm:prSet/>
      <dgm:spPr/>
      <dgm:t>
        <a:bodyPr/>
        <a:lstStyle/>
        <a:p>
          <a:endParaRPr lang="ru-RU"/>
        </a:p>
      </dgm:t>
    </dgm:pt>
    <dgm:pt modelId="{D9046AC7-AE33-40B8-8273-18E858EFFEDE}" type="sibTrans" cxnId="{DBEA9359-EC37-4947-88D6-1A000AE08323}">
      <dgm:prSet/>
      <dgm:spPr/>
      <dgm:t>
        <a:bodyPr/>
        <a:lstStyle/>
        <a:p>
          <a:endParaRPr lang="ru-RU"/>
        </a:p>
      </dgm:t>
    </dgm:pt>
    <dgm:pt modelId="{ED282E6B-FE92-41EC-B6B0-B6E6A7A5E562}">
      <dgm:prSet/>
      <dgm:spPr/>
      <dgm:t>
        <a:bodyPr/>
        <a:lstStyle/>
        <a:p>
          <a:r>
            <a:rPr lang="en-US" smtClean="0"/>
            <a:t>max_hit_points</a:t>
          </a:r>
          <a:endParaRPr lang="ru-RU" dirty="0"/>
        </a:p>
      </dgm:t>
    </dgm:pt>
    <dgm:pt modelId="{0793FEFE-AB1F-4AFC-BB04-5B2FA2674161}" type="parTrans" cxnId="{84579B5A-B6FF-46F6-BDB0-7EC10F19E6EB}">
      <dgm:prSet/>
      <dgm:spPr/>
      <dgm:t>
        <a:bodyPr/>
        <a:lstStyle/>
        <a:p>
          <a:endParaRPr lang="ru-RU"/>
        </a:p>
      </dgm:t>
    </dgm:pt>
    <dgm:pt modelId="{815559BD-955A-4243-9370-0DF97AF1569E}" type="sibTrans" cxnId="{84579B5A-B6FF-46F6-BDB0-7EC10F19E6EB}">
      <dgm:prSet/>
      <dgm:spPr/>
      <dgm:t>
        <a:bodyPr/>
        <a:lstStyle/>
        <a:p>
          <a:endParaRPr lang="ru-RU"/>
        </a:p>
      </dgm:t>
    </dgm:pt>
    <dgm:pt modelId="{05B69768-A281-4A9D-8CA9-A07D693934A9}">
      <dgm:prSet/>
      <dgm:spPr/>
      <dgm:t>
        <a:bodyPr/>
        <a:lstStyle/>
        <a:p>
          <a:r>
            <a:rPr lang="en-US" smtClean="0"/>
            <a:t>action_points</a:t>
          </a:r>
          <a:endParaRPr lang="ru-RU" dirty="0"/>
        </a:p>
      </dgm:t>
    </dgm:pt>
    <dgm:pt modelId="{46D08878-6970-4AC7-83B6-47E4FDD4B99C}" type="parTrans" cxnId="{6756A5B7-FE24-4AE9-ABC9-1B8946559BAE}">
      <dgm:prSet/>
      <dgm:spPr/>
      <dgm:t>
        <a:bodyPr/>
        <a:lstStyle/>
        <a:p>
          <a:endParaRPr lang="ru-RU"/>
        </a:p>
      </dgm:t>
    </dgm:pt>
    <dgm:pt modelId="{EC880CE8-C9CE-468A-99CA-203546C2DB7F}" type="sibTrans" cxnId="{6756A5B7-FE24-4AE9-ABC9-1B8946559BAE}">
      <dgm:prSet/>
      <dgm:spPr/>
      <dgm:t>
        <a:bodyPr/>
        <a:lstStyle/>
        <a:p>
          <a:endParaRPr lang="ru-RU"/>
        </a:p>
      </dgm:t>
    </dgm:pt>
    <dgm:pt modelId="{9BC0B6DA-21BA-4031-8EF6-D6459A3D5B80}">
      <dgm:prSet/>
      <dgm:spPr/>
      <dgm:t>
        <a:bodyPr/>
        <a:lstStyle/>
        <a:p>
          <a:r>
            <a:rPr lang="en-US" smtClean="0"/>
            <a:t>max_action_points</a:t>
          </a:r>
          <a:endParaRPr lang="ru-RU" dirty="0"/>
        </a:p>
      </dgm:t>
    </dgm:pt>
    <dgm:pt modelId="{D4FD96C2-682A-4C1C-BC57-0F55AB2897C2}" type="parTrans" cxnId="{53AD2722-A259-4235-90FC-BD8427AC8F03}">
      <dgm:prSet/>
      <dgm:spPr/>
      <dgm:t>
        <a:bodyPr/>
        <a:lstStyle/>
        <a:p>
          <a:endParaRPr lang="ru-RU"/>
        </a:p>
      </dgm:t>
    </dgm:pt>
    <dgm:pt modelId="{A7575EA1-C9E0-4437-829F-C0D8AF35E25D}" type="sibTrans" cxnId="{53AD2722-A259-4235-90FC-BD8427AC8F03}">
      <dgm:prSet/>
      <dgm:spPr/>
      <dgm:t>
        <a:bodyPr/>
        <a:lstStyle/>
        <a:p>
          <a:endParaRPr lang="ru-RU"/>
        </a:p>
      </dgm:t>
    </dgm:pt>
    <dgm:pt modelId="{F42CEFE8-6E68-4597-A62B-E5A5113B1E7D}">
      <dgm:prSet/>
      <dgm:spPr/>
      <dgm:t>
        <a:bodyPr/>
        <a:lstStyle/>
        <a:p>
          <a:r>
            <a:rPr lang="en-US" smtClean="0"/>
            <a:t>damage</a:t>
          </a:r>
          <a:endParaRPr lang="ru-RU" dirty="0"/>
        </a:p>
      </dgm:t>
    </dgm:pt>
    <dgm:pt modelId="{455D6208-B198-419D-90A4-00E869AA520E}" type="parTrans" cxnId="{CB13D20A-BE57-4F1A-B810-2C7DBCEBA586}">
      <dgm:prSet/>
      <dgm:spPr/>
      <dgm:t>
        <a:bodyPr/>
        <a:lstStyle/>
        <a:p>
          <a:endParaRPr lang="ru-RU"/>
        </a:p>
      </dgm:t>
    </dgm:pt>
    <dgm:pt modelId="{80EC04A4-951C-4559-A59A-F33BE27A6EB7}" type="sibTrans" cxnId="{CB13D20A-BE57-4F1A-B810-2C7DBCEBA586}">
      <dgm:prSet/>
      <dgm:spPr/>
      <dgm:t>
        <a:bodyPr/>
        <a:lstStyle/>
        <a:p>
          <a:endParaRPr lang="ru-RU"/>
        </a:p>
      </dgm:t>
    </dgm:pt>
    <dgm:pt modelId="{D9A08DC5-5527-4ADA-B5C8-60B5B027A9EB}">
      <dgm:prSet/>
      <dgm:spPr/>
      <dgm:t>
        <a:bodyPr/>
        <a:lstStyle/>
        <a:p>
          <a:r>
            <a:rPr lang="en-US" dirty="0" err="1" smtClean="0"/>
            <a:t>max_gamage</a:t>
          </a:r>
          <a:endParaRPr lang="ru-RU" dirty="0"/>
        </a:p>
      </dgm:t>
    </dgm:pt>
    <dgm:pt modelId="{AF812C40-0F55-42A3-9376-60D3FC3ED10E}" type="parTrans" cxnId="{66DFD97C-1894-44E3-8EBC-B0ECDE5E0E7D}">
      <dgm:prSet/>
      <dgm:spPr/>
      <dgm:t>
        <a:bodyPr/>
        <a:lstStyle/>
        <a:p>
          <a:endParaRPr lang="ru-RU"/>
        </a:p>
      </dgm:t>
    </dgm:pt>
    <dgm:pt modelId="{A6067E7D-F292-402C-90B4-77117E483F46}" type="sibTrans" cxnId="{66DFD97C-1894-44E3-8EBC-B0ECDE5E0E7D}">
      <dgm:prSet/>
      <dgm:spPr/>
      <dgm:t>
        <a:bodyPr/>
        <a:lstStyle/>
        <a:p>
          <a:endParaRPr lang="ru-RU"/>
        </a:p>
      </dgm:t>
    </dgm:pt>
    <dgm:pt modelId="{2A0A2EE2-0876-4530-B68C-C9914575CA6B}">
      <dgm:prSet/>
      <dgm:spPr/>
      <dgm:t>
        <a:bodyPr/>
        <a:lstStyle/>
        <a:p>
          <a:r>
            <a:rPr lang="en-US" dirty="0" smtClean="0"/>
            <a:t>id </a:t>
          </a:r>
          <a:endParaRPr lang="ru-RU" dirty="0"/>
        </a:p>
      </dgm:t>
    </dgm:pt>
    <dgm:pt modelId="{B54F8E63-C531-40A3-B493-3CBF9BD15F1D}" type="parTrans" cxnId="{E528DF4F-5FFA-4D3A-B446-9E6BFE80D65A}">
      <dgm:prSet/>
      <dgm:spPr/>
      <dgm:t>
        <a:bodyPr/>
        <a:lstStyle/>
        <a:p>
          <a:endParaRPr lang="ru-RU"/>
        </a:p>
      </dgm:t>
    </dgm:pt>
    <dgm:pt modelId="{B3BF0A45-7CDF-4E24-8775-CC04AFB18401}" type="sibTrans" cxnId="{E528DF4F-5FFA-4D3A-B446-9E6BFE80D65A}">
      <dgm:prSet/>
      <dgm:spPr/>
      <dgm:t>
        <a:bodyPr/>
        <a:lstStyle/>
        <a:p>
          <a:endParaRPr lang="ru-RU"/>
        </a:p>
      </dgm:t>
    </dgm:pt>
    <dgm:pt modelId="{D9592EEA-0EA9-4895-9D7A-B688FD59CF9B}" type="pres">
      <dgm:prSet presAssocID="{972EEA30-1925-4C1A-AC7E-2B3DB45179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3B33B56-A589-4CC4-BB33-4FC48646F9D6}" type="pres">
      <dgm:prSet presAssocID="{072BCCE2-37A1-4004-9924-FC77DDAB6410}" presName="composite" presStyleCnt="0"/>
      <dgm:spPr/>
    </dgm:pt>
    <dgm:pt modelId="{A8064CFC-3DA6-4911-B45C-68A8A5C862AF}" type="pres">
      <dgm:prSet presAssocID="{072BCCE2-37A1-4004-9924-FC77DDAB641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CD115F-5D7F-47E6-B852-93032DF43A6B}" type="pres">
      <dgm:prSet presAssocID="{072BCCE2-37A1-4004-9924-FC77DDAB641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A7BC8C-C9E3-41FA-9D38-6A2A72448103}" type="pres">
      <dgm:prSet presAssocID="{EF844835-98E2-436C-A273-24D559DA09F5}" presName="space" presStyleCnt="0"/>
      <dgm:spPr/>
    </dgm:pt>
    <dgm:pt modelId="{01397686-BB5A-4266-B114-BA1645F7D617}" type="pres">
      <dgm:prSet presAssocID="{2E0FBEA3-84BB-467D-96A5-9836AF332835}" presName="composite" presStyleCnt="0"/>
      <dgm:spPr/>
    </dgm:pt>
    <dgm:pt modelId="{0A7EFED3-D232-4185-91DB-9F8A8FDF6742}" type="pres">
      <dgm:prSet presAssocID="{2E0FBEA3-84BB-467D-96A5-9836AF33283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30DA44-0BD7-42D5-897E-C23202A67351}" type="pres">
      <dgm:prSet presAssocID="{2E0FBEA3-84BB-467D-96A5-9836AF33283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7633D7-12DA-4EEA-898C-452A7E4AB948}" type="pres">
      <dgm:prSet presAssocID="{3EDE509C-AF9B-4FFA-B5C5-DAFAA34875E9}" presName="space" presStyleCnt="0"/>
      <dgm:spPr/>
    </dgm:pt>
    <dgm:pt modelId="{A9C4D4FA-1D3B-4D71-896C-B560965E0954}" type="pres">
      <dgm:prSet presAssocID="{83E5CBC5-47FE-41B5-ADE3-AF46F14AAEFE}" presName="composite" presStyleCnt="0"/>
      <dgm:spPr/>
    </dgm:pt>
    <dgm:pt modelId="{84B60CA6-6F0D-4EF3-9C6F-21B1067FB248}" type="pres">
      <dgm:prSet presAssocID="{83E5CBC5-47FE-41B5-ADE3-AF46F14AAE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1DDD35-C12F-4AFE-A885-A317C1155B5B}" type="pres">
      <dgm:prSet presAssocID="{83E5CBC5-47FE-41B5-ADE3-AF46F14AAEF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CFC238E-B9FC-489E-B99F-18F2AB7DF7F7}" type="presOf" srcId="{2CEC434B-6CFD-4F4F-AAFD-EB4F8E9C3F18}" destId="{6130DA44-0BD7-42D5-897E-C23202A67351}" srcOrd="0" destOrd="2" presId="urn:microsoft.com/office/officeart/2005/8/layout/hList1"/>
    <dgm:cxn modelId="{40839B18-A150-47BA-83FF-952363C88D41}" srcId="{072BCCE2-37A1-4004-9924-FC77DDAB6410}" destId="{AC853C07-8E44-4B4A-BFD1-10BDF881EDE1}" srcOrd="2" destOrd="0" parTransId="{DD285C7B-EEAB-4C0B-BC66-82D8102FB1AD}" sibTransId="{5CD3E7D5-F9C7-4FF3-900D-60DDDBB7AD51}"/>
    <dgm:cxn modelId="{DF5F5C07-D0DD-4011-98B2-244D5B1A877C}" srcId="{072BCCE2-37A1-4004-9924-FC77DDAB6410}" destId="{F322E415-F01A-4F06-A79A-5B588A11DE27}" srcOrd="10" destOrd="0" parTransId="{981B945D-C4FD-4714-975D-5A1C27903B88}" sibTransId="{899F093B-14B2-49DD-9C94-9BDDF03BF2C2}"/>
    <dgm:cxn modelId="{8EAA2D29-C982-4F08-99A2-878E9088C393}" type="presOf" srcId="{070FF091-BB19-4548-BBCC-EDBEED141E22}" destId="{C7CD115F-5D7F-47E6-B852-93032DF43A6B}" srcOrd="0" destOrd="6" presId="urn:microsoft.com/office/officeart/2005/8/layout/hList1"/>
    <dgm:cxn modelId="{27AAD415-7653-4A32-B286-D1135FEA83BA}" srcId="{072BCCE2-37A1-4004-9924-FC77DDAB6410}" destId="{B1E425E8-802C-418B-A8EC-28EE37196870}" srcOrd="1" destOrd="0" parTransId="{B452BDDF-4F81-4C1A-831F-2F96413DE936}" sibTransId="{7BF7DBCF-E4B6-4DFD-BB20-F1BED058DA5B}"/>
    <dgm:cxn modelId="{6634EBAD-1A34-4A14-AFF8-3D210929B13B}" type="presOf" srcId="{83E5CBC5-47FE-41B5-ADE3-AF46F14AAEFE}" destId="{84B60CA6-6F0D-4EF3-9C6F-21B1067FB248}" srcOrd="0" destOrd="0" presId="urn:microsoft.com/office/officeart/2005/8/layout/hList1"/>
    <dgm:cxn modelId="{A154A736-D8A4-486E-ABF1-0E6FF5BAE413}" type="presOf" srcId="{985E6EA2-6D11-4D91-8F9D-0E0019A9EB92}" destId="{D01DDD35-C12F-4AFE-A885-A317C1155B5B}" srcOrd="0" destOrd="3" presId="urn:microsoft.com/office/officeart/2005/8/layout/hList1"/>
    <dgm:cxn modelId="{A486A04F-AA67-4D8C-82A2-0D3567ACBBC8}" srcId="{072BCCE2-37A1-4004-9924-FC77DDAB6410}" destId="{0F6433BF-A112-4547-BE56-916119A8FE61}" srcOrd="4" destOrd="0" parTransId="{229A454F-CCFA-41E2-BFA3-58098745A66E}" sibTransId="{8BF8F5BD-0BDE-4097-A056-3EA3E2F8F544}"/>
    <dgm:cxn modelId="{D29A11EF-826C-40F7-92A4-D743313634A9}" type="presOf" srcId="{2E0FBEA3-84BB-467D-96A5-9836AF332835}" destId="{0A7EFED3-D232-4185-91DB-9F8A8FDF6742}" srcOrd="0" destOrd="0" presId="urn:microsoft.com/office/officeart/2005/8/layout/hList1"/>
    <dgm:cxn modelId="{ED283095-0CA3-4A62-95C6-029686B46E75}" type="presOf" srcId="{C2428EC6-D0DA-4420-8692-CF7217AAC1F5}" destId="{D01DDD35-C12F-4AFE-A885-A317C1155B5B}" srcOrd="0" destOrd="1" presId="urn:microsoft.com/office/officeart/2005/8/layout/hList1"/>
    <dgm:cxn modelId="{909AE369-22CD-4A09-B455-CEBFB4F320C0}" type="presOf" srcId="{7FD6E0BF-AE78-41B4-9EB5-1B565A8683A5}" destId="{C7CD115F-5D7F-47E6-B852-93032DF43A6B}" srcOrd="0" destOrd="7" presId="urn:microsoft.com/office/officeart/2005/8/layout/hList1"/>
    <dgm:cxn modelId="{6C2B5CB9-80AD-411B-A2AF-EB70151C718C}" type="presOf" srcId="{7C3BEF89-F391-4C3C-A935-9AC30E06F3CF}" destId="{6130DA44-0BD7-42D5-897E-C23202A67351}" srcOrd="0" destOrd="1" presId="urn:microsoft.com/office/officeart/2005/8/layout/hList1"/>
    <dgm:cxn modelId="{4E898BD4-04FD-4918-B3CF-E104F317CA14}" type="presOf" srcId="{EE1D6906-52A3-4777-86EF-44298666C619}" destId="{D01DDD35-C12F-4AFE-A885-A317C1155B5B}" srcOrd="0" destOrd="2" presId="urn:microsoft.com/office/officeart/2005/8/layout/hList1"/>
    <dgm:cxn modelId="{ADBCBFBB-EA8C-4B63-A587-587505D80FD8}" srcId="{072BCCE2-37A1-4004-9924-FC77DDAB6410}" destId="{23FC9CF5-86EC-49D2-89F9-3FDCDCCD7CE1}" srcOrd="8" destOrd="0" parTransId="{21EC77A8-F57F-464B-B524-6E1A36758581}" sibTransId="{C7FFB41F-39BD-44D8-B338-42026E184F6D}"/>
    <dgm:cxn modelId="{CB13D20A-BE57-4F1A-B810-2C7DBCEBA586}" srcId="{83E5CBC5-47FE-41B5-ADE3-AF46F14AAEFE}" destId="{F42CEFE8-6E68-4597-A62B-E5A5113B1E7D}" srcOrd="7" destOrd="0" parTransId="{455D6208-B198-419D-90A4-00E869AA520E}" sibTransId="{80EC04A4-951C-4559-A59A-F33BE27A6EB7}"/>
    <dgm:cxn modelId="{D3F4EE9E-99DD-4F0E-BD6D-B144C9C35B3A}" srcId="{072BCCE2-37A1-4004-9924-FC77DDAB6410}" destId="{070FF091-BB19-4548-BBCC-EDBEED141E22}" srcOrd="6" destOrd="0" parTransId="{C60467A0-73A9-4621-B73A-A8B31938ADF5}" sibTransId="{89D67D8A-CCB4-4C04-9ED6-008CFE2F8098}"/>
    <dgm:cxn modelId="{84579B5A-B6FF-46F6-BDB0-7EC10F19E6EB}" srcId="{83E5CBC5-47FE-41B5-ADE3-AF46F14AAEFE}" destId="{ED282E6B-FE92-41EC-B6B0-B6E6A7A5E562}" srcOrd="4" destOrd="0" parTransId="{0793FEFE-AB1F-4AFC-BB04-5B2FA2674161}" sibTransId="{815559BD-955A-4243-9370-0DF97AF1569E}"/>
    <dgm:cxn modelId="{0C97E5DA-2B46-4D98-8BBE-F4BABD5872F5}" type="presOf" srcId="{BF23D773-13A9-42CB-A90A-4AEBE664528F}" destId="{C7CD115F-5D7F-47E6-B852-93032DF43A6B}" srcOrd="0" destOrd="12" presId="urn:microsoft.com/office/officeart/2005/8/layout/hList1"/>
    <dgm:cxn modelId="{07838031-9ED9-43B2-BF8A-B8ED0228AB41}" srcId="{83E5CBC5-47FE-41B5-ADE3-AF46F14AAEFE}" destId="{C2428EC6-D0DA-4420-8692-CF7217AAC1F5}" srcOrd="1" destOrd="0" parTransId="{78C05B46-CCC2-472B-8642-E211B3A951F8}" sibTransId="{0663CC1C-71CD-4361-BC72-099A71AD2E47}"/>
    <dgm:cxn modelId="{7B4A6F0F-9028-41DC-B212-7C107A260BEE}" type="presOf" srcId="{2A0A2EE2-0876-4530-B68C-C9914575CA6B}" destId="{D01DDD35-C12F-4AFE-A885-A317C1155B5B}" srcOrd="0" destOrd="0" presId="urn:microsoft.com/office/officeart/2005/8/layout/hList1"/>
    <dgm:cxn modelId="{081D14DA-9C6E-4FE1-8869-BBF61D2E1A91}" srcId="{972EEA30-1925-4C1A-AC7E-2B3DB4517989}" destId="{83E5CBC5-47FE-41B5-ADE3-AF46F14AAEFE}" srcOrd="2" destOrd="0" parTransId="{8C75225C-A317-4AE6-BCBD-A9D0F1198042}" sibTransId="{8266D77A-7461-4FB3-B363-A129F2901B86}"/>
    <dgm:cxn modelId="{921AA55A-28A5-448A-8C29-B819F0E81121}" srcId="{072BCCE2-37A1-4004-9924-FC77DDAB6410}" destId="{52901E77-F4EB-4922-BF04-072F154D5274}" srcOrd="9" destOrd="0" parTransId="{E0DC82F1-EF18-4D19-81FE-1DC6414E1C34}" sibTransId="{71BC8966-27DE-4A7D-BE0B-F935A4423245}"/>
    <dgm:cxn modelId="{C1AC93B1-9688-476A-9A45-40827399129B}" srcId="{2E0FBEA3-84BB-467D-96A5-9836AF332835}" destId="{FB987B40-CD08-45C6-A921-0E5FAEE82F98}" srcOrd="0" destOrd="0" parTransId="{8B189EFB-C394-4D80-9EE1-E1EE8DD460F6}" sibTransId="{227388F9-B4C7-42DD-A587-6C6743B4D613}"/>
    <dgm:cxn modelId="{DBEA9359-EC37-4947-88D6-1A000AE08323}" srcId="{072BCCE2-37A1-4004-9924-FC77DDAB6410}" destId="{21E5B5A0-B4A0-41AC-BDFE-F4524D52CE58}" srcOrd="11" destOrd="0" parTransId="{7E6BAD1B-E900-4BAA-B26E-5350C75B1CFA}" sibTransId="{D9046AC7-AE33-40B8-8273-18E858EFFEDE}"/>
    <dgm:cxn modelId="{E7EEB759-4560-44B0-B5B8-4A943E339703}" type="presOf" srcId="{972EEA30-1925-4C1A-AC7E-2B3DB4517989}" destId="{D9592EEA-0EA9-4895-9D7A-B688FD59CF9B}" srcOrd="0" destOrd="0" presId="urn:microsoft.com/office/officeart/2005/8/layout/hList1"/>
    <dgm:cxn modelId="{79185AA8-BE79-4FFD-8C9A-66251B9CC5A1}" srcId="{072BCCE2-37A1-4004-9924-FC77DDAB6410}" destId="{BAB19745-8996-4BC3-BB9A-CB51559070D8}" srcOrd="5" destOrd="0" parTransId="{CA18CADE-93F8-4E3B-8540-5C88C71D29A8}" sibTransId="{01B633DA-F80D-4FE9-B083-765C10F9EA68}"/>
    <dgm:cxn modelId="{ADA98848-F625-4687-8928-C14382FF7DEB}" type="presOf" srcId="{AC853C07-8E44-4B4A-BFD1-10BDF881EDE1}" destId="{C7CD115F-5D7F-47E6-B852-93032DF43A6B}" srcOrd="0" destOrd="2" presId="urn:microsoft.com/office/officeart/2005/8/layout/hList1"/>
    <dgm:cxn modelId="{1B95CFA9-C4DF-4705-AC4B-5E5B0976A970}" srcId="{2E0FBEA3-84BB-467D-96A5-9836AF332835}" destId="{2CEC434B-6CFD-4F4F-AAFD-EB4F8E9C3F18}" srcOrd="2" destOrd="0" parTransId="{F51EEC0B-B0BC-4A90-B4F8-6AF9B88A08FE}" sibTransId="{01992556-3357-44C2-AD0E-E2EF52EB9F32}"/>
    <dgm:cxn modelId="{1775133E-771A-4137-93A2-BC7A4415E3B8}" srcId="{072BCCE2-37A1-4004-9924-FC77DDAB6410}" destId="{F8A6E171-5924-4AA2-83B8-78285B8362C8}" srcOrd="0" destOrd="0" parTransId="{9FB51446-CD4B-47B9-9474-8C48471E428D}" sibTransId="{00880EEF-9F9B-4031-9C6C-0AD81CE8BA2F}"/>
    <dgm:cxn modelId="{FA5184FE-9B96-4928-A3FB-94956CE9D92A}" srcId="{2E0FBEA3-84BB-467D-96A5-9836AF332835}" destId="{DFBA26F2-6EBF-4FD0-8895-894CAB9A9D70}" srcOrd="5" destOrd="0" parTransId="{99B825CD-E072-495B-996F-B08D358648DF}" sibTransId="{BDC819D9-77B0-4D05-B9FE-41B6E0BBBE62}"/>
    <dgm:cxn modelId="{4B906E92-6A62-4FB8-A93E-4BDF4F9E29D6}" srcId="{83E5CBC5-47FE-41B5-ADE3-AF46F14AAEFE}" destId="{59CBDF42-A291-43A8-A867-446BA1D04115}" srcOrd="10" destOrd="0" parTransId="{A6148C4F-51B9-4D07-BC32-7C18BD91144E}" sibTransId="{3174FD22-6626-4762-87F0-3E4C87DE5657}"/>
    <dgm:cxn modelId="{CA37C6C6-46E2-49CD-A2CE-9DF682553222}" type="presOf" srcId="{0F6433BF-A112-4547-BE56-916119A8FE61}" destId="{C7CD115F-5D7F-47E6-B852-93032DF43A6B}" srcOrd="0" destOrd="4" presId="urn:microsoft.com/office/officeart/2005/8/layout/hList1"/>
    <dgm:cxn modelId="{569953DE-638F-4729-A395-F0060F48BC29}" type="presOf" srcId="{DFBA26F2-6EBF-4FD0-8895-894CAB9A9D70}" destId="{6130DA44-0BD7-42D5-897E-C23202A67351}" srcOrd="0" destOrd="5" presId="urn:microsoft.com/office/officeart/2005/8/layout/hList1"/>
    <dgm:cxn modelId="{06578BE1-75F0-46A9-97A8-24E6A728D433}" type="presOf" srcId="{59CBDF42-A291-43A8-A867-446BA1D04115}" destId="{D01DDD35-C12F-4AFE-A885-A317C1155B5B}" srcOrd="0" destOrd="10" presId="urn:microsoft.com/office/officeart/2005/8/layout/hList1"/>
    <dgm:cxn modelId="{A78D00ED-5571-498E-A184-02CEE3B8CF15}" type="presOf" srcId="{9BC0B6DA-21BA-4031-8EF6-D6459A3D5B80}" destId="{D01DDD35-C12F-4AFE-A885-A317C1155B5B}" srcOrd="0" destOrd="6" presId="urn:microsoft.com/office/officeart/2005/8/layout/hList1"/>
    <dgm:cxn modelId="{E5CEC91A-51A2-4B82-AE01-C8AA225C1D06}" type="presOf" srcId="{4B7EE080-7223-43AD-BB67-7051194CD088}" destId="{C7CD115F-5D7F-47E6-B852-93032DF43A6B}" srcOrd="0" destOrd="3" presId="urn:microsoft.com/office/officeart/2005/8/layout/hList1"/>
    <dgm:cxn modelId="{EF370E66-BA9E-47B1-8DD1-197C655F3B3E}" srcId="{83E5CBC5-47FE-41B5-ADE3-AF46F14AAEFE}" destId="{2558A706-7114-4927-969A-71DB6B7A6197}" srcOrd="9" destOrd="0" parTransId="{F24E950A-DB48-4842-A244-6BE459440E40}" sibTransId="{9202D49D-2D7C-4162-AA97-E65038CBD562}"/>
    <dgm:cxn modelId="{FB22DF15-7560-4CB8-8032-444FCA4078AB}" type="presOf" srcId="{B1E425E8-802C-418B-A8EC-28EE37196870}" destId="{C7CD115F-5D7F-47E6-B852-93032DF43A6B}" srcOrd="0" destOrd="1" presId="urn:microsoft.com/office/officeart/2005/8/layout/hList1"/>
    <dgm:cxn modelId="{AC618599-D013-4939-AEF8-98F54400E9FA}" srcId="{2E0FBEA3-84BB-467D-96A5-9836AF332835}" destId="{7C3BEF89-F391-4C3C-A935-9AC30E06F3CF}" srcOrd="1" destOrd="0" parTransId="{D97B9F92-FF2F-44CD-8807-F128AD45848A}" sibTransId="{DF00F4A6-24D0-42F9-8DF5-730B4B13A16B}"/>
    <dgm:cxn modelId="{15FA697D-0D75-4D83-B339-DD9568692BA8}" type="presOf" srcId="{FB987B40-CD08-45C6-A921-0E5FAEE82F98}" destId="{6130DA44-0BD7-42D5-897E-C23202A67351}" srcOrd="0" destOrd="0" presId="urn:microsoft.com/office/officeart/2005/8/layout/hList1"/>
    <dgm:cxn modelId="{E9BD5030-7435-426C-BEB0-C5C72C2A1B11}" type="presOf" srcId="{F8A6E171-5924-4AA2-83B8-78285B8362C8}" destId="{C7CD115F-5D7F-47E6-B852-93032DF43A6B}" srcOrd="0" destOrd="0" presId="urn:microsoft.com/office/officeart/2005/8/layout/hList1"/>
    <dgm:cxn modelId="{363FF755-3F6D-4D7D-8CA8-F36F9DC0ED7C}" type="presOf" srcId="{05B69768-A281-4A9D-8CA9-A07D693934A9}" destId="{D01DDD35-C12F-4AFE-A885-A317C1155B5B}" srcOrd="0" destOrd="5" presId="urn:microsoft.com/office/officeart/2005/8/layout/hList1"/>
    <dgm:cxn modelId="{F73CE4FE-99CB-4EC0-BA1B-8BF9E9731C80}" srcId="{072BCCE2-37A1-4004-9924-FC77DDAB6410}" destId="{BF23D773-13A9-42CB-A90A-4AEBE664528F}" srcOrd="12" destOrd="0" parTransId="{0FC5E5CD-B280-497A-BF6E-209B96341274}" sibTransId="{7A8EC7E6-6D43-4C06-8614-3CBB4A4A156F}"/>
    <dgm:cxn modelId="{6756A5B7-FE24-4AE9-ABC9-1B8946559BAE}" srcId="{83E5CBC5-47FE-41B5-ADE3-AF46F14AAEFE}" destId="{05B69768-A281-4A9D-8CA9-A07D693934A9}" srcOrd="5" destOrd="0" parTransId="{46D08878-6970-4AC7-83B6-47E4FDD4B99C}" sibTransId="{EC880CE8-C9CE-468A-99CA-203546C2DB7F}"/>
    <dgm:cxn modelId="{66DFD97C-1894-44E3-8EBC-B0ECDE5E0E7D}" srcId="{83E5CBC5-47FE-41B5-ADE3-AF46F14AAEFE}" destId="{D9A08DC5-5527-4ADA-B5C8-60B5B027A9EB}" srcOrd="8" destOrd="0" parTransId="{AF812C40-0F55-42A3-9376-60D3FC3ED10E}" sibTransId="{A6067E7D-F292-402C-90B4-77117E483F46}"/>
    <dgm:cxn modelId="{F85F495B-E840-4DC0-B0A0-1A4A9A8B91BA}" srcId="{072BCCE2-37A1-4004-9924-FC77DDAB6410}" destId="{7FD6E0BF-AE78-41B4-9EB5-1B565A8683A5}" srcOrd="7" destOrd="0" parTransId="{7B4A8A52-3261-45B6-8E1E-6D5DE69F69C8}" sibTransId="{B7B447E2-FA1F-4A0A-82BD-9B41D542B8C1}"/>
    <dgm:cxn modelId="{9ACDF323-EB0C-4018-948F-40F8E9F8E893}" type="presOf" srcId="{F322E415-F01A-4F06-A79A-5B588A11DE27}" destId="{C7CD115F-5D7F-47E6-B852-93032DF43A6B}" srcOrd="0" destOrd="10" presId="urn:microsoft.com/office/officeart/2005/8/layout/hList1"/>
    <dgm:cxn modelId="{075A4210-F8CE-4EF7-8A73-80809E02E8F7}" srcId="{2E0FBEA3-84BB-467D-96A5-9836AF332835}" destId="{C781F228-A113-4EF3-B639-47BBCDA2BE8A}" srcOrd="3" destOrd="0" parTransId="{CF2958D9-FD5D-43C5-8D5E-820DB2B44A89}" sibTransId="{0269983D-A6B9-4700-ABA3-707FD507A66B}"/>
    <dgm:cxn modelId="{AC8DDB32-B09F-4448-92C7-DD41B1F2A0FD}" type="presOf" srcId="{21E5B5A0-B4A0-41AC-BDFE-F4524D52CE58}" destId="{C7CD115F-5D7F-47E6-B852-93032DF43A6B}" srcOrd="0" destOrd="11" presId="urn:microsoft.com/office/officeart/2005/8/layout/hList1"/>
    <dgm:cxn modelId="{DA1F582F-C73E-4907-80F7-99EC826F7B58}" type="presOf" srcId="{52901E77-F4EB-4922-BF04-072F154D5274}" destId="{C7CD115F-5D7F-47E6-B852-93032DF43A6B}" srcOrd="0" destOrd="9" presId="urn:microsoft.com/office/officeart/2005/8/layout/hList1"/>
    <dgm:cxn modelId="{73369C67-3904-4E19-9A58-111EC0113996}" type="presOf" srcId="{ED282E6B-FE92-41EC-B6B0-B6E6A7A5E562}" destId="{D01DDD35-C12F-4AFE-A885-A317C1155B5B}" srcOrd="0" destOrd="4" presId="urn:microsoft.com/office/officeart/2005/8/layout/hList1"/>
    <dgm:cxn modelId="{5AF28AD3-124C-4DF7-AEA6-C0048B26EEE9}" type="presOf" srcId="{23FC9CF5-86EC-49D2-89F9-3FDCDCCD7CE1}" destId="{C7CD115F-5D7F-47E6-B852-93032DF43A6B}" srcOrd="0" destOrd="8" presId="urn:microsoft.com/office/officeart/2005/8/layout/hList1"/>
    <dgm:cxn modelId="{ECCD028E-E492-40E8-BD0F-64241FB1EDCC}" srcId="{83E5CBC5-47FE-41B5-ADE3-AF46F14AAEFE}" destId="{EE1D6906-52A3-4777-86EF-44298666C619}" srcOrd="2" destOrd="0" parTransId="{40D79C0A-F172-40FE-9A6A-71AFC4A771F6}" sibTransId="{EFDA43E3-B49D-4342-BF0F-6E3A261B2892}"/>
    <dgm:cxn modelId="{DB090E5D-617A-4155-831A-CEFB02454A12}" type="presOf" srcId="{C781F228-A113-4EF3-B639-47BBCDA2BE8A}" destId="{6130DA44-0BD7-42D5-897E-C23202A67351}" srcOrd="0" destOrd="3" presId="urn:microsoft.com/office/officeart/2005/8/layout/hList1"/>
    <dgm:cxn modelId="{FF73463E-E2C1-4213-A68B-51622B04122A}" type="presOf" srcId="{2558A706-7114-4927-969A-71DB6B7A6197}" destId="{D01DDD35-C12F-4AFE-A885-A317C1155B5B}" srcOrd="0" destOrd="9" presId="urn:microsoft.com/office/officeart/2005/8/layout/hList1"/>
    <dgm:cxn modelId="{87EC2F7B-27A8-4499-B111-A2DF8F0496AA}" type="presOf" srcId="{BAB19745-8996-4BC3-BB9A-CB51559070D8}" destId="{C7CD115F-5D7F-47E6-B852-93032DF43A6B}" srcOrd="0" destOrd="5" presId="urn:microsoft.com/office/officeart/2005/8/layout/hList1"/>
    <dgm:cxn modelId="{1CCF0CD6-EF59-49BB-A223-D111C780466F}" srcId="{972EEA30-1925-4C1A-AC7E-2B3DB4517989}" destId="{072BCCE2-37A1-4004-9924-FC77DDAB6410}" srcOrd="0" destOrd="0" parTransId="{EE92D3DB-4F35-46C3-A9A9-6BC11045BD66}" sibTransId="{EF844835-98E2-436C-A273-24D559DA09F5}"/>
    <dgm:cxn modelId="{53AD2722-A259-4235-90FC-BD8427AC8F03}" srcId="{83E5CBC5-47FE-41B5-ADE3-AF46F14AAEFE}" destId="{9BC0B6DA-21BA-4031-8EF6-D6459A3D5B80}" srcOrd="6" destOrd="0" parTransId="{D4FD96C2-682A-4C1C-BC57-0F55AB2897C2}" sibTransId="{A7575EA1-C9E0-4437-829F-C0D8AF35E25D}"/>
    <dgm:cxn modelId="{CC3C6E46-A07D-49EF-BE2E-168AEE9D2D97}" type="presOf" srcId="{086449A9-F0ED-4F08-ACE2-149D4FF7B70B}" destId="{6130DA44-0BD7-42D5-897E-C23202A67351}" srcOrd="0" destOrd="6" presId="urn:microsoft.com/office/officeart/2005/8/layout/hList1"/>
    <dgm:cxn modelId="{E528DF4F-5FFA-4D3A-B446-9E6BFE80D65A}" srcId="{83E5CBC5-47FE-41B5-ADE3-AF46F14AAEFE}" destId="{2A0A2EE2-0876-4530-B68C-C9914575CA6B}" srcOrd="0" destOrd="0" parTransId="{B54F8E63-C531-40A3-B493-3CBF9BD15F1D}" sibTransId="{B3BF0A45-7CDF-4E24-8775-CC04AFB18401}"/>
    <dgm:cxn modelId="{BC4772FA-5858-4C3E-9CA9-41935F678F91}" srcId="{2E0FBEA3-84BB-467D-96A5-9836AF332835}" destId="{086449A9-F0ED-4F08-ACE2-149D4FF7B70B}" srcOrd="6" destOrd="0" parTransId="{538A0D36-DDF1-4501-9F02-127A82072430}" sibTransId="{5F7685DC-85A2-4810-8111-DF4EA540402B}"/>
    <dgm:cxn modelId="{DBE68CE2-3709-4C73-BD08-15CF36F84CC4}" type="presOf" srcId="{F42CEFE8-6E68-4597-A62B-E5A5113B1E7D}" destId="{D01DDD35-C12F-4AFE-A885-A317C1155B5B}" srcOrd="0" destOrd="7" presId="urn:microsoft.com/office/officeart/2005/8/layout/hList1"/>
    <dgm:cxn modelId="{46119593-AD3B-4827-9FF8-F6858802AF36}" srcId="{83E5CBC5-47FE-41B5-ADE3-AF46F14AAEFE}" destId="{985E6EA2-6D11-4D91-8F9D-0E0019A9EB92}" srcOrd="3" destOrd="0" parTransId="{E8C9CFC6-7DDD-40D0-84DC-190B9052A010}" sibTransId="{56278271-A895-4685-9433-896791D0D1E2}"/>
    <dgm:cxn modelId="{5C7BEBDC-CD36-459D-BEB0-3DDB26897396}" type="presOf" srcId="{C495E6A7-DA18-46C4-8B83-C00571DED6A4}" destId="{6130DA44-0BD7-42D5-897E-C23202A67351}" srcOrd="0" destOrd="4" presId="urn:microsoft.com/office/officeart/2005/8/layout/hList1"/>
    <dgm:cxn modelId="{B4366647-D179-4D44-A939-5C4D745397AA}" srcId="{072BCCE2-37A1-4004-9924-FC77DDAB6410}" destId="{4B7EE080-7223-43AD-BB67-7051194CD088}" srcOrd="3" destOrd="0" parTransId="{14065525-0075-4DC8-9E4B-408253C30ABA}" sibTransId="{473D6E94-FCB3-42C3-8326-DFE7ABA52DE6}"/>
    <dgm:cxn modelId="{620B1432-1D54-41DB-A0F7-D768E24678CD}" type="presOf" srcId="{D9A08DC5-5527-4ADA-B5C8-60B5B027A9EB}" destId="{D01DDD35-C12F-4AFE-A885-A317C1155B5B}" srcOrd="0" destOrd="8" presId="urn:microsoft.com/office/officeart/2005/8/layout/hList1"/>
    <dgm:cxn modelId="{098C5205-06D9-4010-83B5-56932FDF0EAB}" srcId="{972EEA30-1925-4C1A-AC7E-2B3DB4517989}" destId="{2E0FBEA3-84BB-467D-96A5-9836AF332835}" srcOrd="1" destOrd="0" parTransId="{72EE9CAF-0871-401A-A48E-207F98898E70}" sibTransId="{3EDE509C-AF9B-4FFA-B5C5-DAFAA34875E9}"/>
    <dgm:cxn modelId="{186D7D72-43DB-4D9B-A7F3-81DB35D7454A}" type="presOf" srcId="{072BCCE2-37A1-4004-9924-FC77DDAB6410}" destId="{A8064CFC-3DA6-4911-B45C-68A8A5C862AF}" srcOrd="0" destOrd="0" presId="urn:microsoft.com/office/officeart/2005/8/layout/hList1"/>
    <dgm:cxn modelId="{4B9DF119-38CD-481E-998F-48D51AF4A188}" srcId="{2E0FBEA3-84BB-467D-96A5-9836AF332835}" destId="{C495E6A7-DA18-46C4-8B83-C00571DED6A4}" srcOrd="4" destOrd="0" parTransId="{9C4216D6-27FE-4F47-AEDC-3FD6080C106C}" sibTransId="{072977E8-10C7-46E5-8169-031AB2619A7C}"/>
    <dgm:cxn modelId="{D6698D54-8015-45E2-9AD4-48979F95A7FB}" type="presParOf" srcId="{D9592EEA-0EA9-4895-9D7A-B688FD59CF9B}" destId="{53B33B56-A589-4CC4-BB33-4FC48646F9D6}" srcOrd="0" destOrd="0" presId="urn:microsoft.com/office/officeart/2005/8/layout/hList1"/>
    <dgm:cxn modelId="{B66122FE-C64F-4367-B736-1649CE872F62}" type="presParOf" srcId="{53B33B56-A589-4CC4-BB33-4FC48646F9D6}" destId="{A8064CFC-3DA6-4911-B45C-68A8A5C862AF}" srcOrd="0" destOrd="0" presId="urn:microsoft.com/office/officeart/2005/8/layout/hList1"/>
    <dgm:cxn modelId="{2AA1302A-0F81-4CBD-9603-863552F2A930}" type="presParOf" srcId="{53B33B56-A589-4CC4-BB33-4FC48646F9D6}" destId="{C7CD115F-5D7F-47E6-B852-93032DF43A6B}" srcOrd="1" destOrd="0" presId="urn:microsoft.com/office/officeart/2005/8/layout/hList1"/>
    <dgm:cxn modelId="{FC6FEB6F-7C14-4DD2-A2D0-8C3DE202A6FD}" type="presParOf" srcId="{D9592EEA-0EA9-4895-9D7A-B688FD59CF9B}" destId="{13A7BC8C-C9E3-41FA-9D38-6A2A72448103}" srcOrd="1" destOrd="0" presId="urn:microsoft.com/office/officeart/2005/8/layout/hList1"/>
    <dgm:cxn modelId="{22377A71-4279-42BE-8803-0858F49A2893}" type="presParOf" srcId="{D9592EEA-0EA9-4895-9D7A-B688FD59CF9B}" destId="{01397686-BB5A-4266-B114-BA1645F7D617}" srcOrd="2" destOrd="0" presId="urn:microsoft.com/office/officeart/2005/8/layout/hList1"/>
    <dgm:cxn modelId="{3D2AC5C5-06C0-461D-BD08-F05F8CEF43EB}" type="presParOf" srcId="{01397686-BB5A-4266-B114-BA1645F7D617}" destId="{0A7EFED3-D232-4185-91DB-9F8A8FDF6742}" srcOrd="0" destOrd="0" presId="urn:microsoft.com/office/officeart/2005/8/layout/hList1"/>
    <dgm:cxn modelId="{802B72D6-86DC-4757-8FD7-0BC977A790FA}" type="presParOf" srcId="{01397686-BB5A-4266-B114-BA1645F7D617}" destId="{6130DA44-0BD7-42D5-897E-C23202A67351}" srcOrd="1" destOrd="0" presId="urn:microsoft.com/office/officeart/2005/8/layout/hList1"/>
    <dgm:cxn modelId="{D8C07DA8-59B0-4AA5-9935-D190DE53048E}" type="presParOf" srcId="{D9592EEA-0EA9-4895-9D7A-B688FD59CF9B}" destId="{8B7633D7-12DA-4EEA-898C-452A7E4AB948}" srcOrd="3" destOrd="0" presId="urn:microsoft.com/office/officeart/2005/8/layout/hList1"/>
    <dgm:cxn modelId="{18A10610-0B48-4854-9193-5F45D4E073C1}" type="presParOf" srcId="{D9592EEA-0EA9-4895-9D7A-B688FD59CF9B}" destId="{A9C4D4FA-1D3B-4D71-896C-B560965E0954}" srcOrd="4" destOrd="0" presId="urn:microsoft.com/office/officeart/2005/8/layout/hList1"/>
    <dgm:cxn modelId="{D21238B9-7E16-41E1-A94F-47FFE97EBD9B}" type="presParOf" srcId="{A9C4D4FA-1D3B-4D71-896C-B560965E0954}" destId="{84B60CA6-6F0D-4EF3-9C6F-21B1067FB248}" srcOrd="0" destOrd="0" presId="urn:microsoft.com/office/officeart/2005/8/layout/hList1"/>
    <dgm:cxn modelId="{9605ED64-601E-4749-A380-7DA9A002EB16}" type="presParOf" srcId="{A9C4D4FA-1D3B-4D71-896C-B560965E0954}" destId="{D01DDD35-C12F-4AFE-A885-A317C1155B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EEA30-1925-4C1A-AC7E-2B3DB45179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9C3B034-5C9B-4A20-A472-7279B493BBA8}">
      <dgm:prSet phldrT="[Текст]"/>
      <dgm:spPr/>
      <dgm:t>
        <a:bodyPr/>
        <a:lstStyle/>
        <a:p>
          <a:r>
            <a:rPr lang="en-US" dirty="0" err="1" smtClean="0"/>
            <a:t>Types_of_objects</a:t>
          </a:r>
          <a:endParaRPr lang="ru-RU" dirty="0"/>
        </a:p>
      </dgm:t>
    </dgm:pt>
    <dgm:pt modelId="{1B55FC08-4C85-4D3F-B5D0-414BEC99EB5F}" type="parTrans" cxnId="{0EF11222-44DE-4984-947B-FFF87BCF4A37}">
      <dgm:prSet/>
      <dgm:spPr/>
      <dgm:t>
        <a:bodyPr/>
        <a:lstStyle/>
        <a:p>
          <a:endParaRPr lang="ru-RU"/>
        </a:p>
      </dgm:t>
    </dgm:pt>
    <dgm:pt modelId="{95B9F815-7F4E-436B-8C85-ACD4DDDAEFAE}" type="sibTrans" cxnId="{0EF11222-44DE-4984-947B-FFF87BCF4A37}">
      <dgm:prSet/>
      <dgm:spPr/>
      <dgm:t>
        <a:bodyPr/>
        <a:lstStyle/>
        <a:p>
          <a:endParaRPr lang="ru-RU"/>
        </a:p>
      </dgm:t>
    </dgm:pt>
    <dgm:pt modelId="{B01E1AFA-1CA5-4730-B284-CDA1C653A39A}">
      <dgm:prSet phldrT="[Текст]"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595F3E91-0029-4AB0-A4AA-8ACF105EDD6C}" type="parTrans" cxnId="{F3C6793A-58C9-4D41-BC3F-A3467220E4F4}">
      <dgm:prSet/>
      <dgm:spPr/>
      <dgm:t>
        <a:bodyPr/>
        <a:lstStyle/>
        <a:p>
          <a:endParaRPr lang="ru-RU"/>
        </a:p>
      </dgm:t>
    </dgm:pt>
    <dgm:pt modelId="{5E127247-1498-4E45-BF68-3ACE9E9B2E99}" type="sibTrans" cxnId="{F3C6793A-58C9-4D41-BC3F-A3467220E4F4}">
      <dgm:prSet/>
      <dgm:spPr/>
      <dgm:t>
        <a:bodyPr/>
        <a:lstStyle/>
        <a:p>
          <a:endParaRPr lang="ru-RU"/>
        </a:p>
      </dgm:t>
    </dgm:pt>
    <dgm:pt modelId="{5F57960C-4235-4D82-B60B-855D4E6A7AEF}">
      <dgm:prSet phldrT="[Текст]"/>
      <dgm:spPr/>
      <dgm:t>
        <a:bodyPr/>
        <a:lstStyle/>
        <a:p>
          <a:r>
            <a:rPr lang="en-US" dirty="0" smtClean="0"/>
            <a:t>Objects</a:t>
          </a:r>
          <a:endParaRPr lang="ru-RU" dirty="0"/>
        </a:p>
      </dgm:t>
    </dgm:pt>
    <dgm:pt modelId="{D99AE7CD-1AF4-40D1-9198-F180B96D8179}" type="parTrans" cxnId="{9A0712B7-2379-4417-B91F-42D6FB544755}">
      <dgm:prSet/>
      <dgm:spPr/>
      <dgm:t>
        <a:bodyPr/>
        <a:lstStyle/>
        <a:p>
          <a:endParaRPr lang="ru-RU"/>
        </a:p>
      </dgm:t>
    </dgm:pt>
    <dgm:pt modelId="{BCF533D6-8476-49EF-8C37-24BAC3AC0FB1}" type="sibTrans" cxnId="{9A0712B7-2379-4417-B91F-42D6FB544755}">
      <dgm:prSet/>
      <dgm:spPr/>
      <dgm:t>
        <a:bodyPr/>
        <a:lstStyle/>
        <a:p>
          <a:endParaRPr lang="ru-RU"/>
        </a:p>
      </dgm:t>
    </dgm:pt>
    <dgm:pt modelId="{CF6B6E0F-0EDD-439B-BAC8-FE0AE07CB677}">
      <dgm:prSet phldrT="[Текст]"/>
      <dgm:spPr/>
      <dgm:t>
        <a:bodyPr/>
        <a:lstStyle/>
        <a:p>
          <a:r>
            <a:rPr lang="en-US" dirty="0" smtClean="0"/>
            <a:t>Inventory</a:t>
          </a:r>
          <a:endParaRPr lang="ru-RU" dirty="0"/>
        </a:p>
      </dgm:t>
    </dgm:pt>
    <dgm:pt modelId="{27B86E79-15A2-4CE2-8167-329C83341DEF}" type="parTrans" cxnId="{0CFBE964-6883-4BB4-8F28-AAC08FB418B6}">
      <dgm:prSet/>
      <dgm:spPr/>
      <dgm:t>
        <a:bodyPr/>
        <a:lstStyle/>
        <a:p>
          <a:endParaRPr lang="ru-RU"/>
        </a:p>
      </dgm:t>
    </dgm:pt>
    <dgm:pt modelId="{CB5C09C9-D32F-4A10-B265-4A11E87E8497}" type="sibTrans" cxnId="{0CFBE964-6883-4BB4-8F28-AAC08FB418B6}">
      <dgm:prSet/>
      <dgm:spPr/>
      <dgm:t>
        <a:bodyPr/>
        <a:lstStyle/>
        <a:p>
          <a:endParaRPr lang="ru-RU"/>
        </a:p>
      </dgm:t>
    </dgm:pt>
    <dgm:pt modelId="{CD361606-D8D2-4BF6-900B-AC96FFF31BF8}">
      <dgm:prSet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31F03B52-4570-4B41-9365-5022B7EDE074}" type="parTrans" cxnId="{4C0B32A1-9F19-4EF9-B29F-67E4123F4CD3}">
      <dgm:prSet/>
      <dgm:spPr/>
      <dgm:t>
        <a:bodyPr/>
        <a:lstStyle/>
        <a:p>
          <a:endParaRPr lang="ru-RU"/>
        </a:p>
      </dgm:t>
    </dgm:pt>
    <dgm:pt modelId="{926FC9B5-21ED-42B7-BF8E-65BAF012221B}" type="sibTrans" cxnId="{4C0B32A1-9F19-4EF9-B29F-67E4123F4CD3}">
      <dgm:prSet/>
      <dgm:spPr/>
      <dgm:t>
        <a:bodyPr/>
        <a:lstStyle/>
        <a:p>
          <a:endParaRPr lang="ru-RU"/>
        </a:p>
      </dgm:t>
    </dgm:pt>
    <dgm:pt modelId="{3F85E07C-36FE-4114-899C-482D4AD22626}">
      <dgm:prSet/>
      <dgm:spPr/>
      <dgm:t>
        <a:bodyPr/>
        <a:lstStyle/>
        <a:p>
          <a:r>
            <a:rPr lang="en-US" dirty="0" smtClean="0"/>
            <a:t>type</a:t>
          </a:r>
          <a:endParaRPr lang="ru-RU" dirty="0"/>
        </a:p>
      </dgm:t>
    </dgm:pt>
    <dgm:pt modelId="{54BEB8FB-9EE8-46EA-826C-DC583782F31D}" type="parTrans" cxnId="{78CEA645-ED3C-4142-8138-0B997B028C2D}">
      <dgm:prSet/>
      <dgm:spPr/>
      <dgm:t>
        <a:bodyPr/>
        <a:lstStyle/>
        <a:p>
          <a:endParaRPr lang="ru-RU"/>
        </a:p>
      </dgm:t>
    </dgm:pt>
    <dgm:pt modelId="{27EC7A7A-ADA4-4E05-BA38-FC6250D378DE}" type="sibTrans" cxnId="{78CEA645-ED3C-4142-8138-0B997B028C2D}">
      <dgm:prSet/>
      <dgm:spPr/>
      <dgm:t>
        <a:bodyPr/>
        <a:lstStyle/>
        <a:p>
          <a:endParaRPr lang="ru-RU"/>
        </a:p>
      </dgm:t>
    </dgm:pt>
    <dgm:pt modelId="{00064C1B-9896-4CF9-B23F-50E8FA6D9D15}">
      <dgm:prSet/>
      <dgm:spPr/>
      <dgm:t>
        <a:bodyPr/>
        <a:lstStyle/>
        <a:p>
          <a:r>
            <a:rPr lang="en-US" dirty="0" smtClean="0"/>
            <a:t>user</a:t>
          </a:r>
          <a:endParaRPr lang="ru-RU" dirty="0"/>
        </a:p>
      </dgm:t>
    </dgm:pt>
    <dgm:pt modelId="{DE323414-19FC-46C8-B7B0-5D00B5C7DD22}" type="parTrans" cxnId="{37A23467-1C8E-4EAD-A84D-78559A60E993}">
      <dgm:prSet/>
      <dgm:spPr/>
      <dgm:t>
        <a:bodyPr/>
        <a:lstStyle/>
        <a:p>
          <a:endParaRPr lang="ru-RU"/>
        </a:p>
      </dgm:t>
    </dgm:pt>
    <dgm:pt modelId="{12A91231-5540-4F5B-A2EC-E37A46BB5CEE}" type="sibTrans" cxnId="{37A23467-1C8E-4EAD-A84D-78559A60E993}">
      <dgm:prSet/>
      <dgm:spPr/>
      <dgm:t>
        <a:bodyPr/>
        <a:lstStyle/>
        <a:p>
          <a:endParaRPr lang="ru-RU"/>
        </a:p>
      </dgm:t>
    </dgm:pt>
    <dgm:pt modelId="{0D25D284-F873-4535-858B-03329D4E58A2}">
      <dgm:prSet/>
      <dgm:spPr/>
      <dgm:t>
        <a:bodyPr/>
        <a:lstStyle/>
        <a:p>
          <a:r>
            <a:rPr lang="en-US" dirty="0" smtClean="0"/>
            <a:t>used</a:t>
          </a:r>
          <a:endParaRPr lang="ru-RU" dirty="0"/>
        </a:p>
      </dgm:t>
    </dgm:pt>
    <dgm:pt modelId="{C4C540AC-3DC1-434F-B9F3-525FB949FA98}" type="parTrans" cxnId="{1004DB7B-96E1-4530-A619-F48B02264FB4}">
      <dgm:prSet/>
      <dgm:spPr/>
      <dgm:t>
        <a:bodyPr/>
        <a:lstStyle/>
        <a:p>
          <a:endParaRPr lang="ru-RU"/>
        </a:p>
      </dgm:t>
    </dgm:pt>
    <dgm:pt modelId="{7DC5CB93-287A-4167-9DDF-114CC04712C4}" type="sibTrans" cxnId="{1004DB7B-96E1-4530-A619-F48B02264FB4}">
      <dgm:prSet/>
      <dgm:spPr/>
      <dgm:t>
        <a:bodyPr/>
        <a:lstStyle/>
        <a:p>
          <a:endParaRPr lang="ru-RU"/>
        </a:p>
      </dgm:t>
    </dgm:pt>
    <dgm:pt modelId="{F33E32E6-95AC-41A7-A73D-F7148D8DBA9E}">
      <dgm:prSet phldrT="[Текст]"/>
      <dgm:spPr/>
      <dgm:t>
        <a:bodyPr/>
        <a:lstStyle/>
        <a:p>
          <a:r>
            <a:rPr lang="en-US" dirty="0" smtClean="0"/>
            <a:t>Name</a:t>
          </a:r>
          <a:endParaRPr lang="ru-RU" dirty="0"/>
        </a:p>
      </dgm:t>
    </dgm:pt>
    <dgm:pt modelId="{24CE0F7F-0288-423A-9132-AD9BB8A739A6}" type="parTrans" cxnId="{5099D4E3-A96D-47A0-8527-E9B8D2A9F7C3}">
      <dgm:prSet/>
      <dgm:spPr/>
      <dgm:t>
        <a:bodyPr/>
        <a:lstStyle/>
        <a:p>
          <a:endParaRPr lang="ru-RU"/>
        </a:p>
      </dgm:t>
    </dgm:pt>
    <dgm:pt modelId="{B8006313-8D1E-47FE-B338-5BAAA21F5FF0}" type="sibTrans" cxnId="{5099D4E3-A96D-47A0-8527-E9B8D2A9F7C3}">
      <dgm:prSet/>
      <dgm:spPr/>
      <dgm:t>
        <a:bodyPr/>
        <a:lstStyle/>
        <a:p>
          <a:endParaRPr lang="ru-RU"/>
        </a:p>
      </dgm:t>
    </dgm:pt>
    <dgm:pt modelId="{52587AC8-F65B-4339-85E0-7AB38F1CA423}">
      <dgm:prSet phldrT="[Текст]"/>
      <dgm:spPr/>
      <dgm:t>
        <a:bodyPr/>
        <a:lstStyle/>
        <a:p>
          <a:endParaRPr lang="ru-RU" dirty="0"/>
        </a:p>
      </dgm:t>
    </dgm:pt>
    <dgm:pt modelId="{B79F5FAC-5BC9-475C-9080-660F26E01AA4}" type="parTrans" cxnId="{A20ED7C6-B4C8-4E98-A7CB-A386379A8F3C}">
      <dgm:prSet/>
      <dgm:spPr/>
      <dgm:t>
        <a:bodyPr/>
        <a:lstStyle/>
        <a:p>
          <a:endParaRPr lang="ru-RU"/>
        </a:p>
      </dgm:t>
    </dgm:pt>
    <dgm:pt modelId="{7328E5A3-F344-40DC-9FC0-48242C66E46C}" type="sibTrans" cxnId="{A20ED7C6-B4C8-4E98-A7CB-A386379A8F3C}">
      <dgm:prSet/>
      <dgm:spPr/>
      <dgm:t>
        <a:bodyPr/>
        <a:lstStyle/>
        <a:p>
          <a:endParaRPr lang="ru-RU"/>
        </a:p>
      </dgm:t>
    </dgm:pt>
    <dgm:pt modelId="{D977E9D7-FDC2-4413-81AC-4CC4237F7E3C}">
      <dgm:prSet/>
      <dgm:spPr/>
      <dgm:t>
        <a:bodyPr/>
        <a:lstStyle/>
        <a:p>
          <a:r>
            <a:rPr lang="en-US" dirty="0" smtClean="0"/>
            <a:t>id</a:t>
          </a:r>
          <a:endParaRPr lang="ru-RU" dirty="0"/>
        </a:p>
      </dgm:t>
    </dgm:pt>
    <dgm:pt modelId="{7AB657E0-D3F3-439C-B786-2D71B6ACD7E8}" type="parTrans" cxnId="{E9DB2F2E-4DD4-45DD-9C86-901C2EE74BAB}">
      <dgm:prSet/>
      <dgm:spPr/>
      <dgm:t>
        <a:bodyPr/>
        <a:lstStyle/>
        <a:p>
          <a:endParaRPr lang="ru-RU"/>
        </a:p>
      </dgm:t>
    </dgm:pt>
    <dgm:pt modelId="{E7396AA9-BEFD-4FF4-BF32-986D3725CE2E}" type="sibTrans" cxnId="{E9DB2F2E-4DD4-45DD-9C86-901C2EE74BAB}">
      <dgm:prSet/>
      <dgm:spPr/>
      <dgm:t>
        <a:bodyPr/>
        <a:lstStyle/>
        <a:p>
          <a:endParaRPr lang="ru-RU"/>
        </a:p>
      </dgm:t>
    </dgm:pt>
    <dgm:pt modelId="{A48B4B52-E8B9-4DDE-854A-E72BA7A910FD}">
      <dgm:prSet/>
      <dgm:spPr/>
      <dgm:t>
        <a:bodyPr/>
        <a:lstStyle/>
        <a:p>
          <a:r>
            <a:rPr lang="en-US" dirty="0" smtClean="0"/>
            <a:t>type</a:t>
          </a:r>
          <a:endParaRPr lang="ru-RU" dirty="0"/>
        </a:p>
      </dgm:t>
    </dgm:pt>
    <dgm:pt modelId="{A2A2060A-ADD4-4409-A72A-3C3D853D5F8D}" type="parTrans" cxnId="{190C524B-CCF9-435E-8659-53210868012E}">
      <dgm:prSet/>
      <dgm:spPr/>
      <dgm:t>
        <a:bodyPr/>
        <a:lstStyle/>
        <a:p>
          <a:endParaRPr lang="ru-RU"/>
        </a:p>
      </dgm:t>
    </dgm:pt>
    <dgm:pt modelId="{5976CAE0-702A-4A72-9393-E51D4DAC1878}" type="sibTrans" cxnId="{190C524B-CCF9-435E-8659-53210868012E}">
      <dgm:prSet/>
      <dgm:spPr/>
      <dgm:t>
        <a:bodyPr/>
        <a:lstStyle/>
        <a:p>
          <a:endParaRPr lang="ru-RU"/>
        </a:p>
      </dgm:t>
    </dgm:pt>
    <dgm:pt modelId="{77B81CA2-A844-4720-BB4C-C04DFA792A97}">
      <dgm:prSet/>
      <dgm:spPr/>
      <dgm:t>
        <a:bodyPr/>
        <a:lstStyle/>
        <a:p>
          <a:r>
            <a:rPr lang="en-US" dirty="0" err="1" smtClean="0"/>
            <a:t>posX</a:t>
          </a:r>
          <a:endParaRPr lang="ru-RU" dirty="0"/>
        </a:p>
      </dgm:t>
    </dgm:pt>
    <dgm:pt modelId="{67632B9B-EB26-49D0-9322-621EE475E5CB}" type="parTrans" cxnId="{48C81E60-AAFF-4BA8-BAFB-1445AD310BD8}">
      <dgm:prSet/>
      <dgm:spPr/>
      <dgm:t>
        <a:bodyPr/>
        <a:lstStyle/>
        <a:p>
          <a:endParaRPr lang="ru-RU"/>
        </a:p>
      </dgm:t>
    </dgm:pt>
    <dgm:pt modelId="{AF3508A7-6644-4752-86D2-B00629AD04D5}" type="sibTrans" cxnId="{48C81E60-AAFF-4BA8-BAFB-1445AD310BD8}">
      <dgm:prSet/>
      <dgm:spPr/>
      <dgm:t>
        <a:bodyPr/>
        <a:lstStyle/>
        <a:p>
          <a:endParaRPr lang="ru-RU"/>
        </a:p>
      </dgm:t>
    </dgm:pt>
    <dgm:pt modelId="{FC85608F-13E9-4C95-948D-9DB84D070C27}">
      <dgm:prSet/>
      <dgm:spPr/>
      <dgm:t>
        <a:bodyPr/>
        <a:lstStyle/>
        <a:p>
          <a:r>
            <a:rPr lang="en-US" dirty="0" err="1" smtClean="0"/>
            <a:t>posY</a:t>
          </a:r>
          <a:endParaRPr lang="ru-RU" dirty="0"/>
        </a:p>
      </dgm:t>
    </dgm:pt>
    <dgm:pt modelId="{9E3F86F7-7F79-4460-AEFE-2C6B60172BA7}" type="parTrans" cxnId="{3C59329B-FF44-434B-9A8D-FA6F29F1EE90}">
      <dgm:prSet/>
      <dgm:spPr/>
      <dgm:t>
        <a:bodyPr/>
        <a:lstStyle/>
        <a:p>
          <a:endParaRPr lang="ru-RU"/>
        </a:p>
      </dgm:t>
    </dgm:pt>
    <dgm:pt modelId="{4BFF6663-763B-4A17-B473-95664E936588}" type="sibTrans" cxnId="{3C59329B-FF44-434B-9A8D-FA6F29F1EE90}">
      <dgm:prSet/>
      <dgm:spPr/>
      <dgm:t>
        <a:bodyPr/>
        <a:lstStyle/>
        <a:p>
          <a:endParaRPr lang="ru-RU"/>
        </a:p>
      </dgm:t>
    </dgm:pt>
    <dgm:pt modelId="{0BB4FAC6-B270-45B7-B83A-25A8B913B04E}">
      <dgm:prSet/>
      <dgm:spPr/>
      <dgm:t>
        <a:bodyPr/>
        <a:lstStyle/>
        <a:p>
          <a:r>
            <a:rPr lang="en-US" dirty="0" err="1" smtClean="0"/>
            <a:t>room_id</a:t>
          </a:r>
          <a:endParaRPr lang="ru-RU" dirty="0"/>
        </a:p>
      </dgm:t>
    </dgm:pt>
    <dgm:pt modelId="{B3DE8BC5-BBC0-4D4B-9EE2-5A14538A0F5B}" type="parTrans" cxnId="{35FFD782-32F6-47A5-8BF8-4AE39025496D}">
      <dgm:prSet/>
      <dgm:spPr/>
      <dgm:t>
        <a:bodyPr/>
        <a:lstStyle/>
        <a:p>
          <a:endParaRPr lang="ru-RU"/>
        </a:p>
      </dgm:t>
    </dgm:pt>
    <dgm:pt modelId="{513DA05C-7A79-4338-BF4F-E9C47B99D65E}" type="sibTrans" cxnId="{35FFD782-32F6-47A5-8BF8-4AE39025496D}">
      <dgm:prSet/>
      <dgm:spPr/>
      <dgm:t>
        <a:bodyPr/>
        <a:lstStyle/>
        <a:p>
          <a:endParaRPr lang="ru-RU"/>
        </a:p>
      </dgm:t>
    </dgm:pt>
    <dgm:pt modelId="{495615F3-9E80-47AD-81B3-D227CCB23802}">
      <dgm:prSet/>
      <dgm:spPr/>
      <dgm:t>
        <a:bodyPr/>
        <a:lstStyle/>
        <a:p>
          <a:r>
            <a:rPr lang="en-US" dirty="0" smtClean="0"/>
            <a:t>inside</a:t>
          </a:r>
          <a:endParaRPr lang="ru-RU" dirty="0"/>
        </a:p>
      </dgm:t>
    </dgm:pt>
    <dgm:pt modelId="{C2F69ABD-DC03-485F-A0AE-E376DC13E596}" type="parTrans" cxnId="{AE1069FA-84EE-4776-93ED-CFE95BD071C3}">
      <dgm:prSet/>
      <dgm:spPr/>
      <dgm:t>
        <a:bodyPr/>
        <a:lstStyle/>
        <a:p>
          <a:endParaRPr lang="ru-RU"/>
        </a:p>
      </dgm:t>
    </dgm:pt>
    <dgm:pt modelId="{44A052B1-5B51-498E-B27B-B168C5BFC070}" type="sibTrans" cxnId="{AE1069FA-84EE-4776-93ED-CFE95BD071C3}">
      <dgm:prSet/>
      <dgm:spPr/>
      <dgm:t>
        <a:bodyPr/>
        <a:lstStyle/>
        <a:p>
          <a:endParaRPr lang="ru-RU"/>
        </a:p>
      </dgm:t>
    </dgm:pt>
    <dgm:pt modelId="{AE8B2C52-DF24-4764-BEEB-5E6E5AAC92AE}">
      <dgm:prSet/>
      <dgm:spPr/>
      <dgm:t>
        <a:bodyPr/>
        <a:lstStyle/>
        <a:p>
          <a:r>
            <a:rPr lang="en-US" dirty="0" smtClean="0"/>
            <a:t>color</a:t>
          </a:r>
          <a:endParaRPr lang="ru-RU" dirty="0"/>
        </a:p>
      </dgm:t>
    </dgm:pt>
    <dgm:pt modelId="{B6EBFDF5-53B2-4A81-95D8-189991DFED84}" type="parTrans" cxnId="{A44DCE11-B860-4454-8C41-2F62DEA2536F}">
      <dgm:prSet/>
      <dgm:spPr/>
      <dgm:t>
        <a:bodyPr/>
        <a:lstStyle/>
        <a:p>
          <a:endParaRPr lang="ru-RU"/>
        </a:p>
      </dgm:t>
    </dgm:pt>
    <dgm:pt modelId="{5E528C3F-E48F-427F-87A1-CE89F27C5E1F}" type="sibTrans" cxnId="{A44DCE11-B860-4454-8C41-2F62DEA2536F}">
      <dgm:prSet/>
      <dgm:spPr/>
      <dgm:t>
        <a:bodyPr/>
        <a:lstStyle/>
        <a:p>
          <a:endParaRPr lang="ru-RU"/>
        </a:p>
      </dgm:t>
    </dgm:pt>
    <dgm:pt modelId="{D9592EEA-0EA9-4895-9D7A-B688FD59CF9B}" type="pres">
      <dgm:prSet presAssocID="{972EEA30-1925-4C1A-AC7E-2B3DB45179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747166B-6FF5-4DEF-B34A-EE31CBF452C8}" type="pres">
      <dgm:prSet presAssocID="{5F57960C-4235-4D82-B60B-855D4E6A7AEF}" presName="composite" presStyleCnt="0"/>
      <dgm:spPr/>
    </dgm:pt>
    <dgm:pt modelId="{C106FC5F-8A52-4475-A4CF-07627074C4F2}" type="pres">
      <dgm:prSet presAssocID="{5F57960C-4235-4D82-B60B-855D4E6A7AEF}" presName="parTx" presStyleLbl="alignNode1" presStyleIdx="0" presStyleCnt="3" custLinFactX="14445" custLinFactNeighborX="100000" custLinFactNeighborY="58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04D6E3-2A88-4B5D-9693-6197E0326257}" type="pres">
      <dgm:prSet presAssocID="{5F57960C-4235-4D82-B60B-855D4E6A7AEF}" presName="desTx" presStyleLbl="alignAccFollowNode1" presStyleIdx="0" presStyleCnt="3" custLinFactX="14011" custLinFactNeighborX="100000" custLinFactNeighborY="10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ACE69D-A999-42C0-BFF6-465FB20FA3D5}" type="pres">
      <dgm:prSet presAssocID="{BCF533D6-8476-49EF-8C37-24BAC3AC0FB1}" presName="space" presStyleCnt="0"/>
      <dgm:spPr/>
    </dgm:pt>
    <dgm:pt modelId="{063D2DBA-53EE-42BA-868F-021D3857F07D}" type="pres">
      <dgm:prSet presAssocID="{CF6B6E0F-0EDD-439B-BAC8-FE0AE07CB677}" presName="composite" presStyleCnt="0"/>
      <dgm:spPr/>
    </dgm:pt>
    <dgm:pt modelId="{2BC2DFC8-5E1D-4F84-AB3C-576F7A1C14BF}" type="pres">
      <dgm:prSet presAssocID="{CF6B6E0F-0EDD-439B-BAC8-FE0AE07CB677}" presName="parTx" presStyleLbl="alignNode1" presStyleIdx="1" presStyleCnt="3" custLinFactX="-14103" custLinFactNeighborX="-100000" custLinFactNeighborY="58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417FF8-968F-4ABE-B847-592B4F6B8384}" type="pres">
      <dgm:prSet presAssocID="{CF6B6E0F-0EDD-439B-BAC8-FE0AE07CB677}" presName="desTx" presStyleLbl="alignAccFollowNode1" presStyleIdx="1" presStyleCnt="3" custLinFactX="-14103" custLinFactNeighborX="-100000" custLinFactNeighborY="117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4264F8A-8D2A-4B7E-99E9-137026854CA9}" type="pres">
      <dgm:prSet presAssocID="{CB5C09C9-D32F-4A10-B265-4A11E87E8497}" presName="space" presStyleCnt="0"/>
      <dgm:spPr/>
    </dgm:pt>
    <dgm:pt modelId="{B01B62D2-9A8B-4D6B-9D4B-7C2BE388CDC3}" type="pres">
      <dgm:prSet presAssocID="{79C3B034-5C9B-4A20-A472-7279B493BBA8}" presName="composite" presStyleCnt="0"/>
      <dgm:spPr/>
    </dgm:pt>
    <dgm:pt modelId="{C3F7B771-5E6D-46F0-B894-349B9E763B60}" type="pres">
      <dgm:prSet presAssocID="{79C3B034-5C9B-4A20-A472-7279B493BBA8}" presName="parTx" presStyleLbl="alignNode1" presStyleIdx="2" presStyleCnt="3" custLinFactNeighborX="-749" custLinFactNeighborY="58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CADF33-6F33-4B93-905B-38234BA30063}" type="pres">
      <dgm:prSet presAssocID="{79C3B034-5C9B-4A20-A472-7279B493BBA8}" presName="desTx" presStyleLbl="alignAccFollowNode1" presStyleIdx="2" presStyleCnt="3" custLinFactNeighborX="-1181" custLinFactNeighborY="9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EF11222-44DE-4984-947B-FFF87BCF4A37}" srcId="{972EEA30-1925-4C1A-AC7E-2B3DB4517989}" destId="{79C3B034-5C9B-4A20-A472-7279B493BBA8}" srcOrd="2" destOrd="0" parTransId="{1B55FC08-4C85-4D3F-B5D0-414BEC99EB5F}" sibTransId="{95B9F815-7F4E-436B-8C85-ACD4DDDAEFAE}"/>
    <dgm:cxn modelId="{7C3CD862-C405-4E15-A900-B82D33EB9A36}" type="presOf" srcId="{A48B4B52-E8B9-4DDE-854A-E72BA7A910FD}" destId="{3F04D6E3-2A88-4B5D-9693-6197E0326257}" srcOrd="0" destOrd="1" presId="urn:microsoft.com/office/officeart/2005/8/layout/hList1"/>
    <dgm:cxn modelId="{DE708754-A2ED-41C5-9558-A2D100BAB2BD}" type="presOf" srcId="{79C3B034-5C9B-4A20-A472-7279B493BBA8}" destId="{C3F7B771-5E6D-46F0-B894-349B9E763B60}" srcOrd="0" destOrd="0" presId="urn:microsoft.com/office/officeart/2005/8/layout/hList1"/>
    <dgm:cxn modelId="{852B6CE1-F407-451C-9293-70B1C2DBFFA5}" type="presOf" srcId="{00064C1B-9896-4CF9-B23F-50E8FA6D9D15}" destId="{6B417FF8-968F-4ABE-B847-592B4F6B8384}" srcOrd="0" destOrd="2" presId="urn:microsoft.com/office/officeart/2005/8/layout/hList1"/>
    <dgm:cxn modelId="{65FDC4DF-D54B-4349-81A9-F15659828B48}" type="presOf" srcId="{77B81CA2-A844-4720-BB4C-C04DFA792A97}" destId="{3F04D6E3-2A88-4B5D-9693-6197E0326257}" srcOrd="0" destOrd="2" presId="urn:microsoft.com/office/officeart/2005/8/layout/hList1"/>
    <dgm:cxn modelId="{4C0B32A1-9F19-4EF9-B29F-67E4123F4CD3}" srcId="{CF6B6E0F-0EDD-439B-BAC8-FE0AE07CB677}" destId="{CD361606-D8D2-4BF6-900B-AC96FFF31BF8}" srcOrd="0" destOrd="0" parTransId="{31F03B52-4570-4B41-9365-5022B7EDE074}" sibTransId="{926FC9B5-21ED-42B7-BF8E-65BAF012221B}"/>
    <dgm:cxn modelId="{35FFD782-32F6-47A5-8BF8-4AE39025496D}" srcId="{5F57960C-4235-4D82-B60B-855D4E6A7AEF}" destId="{0BB4FAC6-B270-45B7-B83A-25A8B913B04E}" srcOrd="4" destOrd="0" parTransId="{B3DE8BC5-BBC0-4D4B-9EE2-5A14538A0F5B}" sibTransId="{513DA05C-7A79-4338-BF4F-E9C47B99D65E}"/>
    <dgm:cxn modelId="{7449EA75-D3FA-4175-BCDF-F3E204E16F7B}" type="presOf" srcId="{0BB4FAC6-B270-45B7-B83A-25A8B913B04E}" destId="{3F04D6E3-2A88-4B5D-9693-6197E0326257}" srcOrd="0" destOrd="4" presId="urn:microsoft.com/office/officeart/2005/8/layout/hList1"/>
    <dgm:cxn modelId="{525B6365-00C0-48D8-9381-000BE7F1B7B2}" type="presOf" srcId="{0D25D284-F873-4535-858B-03329D4E58A2}" destId="{6B417FF8-968F-4ABE-B847-592B4F6B8384}" srcOrd="0" destOrd="3" presId="urn:microsoft.com/office/officeart/2005/8/layout/hList1"/>
    <dgm:cxn modelId="{A44DCE11-B860-4454-8C41-2F62DEA2536F}" srcId="{5F57960C-4235-4D82-B60B-855D4E6A7AEF}" destId="{AE8B2C52-DF24-4764-BEEB-5E6E5AAC92AE}" srcOrd="6" destOrd="0" parTransId="{B6EBFDF5-53B2-4A81-95D8-189991DFED84}" sibTransId="{5E528C3F-E48F-427F-87A1-CE89F27C5E1F}"/>
    <dgm:cxn modelId="{DF3A2700-951A-4BC8-9D5D-2E736290A9ED}" type="presOf" srcId="{B01E1AFA-1CA5-4730-B284-CDA1C653A39A}" destId="{8FCADF33-6F33-4B93-905B-38234BA30063}" srcOrd="0" destOrd="0" presId="urn:microsoft.com/office/officeart/2005/8/layout/hList1"/>
    <dgm:cxn modelId="{78CEA645-ED3C-4142-8138-0B997B028C2D}" srcId="{CF6B6E0F-0EDD-439B-BAC8-FE0AE07CB677}" destId="{3F85E07C-36FE-4114-899C-482D4AD22626}" srcOrd="1" destOrd="0" parTransId="{54BEB8FB-9EE8-46EA-826C-DC583782F31D}" sibTransId="{27EC7A7A-ADA4-4E05-BA38-FC6250D378DE}"/>
    <dgm:cxn modelId="{3C59329B-FF44-434B-9A8D-FA6F29F1EE90}" srcId="{5F57960C-4235-4D82-B60B-855D4E6A7AEF}" destId="{FC85608F-13E9-4C95-948D-9DB84D070C27}" srcOrd="3" destOrd="0" parTransId="{9E3F86F7-7F79-4460-AEFE-2C6B60172BA7}" sibTransId="{4BFF6663-763B-4A17-B473-95664E936588}"/>
    <dgm:cxn modelId="{671B9534-9993-41E6-923F-D075C0F34EB5}" type="presOf" srcId="{AE8B2C52-DF24-4764-BEEB-5E6E5AAC92AE}" destId="{3F04D6E3-2A88-4B5D-9693-6197E0326257}" srcOrd="0" destOrd="6" presId="urn:microsoft.com/office/officeart/2005/8/layout/hList1"/>
    <dgm:cxn modelId="{CD0BE4ED-A959-4524-B73F-372E6ED71526}" type="presOf" srcId="{972EEA30-1925-4C1A-AC7E-2B3DB4517989}" destId="{D9592EEA-0EA9-4895-9D7A-B688FD59CF9B}" srcOrd="0" destOrd="0" presId="urn:microsoft.com/office/officeart/2005/8/layout/hList1"/>
    <dgm:cxn modelId="{C43B9BCD-C460-4ED7-A4EC-574B4D846F3F}" type="presOf" srcId="{F33E32E6-95AC-41A7-A73D-F7148D8DBA9E}" destId="{8FCADF33-6F33-4B93-905B-38234BA30063}" srcOrd="0" destOrd="1" presId="urn:microsoft.com/office/officeart/2005/8/layout/hList1"/>
    <dgm:cxn modelId="{5099D4E3-A96D-47A0-8527-E9B8D2A9F7C3}" srcId="{79C3B034-5C9B-4A20-A472-7279B493BBA8}" destId="{F33E32E6-95AC-41A7-A73D-F7148D8DBA9E}" srcOrd="1" destOrd="0" parTransId="{24CE0F7F-0288-423A-9132-AD9BB8A739A6}" sibTransId="{B8006313-8D1E-47FE-B338-5BAAA21F5FF0}"/>
    <dgm:cxn modelId="{74305C89-00CB-4BC2-94BC-9832F2E3FBCB}" type="presOf" srcId="{52587AC8-F65B-4339-85E0-7AB38F1CA423}" destId="{8FCADF33-6F33-4B93-905B-38234BA30063}" srcOrd="0" destOrd="2" presId="urn:microsoft.com/office/officeart/2005/8/layout/hList1"/>
    <dgm:cxn modelId="{38D603CD-8EBA-46F5-92E6-7ED4FF59B0BE}" type="presOf" srcId="{495615F3-9E80-47AD-81B3-D227CCB23802}" destId="{3F04D6E3-2A88-4B5D-9693-6197E0326257}" srcOrd="0" destOrd="5" presId="urn:microsoft.com/office/officeart/2005/8/layout/hList1"/>
    <dgm:cxn modelId="{DA96B1D0-1B7F-44C3-86F2-9B8132385414}" type="presOf" srcId="{5F57960C-4235-4D82-B60B-855D4E6A7AEF}" destId="{C106FC5F-8A52-4475-A4CF-07627074C4F2}" srcOrd="0" destOrd="0" presId="urn:microsoft.com/office/officeart/2005/8/layout/hList1"/>
    <dgm:cxn modelId="{97D4CAD0-D327-40F5-B0DC-58BB09F7ECD9}" type="presOf" srcId="{FC85608F-13E9-4C95-948D-9DB84D070C27}" destId="{3F04D6E3-2A88-4B5D-9693-6197E0326257}" srcOrd="0" destOrd="3" presId="urn:microsoft.com/office/officeart/2005/8/layout/hList1"/>
    <dgm:cxn modelId="{9A0712B7-2379-4417-B91F-42D6FB544755}" srcId="{972EEA30-1925-4C1A-AC7E-2B3DB4517989}" destId="{5F57960C-4235-4D82-B60B-855D4E6A7AEF}" srcOrd="0" destOrd="0" parTransId="{D99AE7CD-1AF4-40D1-9198-F180B96D8179}" sibTransId="{BCF533D6-8476-49EF-8C37-24BAC3AC0FB1}"/>
    <dgm:cxn modelId="{1004DB7B-96E1-4530-A619-F48B02264FB4}" srcId="{CF6B6E0F-0EDD-439B-BAC8-FE0AE07CB677}" destId="{0D25D284-F873-4535-858B-03329D4E58A2}" srcOrd="3" destOrd="0" parTransId="{C4C540AC-3DC1-434F-B9F3-525FB949FA98}" sibTransId="{7DC5CB93-287A-4167-9DDF-114CC04712C4}"/>
    <dgm:cxn modelId="{190C524B-CCF9-435E-8659-53210868012E}" srcId="{5F57960C-4235-4D82-B60B-855D4E6A7AEF}" destId="{A48B4B52-E8B9-4DDE-854A-E72BA7A910FD}" srcOrd="1" destOrd="0" parTransId="{A2A2060A-ADD4-4409-A72A-3C3D853D5F8D}" sibTransId="{5976CAE0-702A-4A72-9393-E51D4DAC1878}"/>
    <dgm:cxn modelId="{E9DB2F2E-4DD4-45DD-9C86-901C2EE74BAB}" srcId="{5F57960C-4235-4D82-B60B-855D4E6A7AEF}" destId="{D977E9D7-FDC2-4413-81AC-4CC4237F7E3C}" srcOrd="0" destOrd="0" parTransId="{7AB657E0-D3F3-439C-B786-2D71B6ACD7E8}" sibTransId="{E7396AA9-BEFD-4FF4-BF32-986D3725CE2E}"/>
    <dgm:cxn modelId="{37A23467-1C8E-4EAD-A84D-78559A60E993}" srcId="{CF6B6E0F-0EDD-439B-BAC8-FE0AE07CB677}" destId="{00064C1B-9896-4CF9-B23F-50E8FA6D9D15}" srcOrd="2" destOrd="0" parTransId="{DE323414-19FC-46C8-B7B0-5D00B5C7DD22}" sibTransId="{12A91231-5540-4F5B-A2EC-E37A46BB5CEE}"/>
    <dgm:cxn modelId="{48C81E60-AAFF-4BA8-BAFB-1445AD310BD8}" srcId="{5F57960C-4235-4D82-B60B-855D4E6A7AEF}" destId="{77B81CA2-A844-4720-BB4C-C04DFA792A97}" srcOrd="2" destOrd="0" parTransId="{67632B9B-EB26-49D0-9322-621EE475E5CB}" sibTransId="{AF3508A7-6644-4752-86D2-B00629AD04D5}"/>
    <dgm:cxn modelId="{72722AF7-A6D0-4702-BD34-2770225686D9}" type="presOf" srcId="{D977E9D7-FDC2-4413-81AC-4CC4237F7E3C}" destId="{3F04D6E3-2A88-4B5D-9693-6197E0326257}" srcOrd="0" destOrd="0" presId="urn:microsoft.com/office/officeart/2005/8/layout/hList1"/>
    <dgm:cxn modelId="{AE1069FA-84EE-4776-93ED-CFE95BD071C3}" srcId="{5F57960C-4235-4D82-B60B-855D4E6A7AEF}" destId="{495615F3-9E80-47AD-81B3-D227CCB23802}" srcOrd="5" destOrd="0" parTransId="{C2F69ABD-DC03-485F-A0AE-E376DC13E596}" sibTransId="{44A052B1-5B51-498E-B27B-B168C5BFC070}"/>
    <dgm:cxn modelId="{A20ED7C6-B4C8-4E98-A7CB-A386379A8F3C}" srcId="{79C3B034-5C9B-4A20-A472-7279B493BBA8}" destId="{52587AC8-F65B-4339-85E0-7AB38F1CA423}" srcOrd="2" destOrd="0" parTransId="{B79F5FAC-5BC9-475C-9080-660F26E01AA4}" sibTransId="{7328E5A3-F344-40DC-9FC0-48242C66E46C}"/>
    <dgm:cxn modelId="{0CFBE964-6883-4BB4-8F28-AAC08FB418B6}" srcId="{972EEA30-1925-4C1A-AC7E-2B3DB4517989}" destId="{CF6B6E0F-0EDD-439B-BAC8-FE0AE07CB677}" srcOrd="1" destOrd="0" parTransId="{27B86E79-15A2-4CE2-8167-329C83341DEF}" sibTransId="{CB5C09C9-D32F-4A10-B265-4A11E87E8497}"/>
    <dgm:cxn modelId="{420BE1A3-D923-41FA-80EF-E2FD5E6FF780}" type="presOf" srcId="{CD361606-D8D2-4BF6-900B-AC96FFF31BF8}" destId="{6B417FF8-968F-4ABE-B847-592B4F6B8384}" srcOrd="0" destOrd="0" presId="urn:microsoft.com/office/officeart/2005/8/layout/hList1"/>
    <dgm:cxn modelId="{266BE45C-3990-46A9-B309-E92629D72941}" type="presOf" srcId="{3F85E07C-36FE-4114-899C-482D4AD22626}" destId="{6B417FF8-968F-4ABE-B847-592B4F6B8384}" srcOrd="0" destOrd="1" presId="urn:microsoft.com/office/officeart/2005/8/layout/hList1"/>
    <dgm:cxn modelId="{FD84562D-B4C9-484C-BDE3-DEE36F2DD2C5}" type="presOf" srcId="{CF6B6E0F-0EDD-439B-BAC8-FE0AE07CB677}" destId="{2BC2DFC8-5E1D-4F84-AB3C-576F7A1C14BF}" srcOrd="0" destOrd="0" presId="urn:microsoft.com/office/officeart/2005/8/layout/hList1"/>
    <dgm:cxn modelId="{F3C6793A-58C9-4D41-BC3F-A3467220E4F4}" srcId="{79C3B034-5C9B-4A20-A472-7279B493BBA8}" destId="{B01E1AFA-1CA5-4730-B284-CDA1C653A39A}" srcOrd="0" destOrd="0" parTransId="{595F3E91-0029-4AB0-A4AA-8ACF105EDD6C}" sibTransId="{5E127247-1498-4E45-BF68-3ACE9E9B2E99}"/>
    <dgm:cxn modelId="{5D3E2E8F-796F-4A3A-81CC-36F299D1CE8A}" type="presParOf" srcId="{D9592EEA-0EA9-4895-9D7A-B688FD59CF9B}" destId="{6747166B-6FF5-4DEF-B34A-EE31CBF452C8}" srcOrd="0" destOrd="0" presId="urn:microsoft.com/office/officeart/2005/8/layout/hList1"/>
    <dgm:cxn modelId="{F56A5878-ED86-4C41-868F-D2BC2C6D1BC6}" type="presParOf" srcId="{6747166B-6FF5-4DEF-B34A-EE31CBF452C8}" destId="{C106FC5F-8A52-4475-A4CF-07627074C4F2}" srcOrd="0" destOrd="0" presId="urn:microsoft.com/office/officeart/2005/8/layout/hList1"/>
    <dgm:cxn modelId="{AC0BAF3D-7CB0-4AAF-ABA0-440B16FD48FF}" type="presParOf" srcId="{6747166B-6FF5-4DEF-B34A-EE31CBF452C8}" destId="{3F04D6E3-2A88-4B5D-9693-6197E0326257}" srcOrd="1" destOrd="0" presId="urn:microsoft.com/office/officeart/2005/8/layout/hList1"/>
    <dgm:cxn modelId="{1415C894-AD30-4D63-B06B-0C60D450129D}" type="presParOf" srcId="{D9592EEA-0EA9-4895-9D7A-B688FD59CF9B}" destId="{AAACE69D-A999-42C0-BFF6-465FB20FA3D5}" srcOrd="1" destOrd="0" presId="urn:microsoft.com/office/officeart/2005/8/layout/hList1"/>
    <dgm:cxn modelId="{AD0B845C-ADF1-467E-A029-A0289EE2ACA1}" type="presParOf" srcId="{D9592EEA-0EA9-4895-9D7A-B688FD59CF9B}" destId="{063D2DBA-53EE-42BA-868F-021D3857F07D}" srcOrd="2" destOrd="0" presId="urn:microsoft.com/office/officeart/2005/8/layout/hList1"/>
    <dgm:cxn modelId="{EFE686CD-464D-41D8-B2B9-0D4FBADB54FC}" type="presParOf" srcId="{063D2DBA-53EE-42BA-868F-021D3857F07D}" destId="{2BC2DFC8-5E1D-4F84-AB3C-576F7A1C14BF}" srcOrd="0" destOrd="0" presId="urn:microsoft.com/office/officeart/2005/8/layout/hList1"/>
    <dgm:cxn modelId="{7C6272F2-B21A-440D-9F1D-513C33C480C2}" type="presParOf" srcId="{063D2DBA-53EE-42BA-868F-021D3857F07D}" destId="{6B417FF8-968F-4ABE-B847-592B4F6B8384}" srcOrd="1" destOrd="0" presId="urn:microsoft.com/office/officeart/2005/8/layout/hList1"/>
    <dgm:cxn modelId="{4AB8094A-EE63-44EF-B96E-02A2BB79BBFE}" type="presParOf" srcId="{D9592EEA-0EA9-4895-9D7A-B688FD59CF9B}" destId="{04264F8A-8D2A-4B7E-99E9-137026854CA9}" srcOrd="3" destOrd="0" presId="urn:microsoft.com/office/officeart/2005/8/layout/hList1"/>
    <dgm:cxn modelId="{27F81E86-8620-4CA2-A670-636293018CA6}" type="presParOf" srcId="{D9592EEA-0EA9-4895-9D7A-B688FD59CF9B}" destId="{B01B62D2-9A8B-4D6B-9D4B-7C2BE388CDC3}" srcOrd="4" destOrd="0" presId="urn:microsoft.com/office/officeart/2005/8/layout/hList1"/>
    <dgm:cxn modelId="{CDF4BF7B-CC2C-4C3D-B394-AB9C3E69189E}" type="presParOf" srcId="{B01B62D2-9A8B-4D6B-9D4B-7C2BE388CDC3}" destId="{C3F7B771-5E6D-46F0-B894-349B9E763B60}" srcOrd="0" destOrd="0" presId="urn:microsoft.com/office/officeart/2005/8/layout/hList1"/>
    <dgm:cxn modelId="{479A492F-6C79-42A2-AB07-28405FE88947}" type="presParOf" srcId="{B01B62D2-9A8B-4D6B-9D4B-7C2BE388CDC3}" destId="{8FCADF33-6F33-4B93-905B-38234BA300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64CFC-3DA6-4911-B45C-68A8A5C862AF}">
      <dsp:nvSpPr>
        <dsp:cNvPr id="0" name=""/>
        <dsp:cNvSpPr/>
      </dsp:nvSpPr>
      <dsp:spPr>
        <a:xfrm>
          <a:off x="2304" y="83151"/>
          <a:ext cx="2247091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Users</a:t>
          </a:r>
          <a:endParaRPr lang="ru-RU" sz="1200" kern="1200" dirty="0"/>
        </a:p>
      </dsp:txBody>
      <dsp:txXfrm>
        <a:off x="2304" y="83151"/>
        <a:ext cx="2247091" cy="345600"/>
      </dsp:txXfrm>
    </dsp:sp>
    <dsp:sp modelId="{C7CD115F-5D7F-47E6-B852-93032DF43A6B}">
      <dsp:nvSpPr>
        <dsp:cNvPr id="0" name=""/>
        <dsp:cNvSpPr/>
      </dsp:nvSpPr>
      <dsp:spPr>
        <a:xfrm>
          <a:off x="2304" y="428751"/>
          <a:ext cx="2247091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user_name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room_num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hit_points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max_hit_points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action_points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max_action_points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damage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max_gamage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posX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posY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experience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max_experience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200" kern="1200" dirty="0"/>
        </a:p>
      </dsp:txBody>
      <dsp:txXfrm>
        <a:off x="2304" y="428751"/>
        <a:ext cx="2247091" cy="2503439"/>
      </dsp:txXfrm>
    </dsp:sp>
    <dsp:sp modelId="{0A7EFED3-D232-4185-91DB-9F8A8FDF6742}">
      <dsp:nvSpPr>
        <dsp:cNvPr id="0" name=""/>
        <dsp:cNvSpPr/>
      </dsp:nvSpPr>
      <dsp:spPr>
        <a:xfrm>
          <a:off x="2563989" y="83151"/>
          <a:ext cx="2247091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Rooms</a:t>
          </a:r>
          <a:endParaRPr lang="ru-RU" sz="1200" kern="1200" dirty="0"/>
        </a:p>
      </dsp:txBody>
      <dsp:txXfrm>
        <a:off x="2563989" y="83151"/>
        <a:ext cx="2247091" cy="345600"/>
      </dsp:txXfrm>
    </dsp:sp>
    <dsp:sp modelId="{6130DA44-0BD7-42D5-897E-C23202A67351}">
      <dsp:nvSpPr>
        <dsp:cNvPr id="0" name=""/>
        <dsp:cNvSpPr/>
      </dsp:nvSpPr>
      <dsp:spPr>
        <a:xfrm>
          <a:off x="2563989" y="428751"/>
          <a:ext cx="2247091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id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Number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Enter_posX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Enter_posY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Exit_posX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exit_posY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user</a:t>
          </a:r>
          <a:endParaRPr lang="ru-RU" sz="1200" kern="1200" dirty="0"/>
        </a:p>
      </dsp:txBody>
      <dsp:txXfrm>
        <a:off x="2563989" y="428751"/>
        <a:ext cx="2247091" cy="2503439"/>
      </dsp:txXfrm>
    </dsp:sp>
    <dsp:sp modelId="{84B60CA6-6F0D-4EF3-9C6F-21B1067FB248}">
      <dsp:nvSpPr>
        <dsp:cNvPr id="0" name=""/>
        <dsp:cNvSpPr/>
      </dsp:nvSpPr>
      <dsp:spPr>
        <a:xfrm>
          <a:off x="5125674" y="83151"/>
          <a:ext cx="2247091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Entities</a:t>
          </a:r>
          <a:endParaRPr lang="ru-RU" sz="1200" kern="1200" dirty="0"/>
        </a:p>
      </dsp:txBody>
      <dsp:txXfrm>
        <a:off x="5125674" y="83151"/>
        <a:ext cx="2247091" cy="345600"/>
      </dsp:txXfrm>
    </dsp:sp>
    <dsp:sp modelId="{D01DDD35-C12F-4AFE-A885-A317C1155B5B}">
      <dsp:nvSpPr>
        <dsp:cNvPr id="0" name=""/>
        <dsp:cNvSpPr/>
      </dsp:nvSpPr>
      <dsp:spPr>
        <a:xfrm>
          <a:off x="5125674" y="428751"/>
          <a:ext cx="2247091" cy="25034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id 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room_id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color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hit_points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max_hit_points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action_points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max_action_points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damage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max_gamage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posX</a:t>
          </a:r>
          <a:endParaRPr lang="ru-R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posY</a:t>
          </a:r>
          <a:endParaRPr lang="ru-RU" sz="1200" kern="1200" dirty="0"/>
        </a:p>
      </dsp:txBody>
      <dsp:txXfrm>
        <a:off x="5125674" y="428751"/>
        <a:ext cx="2247091" cy="2503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6FC5F-8A52-4475-A4CF-07627074C4F2}">
      <dsp:nvSpPr>
        <dsp:cNvPr id="0" name=""/>
        <dsp:cNvSpPr/>
      </dsp:nvSpPr>
      <dsp:spPr>
        <a:xfrm>
          <a:off x="2636676" y="567583"/>
          <a:ext cx="2301818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Objects</a:t>
          </a:r>
          <a:endParaRPr lang="ru-RU" sz="2100" kern="1200" dirty="0"/>
        </a:p>
      </dsp:txBody>
      <dsp:txXfrm>
        <a:off x="2636676" y="567583"/>
        <a:ext cx="2301818" cy="604800"/>
      </dsp:txXfrm>
    </dsp:sp>
    <dsp:sp modelId="{3F04D6E3-2A88-4B5D-9693-6197E0326257}">
      <dsp:nvSpPr>
        <dsp:cNvPr id="0" name=""/>
        <dsp:cNvSpPr/>
      </dsp:nvSpPr>
      <dsp:spPr>
        <a:xfrm>
          <a:off x="2626687" y="1163035"/>
          <a:ext cx="2301818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id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type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posX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posY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room_id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inside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color</a:t>
          </a:r>
          <a:endParaRPr lang="ru-RU" sz="2100" kern="1200" dirty="0"/>
        </a:p>
      </dsp:txBody>
      <dsp:txXfrm>
        <a:off x="2626687" y="1163035"/>
        <a:ext cx="2301818" cy="2478734"/>
      </dsp:txXfrm>
    </dsp:sp>
    <dsp:sp modelId="{2BC2DFC8-5E1D-4F84-AB3C-576F7A1C14BF}">
      <dsp:nvSpPr>
        <dsp:cNvPr id="0" name=""/>
        <dsp:cNvSpPr/>
      </dsp:nvSpPr>
      <dsp:spPr>
        <a:xfrm>
          <a:off x="0" y="567583"/>
          <a:ext cx="2301818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Inventory</a:t>
          </a:r>
          <a:endParaRPr lang="ru-RU" sz="2100" kern="1200" dirty="0"/>
        </a:p>
      </dsp:txBody>
      <dsp:txXfrm>
        <a:off x="0" y="567583"/>
        <a:ext cx="2301818" cy="604800"/>
      </dsp:txXfrm>
    </dsp:sp>
    <dsp:sp modelId="{6B417FF8-968F-4ABE-B847-592B4F6B8384}">
      <dsp:nvSpPr>
        <dsp:cNvPr id="0" name=""/>
        <dsp:cNvSpPr/>
      </dsp:nvSpPr>
      <dsp:spPr>
        <a:xfrm>
          <a:off x="0" y="1165811"/>
          <a:ext cx="2301818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id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type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user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used</a:t>
          </a:r>
          <a:endParaRPr lang="ru-RU" sz="2100" kern="1200" dirty="0"/>
        </a:p>
      </dsp:txBody>
      <dsp:txXfrm>
        <a:off x="0" y="1165811"/>
        <a:ext cx="2301818" cy="2478734"/>
      </dsp:txXfrm>
    </dsp:sp>
    <dsp:sp modelId="{C3F7B771-5E6D-46F0-B894-349B9E763B60}">
      <dsp:nvSpPr>
        <dsp:cNvPr id="0" name=""/>
        <dsp:cNvSpPr/>
      </dsp:nvSpPr>
      <dsp:spPr>
        <a:xfrm>
          <a:off x="5233266" y="567583"/>
          <a:ext cx="2301818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Types_of_objects</a:t>
          </a:r>
          <a:endParaRPr lang="ru-RU" sz="2100" kern="1200" dirty="0"/>
        </a:p>
      </dsp:txBody>
      <dsp:txXfrm>
        <a:off x="5233266" y="567583"/>
        <a:ext cx="2301818" cy="604800"/>
      </dsp:txXfrm>
    </dsp:sp>
    <dsp:sp modelId="{8FCADF33-6F33-4B93-905B-38234BA30063}">
      <dsp:nvSpPr>
        <dsp:cNvPr id="0" name=""/>
        <dsp:cNvSpPr/>
      </dsp:nvSpPr>
      <dsp:spPr>
        <a:xfrm>
          <a:off x="5223322" y="1159267"/>
          <a:ext cx="2301818" cy="24787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id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Name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100" kern="1200" dirty="0"/>
        </a:p>
      </dsp:txBody>
      <dsp:txXfrm>
        <a:off x="5223322" y="1159267"/>
        <a:ext cx="2301818" cy="247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81125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1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24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99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8021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4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9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0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2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343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28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3A0F44-4DD4-41AE-9023-01EBF89AB89A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78AB46-B030-4BB1-8398-635506F4651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4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Magic Dungeon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Суворова Дарья </a:t>
            </a:r>
          </a:p>
          <a:p>
            <a:r>
              <a:rPr lang="ru-RU" dirty="0" err="1" smtClean="0"/>
              <a:t>Мещанов</a:t>
            </a:r>
            <a:r>
              <a:rPr lang="ru-RU" dirty="0" smtClean="0"/>
              <a:t>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84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474" y="20891"/>
            <a:ext cx="5087112" cy="1325563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94" y="926022"/>
            <a:ext cx="5318508" cy="56027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45" y="926022"/>
            <a:ext cx="5344453" cy="56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43784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 err="1"/>
              <a:t>p</a:t>
            </a:r>
            <a:r>
              <a:rPr lang="en-US" sz="3200" dirty="0" err="1" smtClean="0"/>
              <a:t>ygame</a:t>
            </a:r>
            <a:endParaRPr lang="en-US" sz="3200" dirty="0" smtClean="0"/>
          </a:p>
          <a:p>
            <a:r>
              <a:rPr lang="en-US" sz="3200" dirty="0"/>
              <a:t>s</a:t>
            </a:r>
            <a:r>
              <a:rPr lang="en-US" sz="3200" dirty="0" smtClean="0"/>
              <a:t>qlite2</a:t>
            </a:r>
          </a:p>
          <a:p>
            <a:r>
              <a:rPr lang="en-US" sz="3200" dirty="0" err="1" smtClean="0"/>
              <a:t>os</a:t>
            </a:r>
            <a:endParaRPr lang="en-US" sz="3200" dirty="0" smtClean="0"/>
          </a:p>
          <a:p>
            <a:r>
              <a:rPr lang="en-US" sz="3200" dirty="0"/>
              <a:t>s</a:t>
            </a:r>
            <a:r>
              <a:rPr lang="en-US" sz="3200" dirty="0" smtClean="0"/>
              <a:t>ys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389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99" y="1696211"/>
            <a:ext cx="6252913" cy="4697463"/>
          </a:xfrm>
        </p:spPr>
      </p:pic>
    </p:spTree>
    <p:extLst>
      <p:ext uri="{BB962C8B-B14F-4D97-AF65-F5344CB8AC3E}">
        <p14:creationId xmlns:p14="http://schemas.microsoft.com/office/powerpoint/2010/main" val="34467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8488" y="133241"/>
            <a:ext cx="9601200" cy="990600"/>
          </a:xfrm>
        </p:spPr>
        <p:txBody>
          <a:bodyPr/>
          <a:lstStyle/>
          <a:p>
            <a:r>
              <a:rPr lang="ru-RU" dirty="0" smtClean="0"/>
              <a:t>База данных </a:t>
            </a:r>
            <a:r>
              <a:rPr lang="en-US" dirty="0" err="1" smtClean="0"/>
              <a:t>dungeonBase.db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353017"/>
              </p:ext>
            </p:extLst>
          </p:nvPr>
        </p:nvGraphicFramePr>
        <p:xfrm>
          <a:off x="990600" y="1031532"/>
          <a:ext cx="7375071" cy="3015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845948"/>
              </p:ext>
            </p:extLst>
          </p:nvPr>
        </p:nvGraphicFramePr>
        <p:xfrm>
          <a:off x="2741240" y="3064545"/>
          <a:ext cx="7554686" cy="414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758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29</TotalTime>
  <Words>67</Words>
  <Application>Microsoft Office PowerPoint</Application>
  <PresentationFormat>Широкоэкранный</PresentationFormat>
  <Paragraphs>60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Magic Dungeon</vt:lpstr>
      <vt:lpstr>Введение</vt:lpstr>
      <vt:lpstr>Примененные технологии</vt:lpstr>
      <vt:lpstr>Структура кода</vt:lpstr>
      <vt:lpstr>База данных dungeonBase.db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Dungeon</dc:title>
  <dc:creator>дарья суворова</dc:creator>
  <cp:lastModifiedBy>дарья суворова</cp:lastModifiedBy>
  <cp:revision>5</cp:revision>
  <dcterms:created xsi:type="dcterms:W3CDTF">2021-01-07T20:19:46Z</dcterms:created>
  <dcterms:modified xsi:type="dcterms:W3CDTF">2021-01-13T18:26:35Z</dcterms:modified>
</cp:coreProperties>
</file>