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0C59-EA29-4A23-BAED-240FF3C9F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C5D69-DA46-4F96-954E-37D204FB6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999F0-52DC-4626-8436-630B2D53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52AF-EA08-4433-A1E0-0320026ECEBA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9987-1367-4029-9FC7-55FF700B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C8562-985B-4191-A7E7-563C2232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4F1B-512F-491F-B1D9-B740E652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9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55FD-D3F1-4459-8FC4-7A431693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6CB7C-ED61-4706-90EB-84E36CFB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0400-F8E1-4D08-A342-1127F560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52AF-EA08-4433-A1E0-0320026ECEBA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6CF2-3051-49DA-AB03-3E4544F3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13C3-E118-4FD3-AA83-98A26236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4F1B-512F-491F-B1D9-B740E652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56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85695-DDE6-4F20-8483-CA1739B15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9C3E-C011-45E6-BDF3-D31AFB1F7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CB29-63B6-46B6-A994-E3660D2E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52AF-EA08-4433-A1E0-0320026ECEBA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D69E-35CF-4FB5-9C73-651FEAA2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CE21-83BE-48C1-B5DA-808678BF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4F1B-512F-491F-B1D9-B740E652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2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7BE6-C78B-478F-82F3-90E0AB71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EE675-90BA-4BE2-B98E-D14310706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82B3-414F-4097-AFB1-08F326B9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52AF-EA08-4433-A1E0-0320026ECEBA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80B0-725A-4630-8FE3-FAF9C9E2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333E-1C42-49D1-92CF-F588E077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4F1B-512F-491F-B1D9-B740E652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7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A763-2EE3-41B1-8DFF-219EA076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23DD7-9E55-44E2-8FEC-219D495E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455D-DC33-49C6-AFA1-AEB9F090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52AF-EA08-4433-A1E0-0320026ECEBA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A7E61-C0D1-4D3D-999D-4DBEDB7F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5195C-EB1E-4DB8-85DB-A4AC9A33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4F1B-512F-491F-B1D9-B740E652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407A-26C1-443F-B55A-30E38F8C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CD8EB-E7E1-48A1-9BE6-0B05FD111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222E3-391B-4E61-B370-7019142C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F7B5-995C-4E04-A90A-8FFA4008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52AF-EA08-4433-A1E0-0320026ECEBA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F290F-95DE-4EAC-AF96-C5861CA4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DE61-27CC-4A7B-987B-1EB904E5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4F1B-512F-491F-B1D9-B740E652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2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98C1-0D50-4B6C-976F-F32CCB24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8D637-3966-433A-B0F8-1820C9377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F394E-53C4-4B45-BB14-305D91D9A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1235E-3462-45FA-BDD3-D32AABC5D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948FC-74C3-4A60-B211-B8C121306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7F4F-371F-4F09-8471-C0B55A69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52AF-EA08-4433-A1E0-0320026ECEBA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26223-FDA9-4B22-B29B-CB45A89A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16CD3-67E0-45CD-AD09-94EB715A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4F1B-512F-491F-B1D9-B740E652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0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171F-51DA-4182-936F-7B2C7EF2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726BF-1FF8-4861-A2C3-4240AE85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52AF-EA08-4433-A1E0-0320026ECEBA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88738-8B97-402F-98F3-DEAD4E8C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CBAD2-D08A-4A91-908C-935D63AA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4F1B-512F-491F-B1D9-B740E652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8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C4ACB-DD1A-4F2C-9F2C-7A19DA5F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52AF-EA08-4433-A1E0-0320026ECEBA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65A54-78DD-4AEA-BAEE-D90112BB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F0F4-803B-45D7-A4F6-113687D7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4F1B-512F-491F-B1D9-B740E652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12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793D-85ED-4A0D-B02E-31442D50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4EB2-C005-4007-A7B7-0AAC344B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896E2-9FA2-4CA3-AF1B-53C688ED0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9FC1E-BE40-43E9-8325-07BE0262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52AF-EA08-4433-A1E0-0320026ECEBA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46EF-DF3D-4234-89E9-F8898B35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2AA7-2D8C-4E55-81BB-685B7742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4F1B-512F-491F-B1D9-B740E652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93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7961-32A8-4FD1-9825-68A73D65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0EBE8-41BE-4DDB-963A-222B61DFC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3544C-DF2C-4B94-BB8E-A6DAAA787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37237-E064-4E3B-B56E-05FB44E0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52AF-EA08-4433-A1E0-0320026ECEBA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3620-5012-4040-B4C6-01AEB819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B25E9-E64C-4500-B86C-F8A6306B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4F1B-512F-491F-B1D9-B740E652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77298-C4A0-43CD-BB7B-36ECFBF6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12D6-6FB9-4CB9-8771-88723D95E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FDA0-7927-468A-AD34-4B50898B5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852AF-EA08-4433-A1E0-0320026ECEBA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01CE-7178-4E7C-858A-5694286A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CE85-9258-4DE4-B040-ED549A97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4F1B-512F-491F-B1D9-B740E652A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69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3EB88A-3BE6-42E7-B596-30E173D86432}"/>
              </a:ext>
            </a:extLst>
          </p:cNvPr>
          <p:cNvSpPr/>
          <p:nvPr/>
        </p:nvSpPr>
        <p:spPr>
          <a:xfrm>
            <a:off x="1455938" y="648070"/>
            <a:ext cx="8922058" cy="55307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CE612-38A4-4E94-AABC-120A6EB83ECF}"/>
              </a:ext>
            </a:extLst>
          </p:cNvPr>
          <p:cNvSpPr txBox="1"/>
          <p:nvPr/>
        </p:nvSpPr>
        <p:spPr>
          <a:xfrm>
            <a:off x="4778938" y="679142"/>
            <a:ext cx="2634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err="1">
                <a:latin typeface="Brush Script MT" panose="03060802040406070304" pitchFamily="66" charset="0"/>
              </a:rPr>
              <a:t>SpeechToSign</a:t>
            </a:r>
            <a:endParaRPr lang="en-IN" sz="4000" dirty="0">
              <a:latin typeface="Brush Script MT" panose="03060802040406070304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EAD079-A6DF-414A-9967-C07D4E95FF48}"/>
              </a:ext>
            </a:extLst>
          </p:cNvPr>
          <p:cNvSpPr/>
          <p:nvPr/>
        </p:nvSpPr>
        <p:spPr>
          <a:xfrm>
            <a:off x="4416640" y="1492601"/>
            <a:ext cx="3358719" cy="260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rush Script MT" panose="03060802040406070304" pitchFamily="66" charset="0"/>
              </a:rPr>
              <a:t>Output GIF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7D5296-7F45-4D36-A221-AB571F52C5CA}"/>
              </a:ext>
            </a:extLst>
          </p:cNvPr>
          <p:cNvSpPr/>
          <p:nvPr/>
        </p:nvSpPr>
        <p:spPr>
          <a:xfrm>
            <a:off x="4231689" y="4979220"/>
            <a:ext cx="1038688" cy="10386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latin typeface="Brush Script MT" panose="03060802040406070304" pitchFamily="66" charset="0"/>
              </a:rPr>
              <a:t>LongMsg</a:t>
            </a:r>
            <a:endParaRPr lang="en-IN" sz="1100" dirty="0">
              <a:latin typeface="Brush Script MT" panose="03060802040406070304" pitchFamily="66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36FBD-9970-47D5-BFD3-30F607BD3412}"/>
              </a:ext>
            </a:extLst>
          </p:cNvPr>
          <p:cNvSpPr/>
          <p:nvPr/>
        </p:nvSpPr>
        <p:spPr>
          <a:xfrm>
            <a:off x="7051073" y="4979220"/>
            <a:ext cx="1038688" cy="10386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latin typeface="Brush Script MT" panose="03060802040406070304" pitchFamily="66" charset="0"/>
              </a:rPr>
              <a:t>ShortMsg</a:t>
            </a:r>
            <a:endParaRPr lang="en-IN" sz="1200" dirty="0">
              <a:latin typeface="Brush Script MT" panose="03060802040406070304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B54C4A-1B71-444B-9ED4-9B975928A55F}"/>
              </a:ext>
            </a:extLst>
          </p:cNvPr>
          <p:cNvSpPr/>
          <p:nvPr/>
        </p:nvSpPr>
        <p:spPr>
          <a:xfrm>
            <a:off x="2123241" y="4362797"/>
            <a:ext cx="7945515" cy="4327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rush Script MT" panose="03060802040406070304" pitchFamily="66" charset="0"/>
              </a:rPr>
              <a:t>Output 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6D8551-7BB8-4474-84CC-E56E6A004EB7}"/>
              </a:ext>
            </a:extLst>
          </p:cNvPr>
          <p:cNvCxnSpPr>
            <a:cxnSpLocks/>
          </p:cNvCxnSpPr>
          <p:nvPr/>
        </p:nvCxnSpPr>
        <p:spPr>
          <a:xfrm>
            <a:off x="1944210" y="577049"/>
            <a:ext cx="2627790" cy="456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CDEB91-A331-4442-A024-DC0E39B9A63C}"/>
              </a:ext>
            </a:extLst>
          </p:cNvPr>
          <p:cNvSpPr txBox="1"/>
          <p:nvPr/>
        </p:nvSpPr>
        <p:spPr>
          <a:xfrm>
            <a:off x="582170" y="158736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Bradley Hand ITC" panose="03070402050302030203" pitchFamily="66" charset="0"/>
              </a:rPr>
              <a:t>dump React </a:t>
            </a:r>
          </a:p>
          <a:p>
            <a:r>
              <a:rPr lang="en-IN" dirty="0">
                <a:solidFill>
                  <a:srgbClr val="FF0000"/>
                </a:solidFill>
                <a:latin typeface="Bradley Hand ITC" panose="03070402050302030203" pitchFamily="66" charset="0"/>
              </a:rPr>
              <a:t>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5D4B15-46BF-409C-9552-CAF9F3C03258}"/>
              </a:ext>
            </a:extLst>
          </p:cNvPr>
          <p:cNvCxnSpPr/>
          <p:nvPr/>
        </p:nvCxnSpPr>
        <p:spPr>
          <a:xfrm flipH="1" flipV="1">
            <a:off x="5160508" y="5989919"/>
            <a:ext cx="1006136" cy="56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F06AC4-1517-43CA-925C-4919036C216D}"/>
              </a:ext>
            </a:extLst>
          </p:cNvPr>
          <p:cNvCxnSpPr/>
          <p:nvPr/>
        </p:nvCxnSpPr>
        <p:spPr>
          <a:xfrm flipV="1">
            <a:off x="6166644" y="5989919"/>
            <a:ext cx="994299" cy="56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2EE2F2-BE23-4A76-8B74-2D0A6DCBBE37}"/>
              </a:ext>
            </a:extLst>
          </p:cNvPr>
          <p:cNvSpPr txBox="1"/>
          <p:nvPr/>
        </p:nvSpPr>
        <p:spPr>
          <a:xfrm>
            <a:off x="3411607" y="6536470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Bradley Hand ITC" panose="03070402050302030203" pitchFamily="66" charset="0"/>
              </a:rPr>
              <a:t>dynamic React components with states as per user action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F962C7-676D-4BE0-A4D7-DF511582A879}"/>
              </a:ext>
            </a:extLst>
          </p:cNvPr>
          <p:cNvCxnSpPr/>
          <p:nvPr/>
        </p:nvCxnSpPr>
        <p:spPr>
          <a:xfrm flipH="1">
            <a:off x="10218198" y="3577701"/>
            <a:ext cx="674703" cy="896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146508-F52D-46D6-95FA-092DCD3AD447}"/>
              </a:ext>
            </a:extLst>
          </p:cNvPr>
          <p:cNvSpPr txBox="1"/>
          <p:nvPr/>
        </p:nvSpPr>
        <p:spPr>
          <a:xfrm>
            <a:off x="10377996" y="2058378"/>
            <a:ext cx="1928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Bradley Hand ITC" panose="03070402050302030203" pitchFamily="66" charset="0"/>
              </a:rPr>
              <a:t>Dynamically rendered </a:t>
            </a:r>
          </a:p>
          <a:p>
            <a:r>
              <a:rPr lang="en-IN" dirty="0">
                <a:solidFill>
                  <a:srgbClr val="FF0000"/>
                </a:solidFill>
                <a:latin typeface="Bradley Hand ITC" panose="03070402050302030203" pitchFamily="66" charset="0"/>
              </a:rPr>
              <a:t>Component from Google/Microsoft API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9FD481E-B08A-47B4-8693-7991A3D47FFC}"/>
              </a:ext>
            </a:extLst>
          </p:cNvPr>
          <p:cNvSpPr/>
          <p:nvPr/>
        </p:nvSpPr>
        <p:spPr>
          <a:xfrm>
            <a:off x="3520440" y="1938528"/>
            <a:ext cx="711249" cy="1746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626229-8578-4091-B9BD-0279AFD52E9A}"/>
              </a:ext>
            </a:extLst>
          </p:cNvPr>
          <p:cNvSpPr txBox="1"/>
          <p:nvPr/>
        </p:nvSpPr>
        <p:spPr>
          <a:xfrm>
            <a:off x="1839268" y="2335377"/>
            <a:ext cx="2057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Bradley Hand ITC" panose="03070402050302030203" pitchFamily="66" charset="0"/>
              </a:rPr>
              <a:t>dynamic output gif from app backend</a:t>
            </a:r>
          </a:p>
        </p:txBody>
      </p:sp>
    </p:spTree>
    <p:extLst>
      <p:ext uri="{BB962C8B-B14F-4D97-AF65-F5344CB8AC3E}">
        <p14:creationId xmlns:p14="http://schemas.microsoft.com/office/powerpoint/2010/main" val="241937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Bradley Hand ITC</vt:lpstr>
      <vt:lpstr>Brush Script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Shukla</dc:creator>
  <cp:lastModifiedBy>Ankur Shukla</cp:lastModifiedBy>
  <cp:revision>10</cp:revision>
  <dcterms:created xsi:type="dcterms:W3CDTF">2018-02-15T23:03:49Z</dcterms:created>
  <dcterms:modified xsi:type="dcterms:W3CDTF">2018-02-15T23:12:50Z</dcterms:modified>
</cp:coreProperties>
</file>