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74" r:id="rId2"/>
    <p:sldId id="675" r:id="rId3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94" autoAdjust="0"/>
    <p:restoredTop sz="97449" autoAdjust="0"/>
  </p:normalViewPr>
  <p:slideViewPr>
    <p:cSldViewPr snapToGrid="0">
      <p:cViewPr varScale="1">
        <p:scale>
          <a:sx n="202" d="100"/>
          <a:sy n="202" d="100"/>
        </p:scale>
        <p:origin x="1314" y="1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12/14/2023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12/14/2023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382C-0BB5-4DAD-A0DC-A216E7D7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26B90-44A3-4836-802E-CF6F3ACF0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817" y="949504"/>
                <a:ext cx="8709042" cy="381843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en-US" sz="2000" dirty="0">
                    <a:ea typeface="ＭＳ Ｐゴシック" panose="020B0600070205080204" pitchFamily="34" charset="-128"/>
                  </a:rPr>
                  <a:t>Exercise 1.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Can we </a:t>
                </a:r>
                <a:r>
                  <a:rPr lang="en-US" altLang="en-US" sz="2000" dirty="0">
                    <a:ea typeface="ＭＳ Ｐゴシック" panose="020B0600070205080204" pitchFamily="34" charset="-128"/>
                  </a:rPr>
                  <a:t>devise an uniform reliable broadcast algorithm using eventually perfect failure detector?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ea typeface="ＭＳ Ｐゴシック" panose="020B0600070205080204" pitchFamily="34" charset="-128"/>
                  </a:rPr>
                  <a:t>If so, give the algorithm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Otherwise, give the reason</a:t>
                </a:r>
              </a:p>
              <a:p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sz="2000" dirty="0">
                    <a:ea typeface="ＭＳ Ｐゴシック" panose="020B0600070205080204" pitchFamily="34" charset="-128"/>
                  </a:rPr>
                  <a:t>The answer is no (if no additional assumption is introduced)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Assume a group of processes P, including the sender, suspect every other process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Thus, every process in P </a:t>
                </a:r>
                <a:r>
                  <a:rPr lang="en-US" altLang="en-US" sz="2000" dirty="0" err="1">
                    <a:ea typeface="ＭＳ Ｐゴシック" panose="020B0600070205080204" pitchFamily="34" charset="-128"/>
                  </a:rPr>
                  <a:t>urb</a:t>
                </a:r>
                <a:r>
                  <a:rPr lang="en-US" altLang="en-US" sz="2000" dirty="0">
                    <a:ea typeface="ＭＳ Ｐゴシック" panose="020B0600070205080204" pitchFamily="34" charset="-128"/>
                  </a:rPr>
                  <a:t>-delivers some message m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However, processes in P crash after </a:t>
                </a:r>
                <a:r>
                  <a:rPr lang="en-US" altLang="en-US" sz="2000" dirty="0" err="1">
                    <a:ea typeface="ＭＳ Ｐゴシック" panose="020B0600070205080204" pitchFamily="34" charset="-128"/>
                  </a:rPr>
                  <a:t>urb</a:t>
                </a:r>
                <a:r>
                  <a:rPr lang="en-US" altLang="en-US" sz="2000" dirty="0">
                    <a:ea typeface="ＭＳ Ｐゴシック" panose="020B0600070205080204" pitchFamily="34" charset="-128"/>
                  </a:rPr>
                  <a:t>-delivering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Correct processes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000" dirty="0"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Π</m:t>
                    </m:r>
                    <m:r>
                      <m:rPr>
                        <m:nor/>
                      </m:rPr>
                      <a:rPr lang="en-US" altLang="en-US" sz="2000" b="0" i="0" dirty="0" smtClean="0"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/</m:t>
                    </m:r>
                    <m:r>
                      <m:rPr>
                        <m:nor/>
                      </m:rPr>
                      <a:rPr lang="en-US" altLang="en-US" sz="2000" b="0" i="0" dirty="0" smtClean="0"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P</m:t>
                    </m:r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 will not deliver m</a:t>
                </a:r>
              </a:p>
              <a:p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26B90-44A3-4836-802E-CF6F3ACF0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817" y="949504"/>
                <a:ext cx="8709042" cy="3818430"/>
              </a:xfrm>
              <a:blipFill>
                <a:blip r:embed="rId2"/>
                <a:stretch>
                  <a:fillRect l="-490" t="-1597" b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DA3F9842-0EE9-4F00-A977-2B058A087C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4FB7D7-D715-4C70-BBF9-7C1EBEF1A725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61AD-066E-40B8-8D97-BD8942FD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Exercises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A9280707-8FF8-4FB3-BFE8-A95A94FFF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91" y="949504"/>
            <a:ext cx="8728813" cy="381843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Exercise 2.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Can we devise a broadcast algorithm that does not ensure the causal delivery property but only its non-uniform variant: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2000" dirty="0">
                <a:ea typeface="ＭＳ Ｐゴシック" panose="020B0600070205080204" pitchFamily="34" charset="-128"/>
              </a:rPr>
              <a:t>no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correct</a:t>
            </a:r>
            <a:r>
              <a:rPr lang="en-US" altLang="en-US" sz="2000" dirty="0">
                <a:ea typeface="ＭＳ Ｐゴシック" panose="020B0600070205080204" pitchFamily="34" charset="-128"/>
              </a:rPr>
              <a:t> process p delivers a message m2 unless p has already delivered every message m1 such that m1 </a:t>
            </a:r>
            <a:r>
              <a:rPr lang="en-US" sz="2000" dirty="0"/>
              <a:t>→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m2?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This does not make much sense: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To differ from “uniform” variant, a faulty process p should be allowed to violate causality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But p does not self-destruct, i.e., p will follow the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So it might as well be correct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p violates even the nonuniform variant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09B92246-D3E1-481D-A3D9-1DEF00CF7D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D87518F-C97F-47A5-980A-EBC52B6371BB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98255</TotalTime>
  <Words>185</Words>
  <Application>Microsoft Office PowerPoint</Application>
  <PresentationFormat>全屏显示(16:9)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Eurostile LT Std</vt:lpstr>
      <vt:lpstr>微软雅黑</vt:lpstr>
      <vt:lpstr>宋体</vt:lpstr>
      <vt:lpstr>Arial</vt:lpstr>
      <vt:lpstr>Calibri</vt:lpstr>
      <vt:lpstr>Courier New</vt:lpstr>
      <vt:lpstr>Wingdings</vt:lpstr>
      <vt:lpstr>Office Theme</vt:lpstr>
      <vt:lpstr>Exercises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vboxuser</cp:lastModifiedBy>
  <cp:revision>2220</cp:revision>
  <cp:lastPrinted>2015-09-20T23:02:57Z</cp:lastPrinted>
  <dcterms:created xsi:type="dcterms:W3CDTF">2010-10-17T19:58:05Z</dcterms:created>
  <dcterms:modified xsi:type="dcterms:W3CDTF">2023-12-14T05:25:51Z</dcterms:modified>
</cp:coreProperties>
</file>