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664" r:id="rId2"/>
    <p:sldId id="1819" r:id="rId3"/>
    <p:sldId id="1665" r:id="rId4"/>
    <p:sldId id="1670" r:id="rId5"/>
    <p:sldId id="1669" r:id="rId6"/>
    <p:sldId id="1668" r:id="rId7"/>
    <p:sldId id="1770" r:id="rId8"/>
    <p:sldId id="1771" r:id="rId9"/>
    <p:sldId id="1666" r:id="rId10"/>
    <p:sldId id="1773" r:id="rId11"/>
    <p:sldId id="1774" r:id="rId12"/>
    <p:sldId id="1776" r:id="rId13"/>
    <p:sldId id="1780" r:id="rId14"/>
    <p:sldId id="1777" r:id="rId15"/>
    <p:sldId id="1778" r:id="rId16"/>
    <p:sldId id="1775" r:id="rId17"/>
    <p:sldId id="1781" r:id="rId18"/>
    <p:sldId id="1769" r:id="rId19"/>
    <p:sldId id="1651" r:id="rId20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959" autoAdjust="0"/>
  </p:normalViewPr>
  <p:slideViewPr>
    <p:cSldViewPr snapToGrid="0">
      <p:cViewPr varScale="1">
        <p:scale>
          <a:sx n="187" d="100"/>
          <a:sy n="187" d="100"/>
        </p:scale>
        <p:origin x="181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Algorithms: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Real-World 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Applications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781645"/>
            <a:ext cx="8229600" cy="38184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Permissioned Blockchains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 Designated participants</a:t>
            </a:r>
          </a:p>
          <a:p>
            <a:r>
              <a:rPr lang="en-US" altLang="zh-CN" sz="2000" dirty="0"/>
              <a:t>Use PBFT, </a:t>
            </a:r>
            <a:r>
              <a:rPr lang="en-US" altLang="zh-CN" sz="2000" dirty="0" err="1"/>
              <a:t>HotStuff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Tendermint</a:t>
            </a:r>
            <a:r>
              <a:rPr lang="en-US" altLang="zh-CN" sz="2000" dirty="0"/>
              <a:t>, ...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EE0FFFB-8AE8-4D71-97F6-106884C7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61" y="1937324"/>
            <a:ext cx="6238407" cy="3119204"/>
          </a:xfrm>
          <a:prstGeom prst="rect">
            <a:avLst/>
          </a:prstGeom>
        </p:spPr>
      </p:pic>
      <p:sp>
        <p:nvSpPr>
          <p:cNvPr id="8" name="Oval 10">
            <a:extLst>
              <a:ext uri="{FF2B5EF4-FFF2-40B4-BE49-F238E27FC236}">
                <a16:creationId xmlns:a16="http://schemas.microsoft.com/office/drawing/2014/main" id="{32AEDC2B-0446-4972-B38A-2A72E738E81A}"/>
              </a:ext>
            </a:extLst>
          </p:cNvPr>
          <p:cNvSpPr/>
          <p:nvPr/>
        </p:nvSpPr>
        <p:spPr bwMode="auto">
          <a:xfrm>
            <a:off x="4518972" y="2575808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B01EE-E0C6-4107-A888-EADE264C7AFF}"/>
              </a:ext>
            </a:extLst>
          </p:cNvPr>
          <p:cNvSpPr/>
          <p:nvPr/>
        </p:nvSpPr>
        <p:spPr bwMode="auto">
          <a:xfrm>
            <a:off x="4031171" y="303871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FA875E2-7E3C-4CD1-AFE0-67E9BF465687}"/>
              </a:ext>
            </a:extLst>
          </p:cNvPr>
          <p:cNvSpPr/>
          <p:nvPr/>
        </p:nvSpPr>
        <p:spPr bwMode="auto">
          <a:xfrm>
            <a:off x="6429784" y="2911857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82EFFB-FF30-4854-B164-430096ED3C59}"/>
              </a:ext>
            </a:extLst>
          </p:cNvPr>
          <p:cNvSpPr/>
          <p:nvPr/>
        </p:nvSpPr>
        <p:spPr bwMode="auto">
          <a:xfrm>
            <a:off x="2697324" y="276315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4DADB5D-B199-49E1-8B12-C24892058DB8}"/>
              </a:ext>
            </a:extLst>
          </p:cNvPr>
          <p:cNvSpPr/>
          <p:nvPr/>
        </p:nvSpPr>
        <p:spPr bwMode="auto">
          <a:xfrm>
            <a:off x="2240124" y="2758329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C67A0592-C66D-4BB5-9B85-29FC729BEC52}"/>
              </a:ext>
            </a:extLst>
          </p:cNvPr>
          <p:cNvSpPr/>
          <p:nvPr/>
        </p:nvSpPr>
        <p:spPr bwMode="auto">
          <a:xfrm>
            <a:off x="6163003" y="3436548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29CEFC2A-3369-4460-B905-E6C1D1AF9955}"/>
              </a:ext>
            </a:extLst>
          </p:cNvPr>
          <p:cNvSpPr/>
          <p:nvPr/>
        </p:nvSpPr>
        <p:spPr bwMode="auto">
          <a:xfrm>
            <a:off x="3078324" y="3273924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16D44C0F-F514-4754-94E1-8BDC9112D09C}"/>
              </a:ext>
            </a:extLst>
          </p:cNvPr>
          <p:cNvSpPr/>
          <p:nvPr/>
        </p:nvSpPr>
        <p:spPr bwMode="auto">
          <a:xfrm>
            <a:off x="4436901" y="343305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58C26057-72F7-4E41-802B-193D103DC57F}"/>
              </a:ext>
            </a:extLst>
          </p:cNvPr>
          <p:cNvSpPr/>
          <p:nvPr/>
        </p:nvSpPr>
        <p:spPr bwMode="auto">
          <a:xfrm>
            <a:off x="5073569" y="2727146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5CAD6C50-81DC-4919-A426-01E9862EF51C}"/>
              </a:ext>
            </a:extLst>
          </p:cNvPr>
          <p:cNvCxnSpPr>
            <a:stCxn id="12" idx="5"/>
            <a:endCxn id="14" idx="2"/>
          </p:cNvCxnSpPr>
          <p:nvPr/>
        </p:nvCxnSpPr>
        <p:spPr>
          <a:xfrm>
            <a:off x="2339587" y="2867372"/>
            <a:ext cx="738737" cy="47042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7">
            <a:extLst>
              <a:ext uri="{FF2B5EF4-FFF2-40B4-BE49-F238E27FC236}">
                <a16:creationId xmlns:a16="http://schemas.microsoft.com/office/drawing/2014/main" id="{24522779-AAAB-4700-97EA-DB5DC86EC27E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2356652" y="2822205"/>
            <a:ext cx="340672" cy="4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30">
            <a:extLst>
              <a:ext uri="{FF2B5EF4-FFF2-40B4-BE49-F238E27FC236}">
                <a16:creationId xmlns:a16="http://schemas.microsoft.com/office/drawing/2014/main" id="{26417D37-868C-48FD-9DE0-291DD39E961C}"/>
              </a:ext>
            </a:extLst>
          </p:cNvPr>
          <p:cNvCxnSpPr>
            <a:cxnSpLocks/>
            <a:stCxn id="11" idx="6"/>
            <a:endCxn id="42" idx="2"/>
          </p:cNvCxnSpPr>
          <p:nvPr/>
        </p:nvCxnSpPr>
        <p:spPr>
          <a:xfrm flipV="1">
            <a:off x="2813852" y="2625620"/>
            <a:ext cx="1404015" cy="20140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34">
            <a:extLst>
              <a:ext uri="{FF2B5EF4-FFF2-40B4-BE49-F238E27FC236}">
                <a16:creationId xmlns:a16="http://schemas.microsoft.com/office/drawing/2014/main" id="{8BCDF867-439B-499D-932B-50D3CCBCA8E8}"/>
              </a:ext>
            </a:extLst>
          </p:cNvPr>
          <p:cNvCxnSpPr>
            <a:cxnSpLocks/>
            <a:stCxn id="9" idx="7"/>
            <a:endCxn id="42" idx="3"/>
          </p:cNvCxnSpPr>
          <p:nvPr/>
        </p:nvCxnSpPr>
        <p:spPr>
          <a:xfrm flipV="1">
            <a:off x="4130634" y="2670787"/>
            <a:ext cx="104298" cy="38663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9">
            <a:extLst>
              <a:ext uri="{FF2B5EF4-FFF2-40B4-BE49-F238E27FC236}">
                <a16:creationId xmlns:a16="http://schemas.microsoft.com/office/drawing/2014/main" id="{2D9A170D-97F8-402D-9A7C-AC9C013EB970}"/>
              </a:ext>
            </a:extLst>
          </p:cNvPr>
          <p:cNvCxnSpPr>
            <a:stCxn id="14" idx="6"/>
            <a:endCxn id="9" idx="3"/>
          </p:cNvCxnSpPr>
          <p:nvPr/>
        </p:nvCxnSpPr>
        <p:spPr>
          <a:xfrm flipV="1">
            <a:off x="3194852" y="3147753"/>
            <a:ext cx="853384" cy="19004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42">
            <a:extLst>
              <a:ext uri="{FF2B5EF4-FFF2-40B4-BE49-F238E27FC236}">
                <a16:creationId xmlns:a16="http://schemas.microsoft.com/office/drawing/2014/main" id="{D33AD2E4-28C8-429C-982C-0C96773039D9}"/>
              </a:ext>
            </a:extLst>
          </p:cNvPr>
          <p:cNvCxnSpPr>
            <a:stCxn id="11" idx="6"/>
            <a:endCxn id="9" idx="2"/>
          </p:cNvCxnSpPr>
          <p:nvPr/>
        </p:nvCxnSpPr>
        <p:spPr>
          <a:xfrm>
            <a:off x="2813852" y="2827026"/>
            <a:ext cx="1217319" cy="27556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>
            <a:extLst>
              <a:ext uri="{FF2B5EF4-FFF2-40B4-BE49-F238E27FC236}">
                <a16:creationId xmlns:a16="http://schemas.microsoft.com/office/drawing/2014/main" id="{DEC42C30-F7A2-4A52-888E-912628582D66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2755588" y="2890902"/>
            <a:ext cx="381000" cy="38302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9">
            <a:extLst>
              <a:ext uri="{FF2B5EF4-FFF2-40B4-BE49-F238E27FC236}">
                <a16:creationId xmlns:a16="http://schemas.microsoft.com/office/drawing/2014/main" id="{146E2217-1188-47EE-9E80-1979BCE4CF74}"/>
              </a:ext>
            </a:extLst>
          </p:cNvPr>
          <p:cNvCxnSpPr>
            <a:stCxn id="15" idx="0"/>
            <a:endCxn id="8" idx="4"/>
          </p:cNvCxnSpPr>
          <p:nvPr/>
        </p:nvCxnSpPr>
        <p:spPr>
          <a:xfrm flipV="1">
            <a:off x="4495165" y="2703560"/>
            <a:ext cx="82071" cy="72949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53">
            <a:extLst>
              <a:ext uri="{FF2B5EF4-FFF2-40B4-BE49-F238E27FC236}">
                <a16:creationId xmlns:a16="http://schemas.microsoft.com/office/drawing/2014/main" id="{2ADEB01C-28DC-477F-95C3-BA65467C6845}"/>
              </a:ext>
            </a:extLst>
          </p:cNvPr>
          <p:cNvCxnSpPr>
            <a:stCxn id="15" idx="6"/>
            <a:endCxn id="16" idx="3"/>
          </p:cNvCxnSpPr>
          <p:nvPr/>
        </p:nvCxnSpPr>
        <p:spPr>
          <a:xfrm flipV="1">
            <a:off x="4553429" y="2836189"/>
            <a:ext cx="537205" cy="66073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56">
            <a:extLst>
              <a:ext uri="{FF2B5EF4-FFF2-40B4-BE49-F238E27FC236}">
                <a16:creationId xmlns:a16="http://schemas.microsoft.com/office/drawing/2014/main" id="{26EE0CC6-B668-4433-802D-C9434B67F72E}"/>
              </a:ext>
            </a:extLst>
          </p:cNvPr>
          <p:cNvCxnSpPr>
            <a:stCxn id="15" idx="6"/>
            <a:endCxn id="13" idx="2"/>
          </p:cNvCxnSpPr>
          <p:nvPr/>
        </p:nvCxnSpPr>
        <p:spPr>
          <a:xfrm>
            <a:off x="4553429" y="3496926"/>
            <a:ext cx="1609574" cy="34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9">
            <a:extLst>
              <a:ext uri="{FF2B5EF4-FFF2-40B4-BE49-F238E27FC236}">
                <a16:creationId xmlns:a16="http://schemas.microsoft.com/office/drawing/2014/main" id="{F6B4CA27-3FDD-435B-9737-4B8B6B08B99E}"/>
              </a:ext>
            </a:extLst>
          </p:cNvPr>
          <p:cNvCxnSpPr>
            <a:stCxn id="8" idx="6"/>
            <a:endCxn id="16" idx="1"/>
          </p:cNvCxnSpPr>
          <p:nvPr/>
        </p:nvCxnSpPr>
        <p:spPr>
          <a:xfrm>
            <a:off x="4635500" y="2639684"/>
            <a:ext cx="455134" cy="10617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62">
            <a:extLst>
              <a:ext uri="{FF2B5EF4-FFF2-40B4-BE49-F238E27FC236}">
                <a16:creationId xmlns:a16="http://schemas.microsoft.com/office/drawing/2014/main" id="{D8CECE3B-1C2F-42AB-A81E-45393C695991}"/>
              </a:ext>
            </a:extLst>
          </p:cNvPr>
          <p:cNvCxnSpPr>
            <a:stCxn id="16" idx="6"/>
            <a:endCxn id="10" idx="2"/>
          </p:cNvCxnSpPr>
          <p:nvPr/>
        </p:nvCxnSpPr>
        <p:spPr>
          <a:xfrm>
            <a:off x="5190097" y="2791022"/>
            <a:ext cx="1239687" cy="1847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6">
            <a:extLst>
              <a:ext uri="{FF2B5EF4-FFF2-40B4-BE49-F238E27FC236}">
                <a16:creationId xmlns:a16="http://schemas.microsoft.com/office/drawing/2014/main" id="{6B83C229-C913-4158-82A6-838E9A7DA22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221267" y="3039609"/>
            <a:ext cx="266781" cy="39693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71">
            <a:extLst>
              <a:ext uri="{FF2B5EF4-FFF2-40B4-BE49-F238E27FC236}">
                <a16:creationId xmlns:a16="http://schemas.microsoft.com/office/drawing/2014/main" id="{412012D6-711B-4A1A-9D37-6EB5C4C664F1}"/>
              </a:ext>
            </a:extLst>
          </p:cNvPr>
          <p:cNvCxnSpPr>
            <a:stCxn id="16" idx="4"/>
            <a:endCxn id="13" idx="1"/>
          </p:cNvCxnSpPr>
          <p:nvPr/>
        </p:nvCxnSpPr>
        <p:spPr>
          <a:xfrm>
            <a:off x="5131833" y="2854898"/>
            <a:ext cx="1048235" cy="6003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74">
            <a:extLst>
              <a:ext uri="{FF2B5EF4-FFF2-40B4-BE49-F238E27FC236}">
                <a16:creationId xmlns:a16="http://schemas.microsoft.com/office/drawing/2014/main" id="{B69D2016-F5F4-494B-B3DE-CCBFE2FDEB3C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3136588" y="2670787"/>
            <a:ext cx="1098344" cy="60313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78">
            <a:extLst>
              <a:ext uri="{FF2B5EF4-FFF2-40B4-BE49-F238E27FC236}">
                <a16:creationId xmlns:a16="http://schemas.microsoft.com/office/drawing/2014/main" id="{3F7F1742-CE6C-4ADB-A07C-15B2A110EA2B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4130634" y="3147753"/>
            <a:ext cx="306267" cy="34917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81">
            <a:extLst>
              <a:ext uri="{FF2B5EF4-FFF2-40B4-BE49-F238E27FC236}">
                <a16:creationId xmlns:a16="http://schemas.microsoft.com/office/drawing/2014/main" id="{B8926F8D-E734-4C47-AEBF-4BDB4728B52A}"/>
              </a:ext>
            </a:extLst>
          </p:cNvPr>
          <p:cNvCxnSpPr>
            <a:cxnSpLocks/>
            <a:stCxn id="42" idx="6"/>
            <a:endCxn id="8" idx="2"/>
          </p:cNvCxnSpPr>
          <p:nvPr/>
        </p:nvCxnSpPr>
        <p:spPr>
          <a:xfrm>
            <a:off x="4334395" y="2625620"/>
            <a:ext cx="184577" cy="140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0">
            <a:extLst>
              <a:ext uri="{FF2B5EF4-FFF2-40B4-BE49-F238E27FC236}">
                <a16:creationId xmlns:a16="http://schemas.microsoft.com/office/drawing/2014/main" id="{AB99A26D-EF96-435E-880B-4AF7F6212B0C}"/>
              </a:ext>
            </a:extLst>
          </p:cNvPr>
          <p:cNvSpPr/>
          <p:nvPr/>
        </p:nvSpPr>
        <p:spPr bwMode="auto">
          <a:xfrm>
            <a:off x="4217867" y="2561744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直接连接符 34">
            <a:extLst>
              <a:ext uri="{FF2B5EF4-FFF2-40B4-BE49-F238E27FC236}">
                <a16:creationId xmlns:a16="http://schemas.microsoft.com/office/drawing/2014/main" id="{1BC503C7-D16E-48D3-8039-2CCB71DAB336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 flipV="1">
            <a:off x="3194852" y="3337800"/>
            <a:ext cx="1242049" cy="1591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0">
            <a:extLst>
              <a:ext uri="{FF2B5EF4-FFF2-40B4-BE49-F238E27FC236}">
                <a16:creationId xmlns:a16="http://schemas.microsoft.com/office/drawing/2014/main" id="{69AC80A7-3A4D-4B15-A727-4C24378AA98A}"/>
              </a:ext>
            </a:extLst>
          </p:cNvPr>
          <p:cNvSpPr/>
          <p:nvPr/>
        </p:nvSpPr>
        <p:spPr bwMode="auto">
          <a:xfrm>
            <a:off x="6778791" y="3794507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直接连接符 66">
            <a:extLst>
              <a:ext uri="{FF2B5EF4-FFF2-40B4-BE49-F238E27FC236}">
                <a16:creationId xmlns:a16="http://schemas.microsoft.com/office/drawing/2014/main" id="{EA6DC824-E45C-4F78-A08B-38BA9209837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529247" y="3020900"/>
            <a:ext cx="307808" cy="77360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6">
            <a:extLst>
              <a:ext uri="{FF2B5EF4-FFF2-40B4-BE49-F238E27FC236}">
                <a16:creationId xmlns:a16="http://schemas.microsoft.com/office/drawing/2014/main" id="{A222CA07-8299-4EC3-87B8-065D7B5BB7F7}"/>
              </a:ext>
            </a:extLst>
          </p:cNvPr>
          <p:cNvCxnSpPr>
            <a:cxnSpLocks/>
            <a:stCxn id="13" idx="2"/>
            <a:endCxn id="58" idx="3"/>
          </p:cNvCxnSpPr>
          <p:nvPr/>
        </p:nvCxnSpPr>
        <p:spPr>
          <a:xfrm>
            <a:off x="6163003" y="3500424"/>
            <a:ext cx="632853" cy="4031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2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808163"/>
            <a:ext cx="8877300" cy="3818430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Permissionless</a:t>
            </a:r>
            <a:r>
              <a:rPr lang="en-US" altLang="zh-CN" sz="1800" dirty="0"/>
              <a:t> Blockchains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Everyone can participate (including you)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Use Proof-of-X (e.g., Proof-of-Work) to defend against Sybil attacks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Bitcoin nodes distribution: 14593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6A68-CFE3-4C83-A6B8-C1519216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87" y="2120900"/>
            <a:ext cx="5068316" cy="29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8F3-83EE-44AB-B03E-44687BBC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8314-E02B-4A60-A5AC-59A64C39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893"/>
            <a:ext cx="8229600" cy="425566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Miner: solve hash puzzle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Honest miners always extend the </a:t>
            </a:r>
            <a:r>
              <a:rPr lang="en-US" u="sng" dirty="0"/>
              <a:t>longest</a:t>
            </a:r>
            <a:r>
              <a:rPr lang="en-US" dirty="0"/>
              <a:t> chain</a:t>
            </a:r>
          </a:p>
          <a:p>
            <a:pPr lvl="1"/>
            <a:r>
              <a:rPr lang="en-US" dirty="0"/>
              <a:t>Recommended confirmation: 6 blocks (around 1 hour)</a:t>
            </a: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4679E6D0-7CAA-4F5D-8ECB-E9841D5F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86" y="1355303"/>
            <a:ext cx="2825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FF5731AE-7C2A-4FA2-89CF-A3F464EE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61" y="1488653"/>
            <a:ext cx="1301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4B13D22-9AF4-4D3F-B899-EEC484DD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23" y="1355303"/>
            <a:ext cx="2714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31451BAA-7773-448E-B9BE-330BFC2B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98" y="1355303"/>
            <a:ext cx="3048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754E918E-E599-4FA2-932E-4194A5A5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111" y="1355303"/>
            <a:ext cx="217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59E057A8-23B0-45B2-8AFD-0E5ECCE7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11" y="1355303"/>
            <a:ext cx="2825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6FAD5E42-B68F-4A9B-95C0-6F1DAC99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98" y="1488653"/>
            <a:ext cx="1301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680CBFBF-7A92-4FF5-9909-E1E2AD64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936" y="1488653"/>
            <a:ext cx="1412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FCF674B8-3090-4F34-9492-BC1B8B82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911" y="1488653"/>
            <a:ext cx="1746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3C72DC76-546A-4116-A60A-2CD655DFC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223" y="1355303"/>
            <a:ext cx="206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0477EBF5-6B9C-4A92-ABBA-F043FB06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311" y="1355303"/>
            <a:ext cx="2714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B28E3344-A306-412D-B4BD-7DFC5FDC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486" y="1488653"/>
            <a:ext cx="1301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E9D96035-3FCF-4AC0-BAA0-C82B938D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23" y="1355303"/>
            <a:ext cx="206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6A856D15-FE92-40DE-8D72-55D3E2BE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911" y="1355303"/>
            <a:ext cx="14908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0" name="Rectangle 43">
            <a:extLst>
              <a:ext uri="{FF2B5EF4-FFF2-40B4-BE49-F238E27FC236}">
                <a16:creationId xmlns:a16="http://schemas.microsoft.com/office/drawing/2014/main" id="{561F33C6-A167-41F7-9098-34260F49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198" y="1488653"/>
            <a:ext cx="416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BB182D15-7F4A-4058-B0D3-DDC9187C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536" y="1355303"/>
            <a:ext cx="9912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&lt; 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</a:rPr>
              <a:t>target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0A7CA3-2199-4E70-8076-BFE38290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645"/>
            <a:ext cx="9144000" cy="217159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62FD1C-7F19-48F2-B4E9-33521A6F19D3}"/>
              </a:ext>
            </a:extLst>
          </p:cNvPr>
          <p:cNvCxnSpPr/>
          <p:nvPr/>
        </p:nvCxnSpPr>
        <p:spPr>
          <a:xfrm>
            <a:off x="4422416" y="2090763"/>
            <a:ext cx="4533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69DB-05FC-4F83-B98A-86E2B290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PoW</a:t>
            </a:r>
            <a:r>
              <a:rPr lang="zh-CN" altLang="en-US" dirty="0"/>
              <a:t>：</a:t>
            </a:r>
            <a:r>
              <a:rPr lang="en-US" altLang="zh-CN" dirty="0"/>
              <a:t>example</a:t>
            </a:r>
            <a:endParaRPr lang="en-US" dirty="0"/>
          </a:p>
        </p:txBody>
      </p:sp>
      <p:grpSp>
        <p:nvGrpSpPr>
          <p:cNvPr id="4" name="组合 160">
            <a:extLst>
              <a:ext uri="{FF2B5EF4-FFF2-40B4-BE49-F238E27FC236}">
                <a16:creationId xmlns:a16="http://schemas.microsoft.com/office/drawing/2014/main" id="{BD81EEB5-092D-4523-90AB-AB3310271992}"/>
              </a:ext>
            </a:extLst>
          </p:cNvPr>
          <p:cNvGrpSpPr/>
          <p:nvPr/>
        </p:nvGrpSpPr>
        <p:grpSpPr>
          <a:xfrm>
            <a:off x="6841092" y="528063"/>
            <a:ext cx="947479" cy="762000"/>
            <a:chOff x="446314" y="5334000"/>
            <a:chExt cx="3820886" cy="762000"/>
          </a:xfrm>
        </p:grpSpPr>
        <p:cxnSp>
          <p:nvCxnSpPr>
            <p:cNvPr id="5" name="直接连接符 161">
              <a:extLst>
                <a:ext uri="{FF2B5EF4-FFF2-40B4-BE49-F238E27FC236}">
                  <a16:creationId xmlns:a16="http://schemas.microsoft.com/office/drawing/2014/main" id="{2A9FEDD8-ADE5-4A27-9A13-1D1C28DD3CC4}"/>
                </a:ext>
              </a:extLst>
            </p:cNvPr>
            <p:cNvCxnSpPr/>
            <p:nvPr/>
          </p:nvCxnSpPr>
          <p:spPr>
            <a:xfrm>
              <a:off x="446314" y="5334000"/>
              <a:ext cx="3820886" cy="76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62">
              <a:extLst>
                <a:ext uri="{FF2B5EF4-FFF2-40B4-BE49-F238E27FC236}">
                  <a16:creationId xmlns:a16="http://schemas.microsoft.com/office/drawing/2014/main" id="{0EF8C2A9-D0E3-4114-99E0-84C5E59B9235}"/>
                </a:ext>
              </a:extLst>
            </p:cNvPr>
            <p:cNvCxnSpPr/>
            <p:nvPr/>
          </p:nvCxnSpPr>
          <p:spPr>
            <a:xfrm flipV="1">
              <a:off x="457200" y="5410200"/>
              <a:ext cx="3810000" cy="609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1">
            <a:extLst>
              <a:ext uri="{FF2B5EF4-FFF2-40B4-BE49-F238E27FC236}">
                <a16:creationId xmlns:a16="http://schemas.microsoft.com/office/drawing/2014/main" id="{EA012621-B47E-44C0-84B7-C8A8E1236CA5}"/>
              </a:ext>
            </a:extLst>
          </p:cNvPr>
          <p:cNvGrpSpPr/>
          <p:nvPr/>
        </p:nvGrpSpPr>
        <p:grpSpPr>
          <a:xfrm>
            <a:off x="2138178" y="1836048"/>
            <a:ext cx="432048" cy="513572"/>
            <a:chOff x="3275856" y="2309464"/>
            <a:chExt cx="648072" cy="792088"/>
          </a:xfrm>
        </p:grpSpPr>
        <p:sp>
          <p:nvSpPr>
            <p:cNvPr id="8" name="Rounded Rectangle 162">
              <a:extLst>
                <a:ext uri="{FF2B5EF4-FFF2-40B4-BE49-F238E27FC236}">
                  <a16:creationId xmlns:a16="http://schemas.microsoft.com/office/drawing/2014/main" id="{DE676FD4-3FA4-452B-9BBE-45ACB5D2EF41}"/>
                </a:ext>
              </a:extLst>
            </p:cNvPr>
            <p:cNvSpPr/>
            <p:nvPr/>
          </p:nvSpPr>
          <p:spPr>
            <a:xfrm>
              <a:off x="3275856" y="2309464"/>
              <a:ext cx="648072" cy="79208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63">
              <a:extLst>
                <a:ext uri="{FF2B5EF4-FFF2-40B4-BE49-F238E27FC236}">
                  <a16:creationId xmlns:a16="http://schemas.microsoft.com/office/drawing/2014/main" id="{C8F1FEB1-5299-4843-A008-6466D75769B5}"/>
                </a:ext>
              </a:extLst>
            </p:cNvPr>
            <p:cNvSpPr/>
            <p:nvPr/>
          </p:nvSpPr>
          <p:spPr>
            <a:xfrm>
              <a:off x="3311860" y="2381472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64">
              <a:extLst>
                <a:ext uri="{FF2B5EF4-FFF2-40B4-BE49-F238E27FC236}">
                  <a16:creationId xmlns:a16="http://schemas.microsoft.com/office/drawing/2014/main" id="{F4995E53-0E60-4534-BBA3-713D509B11C8}"/>
                </a:ext>
              </a:extLst>
            </p:cNvPr>
            <p:cNvSpPr/>
            <p:nvPr/>
          </p:nvSpPr>
          <p:spPr>
            <a:xfrm>
              <a:off x="3311860" y="250748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65">
              <a:extLst>
                <a:ext uri="{FF2B5EF4-FFF2-40B4-BE49-F238E27FC236}">
                  <a16:creationId xmlns:a16="http://schemas.microsoft.com/office/drawing/2014/main" id="{086A5C34-0000-4A74-AFD2-699C486AF6A2}"/>
                </a:ext>
              </a:extLst>
            </p:cNvPr>
            <p:cNvSpPr/>
            <p:nvPr/>
          </p:nvSpPr>
          <p:spPr>
            <a:xfrm>
              <a:off x="3311860" y="263474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66">
              <a:extLst>
                <a:ext uri="{FF2B5EF4-FFF2-40B4-BE49-F238E27FC236}">
                  <a16:creationId xmlns:a16="http://schemas.microsoft.com/office/drawing/2014/main" id="{46DE1CEA-C64F-4254-BC73-ABBB9C89E9A8}"/>
                </a:ext>
              </a:extLst>
            </p:cNvPr>
            <p:cNvSpPr/>
            <p:nvPr/>
          </p:nvSpPr>
          <p:spPr>
            <a:xfrm>
              <a:off x="3311860" y="2760760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67">
              <a:extLst>
                <a:ext uri="{FF2B5EF4-FFF2-40B4-BE49-F238E27FC236}">
                  <a16:creationId xmlns:a16="http://schemas.microsoft.com/office/drawing/2014/main" id="{0ECA5C59-D5FA-4D3D-B88C-6C33E06F2CA3}"/>
                </a:ext>
              </a:extLst>
            </p:cNvPr>
            <p:cNvSpPr/>
            <p:nvPr/>
          </p:nvSpPr>
          <p:spPr>
            <a:xfrm>
              <a:off x="3312629" y="2886774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68">
              <a:extLst>
                <a:ext uri="{FF2B5EF4-FFF2-40B4-BE49-F238E27FC236}">
                  <a16:creationId xmlns:a16="http://schemas.microsoft.com/office/drawing/2014/main" id="{E3786D7A-7046-4E84-9572-E0A3EC824A59}"/>
                </a:ext>
              </a:extLst>
            </p:cNvPr>
            <p:cNvSpPr/>
            <p:nvPr/>
          </p:nvSpPr>
          <p:spPr>
            <a:xfrm>
              <a:off x="3784289" y="2439930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9">
              <a:extLst>
                <a:ext uri="{FF2B5EF4-FFF2-40B4-BE49-F238E27FC236}">
                  <a16:creationId xmlns:a16="http://schemas.microsoft.com/office/drawing/2014/main" id="{EDA43A71-D72F-4313-BA1D-9D27D09A4019}"/>
                </a:ext>
              </a:extLst>
            </p:cNvPr>
            <p:cNvSpPr/>
            <p:nvPr/>
          </p:nvSpPr>
          <p:spPr>
            <a:xfrm>
              <a:off x="3707904" y="2439930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70">
              <a:extLst>
                <a:ext uri="{FF2B5EF4-FFF2-40B4-BE49-F238E27FC236}">
                  <a16:creationId xmlns:a16="http://schemas.microsoft.com/office/drawing/2014/main" id="{49796FBD-720B-4084-8869-42FAD4B39E29}"/>
                </a:ext>
              </a:extLst>
            </p:cNvPr>
            <p:cNvSpPr/>
            <p:nvPr/>
          </p:nvSpPr>
          <p:spPr>
            <a:xfrm>
              <a:off x="3784288" y="25651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71">
              <a:extLst>
                <a:ext uri="{FF2B5EF4-FFF2-40B4-BE49-F238E27FC236}">
                  <a16:creationId xmlns:a16="http://schemas.microsoft.com/office/drawing/2014/main" id="{5A850E87-5315-4033-92C0-6DA27C6B0528}"/>
                </a:ext>
              </a:extLst>
            </p:cNvPr>
            <p:cNvSpPr/>
            <p:nvPr/>
          </p:nvSpPr>
          <p:spPr>
            <a:xfrm>
              <a:off x="3707903" y="2565121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2">
              <a:extLst>
                <a:ext uri="{FF2B5EF4-FFF2-40B4-BE49-F238E27FC236}">
                  <a16:creationId xmlns:a16="http://schemas.microsoft.com/office/drawing/2014/main" id="{9CFB330D-E92D-4D85-9C4C-7415D731FF9F}"/>
                </a:ext>
              </a:extLst>
            </p:cNvPr>
            <p:cNvSpPr/>
            <p:nvPr/>
          </p:nvSpPr>
          <p:spPr>
            <a:xfrm>
              <a:off x="3784289" y="2692363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73">
              <a:extLst>
                <a:ext uri="{FF2B5EF4-FFF2-40B4-BE49-F238E27FC236}">
                  <a16:creationId xmlns:a16="http://schemas.microsoft.com/office/drawing/2014/main" id="{8CF3A3E6-1B28-4059-962E-8F06E842CFEB}"/>
                </a:ext>
              </a:extLst>
            </p:cNvPr>
            <p:cNvSpPr/>
            <p:nvPr/>
          </p:nvSpPr>
          <p:spPr>
            <a:xfrm>
              <a:off x="3707904" y="2692363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74">
              <a:extLst>
                <a:ext uri="{FF2B5EF4-FFF2-40B4-BE49-F238E27FC236}">
                  <a16:creationId xmlns:a16="http://schemas.microsoft.com/office/drawing/2014/main" id="{B471BACF-8DB9-4B58-9501-90C3B5AE9865}"/>
                </a:ext>
              </a:extLst>
            </p:cNvPr>
            <p:cNvSpPr/>
            <p:nvPr/>
          </p:nvSpPr>
          <p:spPr>
            <a:xfrm>
              <a:off x="3784289" y="28180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75">
              <a:extLst>
                <a:ext uri="{FF2B5EF4-FFF2-40B4-BE49-F238E27FC236}">
                  <a16:creationId xmlns:a16="http://schemas.microsoft.com/office/drawing/2014/main" id="{1349D733-E227-4F0D-B113-F69FD08968A7}"/>
                </a:ext>
              </a:extLst>
            </p:cNvPr>
            <p:cNvSpPr/>
            <p:nvPr/>
          </p:nvSpPr>
          <p:spPr>
            <a:xfrm>
              <a:off x="3707904" y="2818098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76">
              <a:extLst>
                <a:ext uri="{FF2B5EF4-FFF2-40B4-BE49-F238E27FC236}">
                  <a16:creationId xmlns:a16="http://schemas.microsoft.com/office/drawing/2014/main" id="{2A067DA9-EA64-4715-909A-DE7A71984C3F}"/>
                </a:ext>
              </a:extLst>
            </p:cNvPr>
            <p:cNvSpPr/>
            <p:nvPr/>
          </p:nvSpPr>
          <p:spPr>
            <a:xfrm>
              <a:off x="3784289" y="29346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77">
              <a:extLst>
                <a:ext uri="{FF2B5EF4-FFF2-40B4-BE49-F238E27FC236}">
                  <a16:creationId xmlns:a16="http://schemas.microsoft.com/office/drawing/2014/main" id="{48DE784A-80AF-44A2-8995-120A65896CEC}"/>
                </a:ext>
              </a:extLst>
            </p:cNvPr>
            <p:cNvSpPr/>
            <p:nvPr/>
          </p:nvSpPr>
          <p:spPr>
            <a:xfrm>
              <a:off x="3707904" y="2934676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161">
            <a:extLst>
              <a:ext uri="{FF2B5EF4-FFF2-40B4-BE49-F238E27FC236}">
                <a16:creationId xmlns:a16="http://schemas.microsoft.com/office/drawing/2014/main" id="{15B777FA-4BEB-4631-98DE-B7354545CDC2}"/>
              </a:ext>
            </a:extLst>
          </p:cNvPr>
          <p:cNvGrpSpPr/>
          <p:nvPr/>
        </p:nvGrpSpPr>
        <p:grpSpPr>
          <a:xfrm>
            <a:off x="2137658" y="2652657"/>
            <a:ext cx="432048" cy="513572"/>
            <a:chOff x="3275856" y="2309464"/>
            <a:chExt cx="648072" cy="792088"/>
          </a:xfrm>
        </p:grpSpPr>
        <p:sp>
          <p:nvSpPr>
            <p:cNvPr id="25" name="Rounded Rectangle 162">
              <a:extLst>
                <a:ext uri="{FF2B5EF4-FFF2-40B4-BE49-F238E27FC236}">
                  <a16:creationId xmlns:a16="http://schemas.microsoft.com/office/drawing/2014/main" id="{99A17152-7D75-4343-BB9B-DF8C5FED15A2}"/>
                </a:ext>
              </a:extLst>
            </p:cNvPr>
            <p:cNvSpPr/>
            <p:nvPr/>
          </p:nvSpPr>
          <p:spPr>
            <a:xfrm>
              <a:off x="3275856" y="2309464"/>
              <a:ext cx="648072" cy="79208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3">
              <a:extLst>
                <a:ext uri="{FF2B5EF4-FFF2-40B4-BE49-F238E27FC236}">
                  <a16:creationId xmlns:a16="http://schemas.microsoft.com/office/drawing/2014/main" id="{E4759208-88AE-4368-9A3A-DF93539FD52B}"/>
                </a:ext>
              </a:extLst>
            </p:cNvPr>
            <p:cNvSpPr/>
            <p:nvPr/>
          </p:nvSpPr>
          <p:spPr>
            <a:xfrm>
              <a:off x="3311860" y="2381472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64">
              <a:extLst>
                <a:ext uri="{FF2B5EF4-FFF2-40B4-BE49-F238E27FC236}">
                  <a16:creationId xmlns:a16="http://schemas.microsoft.com/office/drawing/2014/main" id="{38D33091-3BA6-44AB-AB61-3DE4CFAB06F6}"/>
                </a:ext>
              </a:extLst>
            </p:cNvPr>
            <p:cNvSpPr/>
            <p:nvPr/>
          </p:nvSpPr>
          <p:spPr>
            <a:xfrm>
              <a:off x="3311860" y="250748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5">
              <a:extLst>
                <a:ext uri="{FF2B5EF4-FFF2-40B4-BE49-F238E27FC236}">
                  <a16:creationId xmlns:a16="http://schemas.microsoft.com/office/drawing/2014/main" id="{CE9CD95D-B230-43C1-A1D3-7720F197F086}"/>
                </a:ext>
              </a:extLst>
            </p:cNvPr>
            <p:cNvSpPr/>
            <p:nvPr/>
          </p:nvSpPr>
          <p:spPr>
            <a:xfrm>
              <a:off x="3311860" y="263474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66">
              <a:extLst>
                <a:ext uri="{FF2B5EF4-FFF2-40B4-BE49-F238E27FC236}">
                  <a16:creationId xmlns:a16="http://schemas.microsoft.com/office/drawing/2014/main" id="{CAAAE558-E03B-48C2-AC7A-54A4077705E5}"/>
                </a:ext>
              </a:extLst>
            </p:cNvPr>
            <p:cNvSpPr/>
            <p:nvPr/>
          </p:nvSpPr>
          <p:spPr>
            <a:xfrm>
              <a:off x="3311860" y="2760760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67">
              <a:extLst>
                <a:ext uri="{FF2B5EF4-FFF2-40B4-BE49-F238E27FC236}">
                  <a16:creationId xmlns:a16="http://schemas.microsoft.com/office/drawing/2014/main" id="{EC33943C-E9DC-410B-9C19-9E891CA61C0E}"/>
                </a:ext>
              </a:extLst>
            </p:cNvPr>
            <p:cNvSpPr/>
            <p:nvPr/>
          </p:nvSpPr>
          <p:spPr>
            <a:xfrm>
              <a:off x="3312629" y="2886774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68">
              <a:extLst>
                <a:ext uri="{FF2B5EF4-FFF2-40B4-BE49-F238E27FC236}">
                  <a16:creationId xmlns:a16="http://schemas.microsoft.com/office/drawing/2014/main" id="{050D2A9E-FD3A-49B0-9EBA-BFEBCD46DD22}"/>
                </a:ext>
              </a:extLst>
            </p:cNvPr>
            <p:cNvSpPr/>
            <p:nvPr/>
          </p:nvSpPr>
          <p:spPr>
            <a:xfrm>
              <a:off x="3784289" y="2439930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69">
              <a:extLst>
                <a:ext uri="{FF2B5EF4-FFF2-40B4-BE49-F238E27FC236}">
                  <a16:creationId xmlns:a16="http://schemas.microsoft.com/office/drawing/2014/main" id="{D189B08A-39FE-4CB9-8F7C-6883AA5F572F}"/>
                </a:ext>
              </a:extLst>
            </p:cNvPr>
            <p:cNvSpPr/>
            <p:nvPr/>
          </p:nvSpPr>
          <p:spPr>
            <a:xfrm>
              <a:off x="3707904" y="2439930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70">
              <a:extLst>
                <a:ext uri="{FF2B5EF4-FFF2-40B4-BE49-F238E27FC236}">
                  <a16:creationId xmlns:a16="http://schemas.microsoft.com/office/drawing/2014/main" id="{2EB70025-EFEE-4579-B70E-7CA460CC00A9}"/>
                </a:ext>
              </a:extLst>
            </p:cNvPr>
            <p:cNvSpPr/>
            <p:nvPr/>
          </p:nvSpPr>
          <p:spPr>
            <a:xfrm>
              <a:off x="3784288" y="25651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171">
              <a:extLst>
                <a:ext uri="{FF2B5EF4-FFF2-40B4-BE49-F238E27FC236}">
                  <a16:creationId xmlns:a16="http://schemas.microsoft.com/office/drawing/2014/main" id="{BDF44425-BDB8-45EB-8B77-AC4B3818D9FE}"/>
                </a:ext>
              </a:extLst>
            </p:cNvPr>
            <p:cNvSpPr/>
            <p:nvPr/>
          </p:nvSpPr>
          <p:spPr>
            <a:xfrm>
              <a:off x="3707903" y="2565121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72">
              <a:extLst>
                <a:ext uri="{FF2B5EF4-FFF2-40B4-BE49-F238E27FC236}">
                  <a16:creationId xmlns:a16="http://schemas.microsoft.com/office/drawing/2014/main" id="{5BDD3053-E636-4DAD-80E3-ADE9687D6FFA}"/>
                </a:ext>
              </a:extLst>
            </p:cNvPr>
            <p:cNvSpPr/>
            <p:nvPr/>
          </p:nvSpPr>
          <p:spPr>
            <a:xfrm>
              <a:off x="3784289" y="2692363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73">
              <a:extLst>
                <a:ext uri="{FF2B5EF4-FFF2-40B4-BE49-F238E27FC236}">
                  <a16:creationId xmlns:a16="http://schemas.microsoft.com/office/drawing/2014/main" id="{57814FCC-60C0-4A12-8BF2-DE12E4C5A739}"/>
                </a:ext>
              </a:extLst>
            </p:cNvPr>
            <p:cNvSpPr/>
            <p:nvPr/>
          </p:nvSpPr>
          <p:spPr>
            <a:xfrm>
              <a:off x="3707904" y="2692363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74">
              <a:extLst>
                <a:ext uri="{FF2B5EF4-FFF2-40B4-BE49-F238E27FC236}">
                  <a16:creationId xmlns:a16="http://schemas.microsoft.com/office/drawing/2014/main" id="{4DD82D21-5996-4016-BEA4-8E0EC064D459}"/>
                </a:ext>
              </a:extLst>
            </p:cNvPr>
            <p:cNvSpPr/>
            <p:nvPr/>
          </p:nvSpPr>
          <p:spPr>
            <a:xfrm>
              <a:off x="3784289" y="28180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75">
              <a:extLst>
                <a:ext uri="{FF2B5EF4-FFF2-40B4-BE49-F238E27FC236}">
                  <a16:creationId xmlns:a16="http://schemas.microsoft.com/office/drawing/2014/main" id="{E9571BC3-66C0-4C4A-9D91-065AB64800E0}"/>
                </a:ext>
              </a:extLst>
            </p:cNvPr>
            <p:cNvSpPr/>
            <p:nvPr/>
          </p:nvSpPr>
          <p:spPr>
            <a:xfrm>
              <a:off x="3707904" y="2818098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76">
              <a:extLst>
                <a:ext uri="{FF2B5EF4-FFF2-40B4-BE49-F238E27FC236}">
                  <a16:creationId xmlns:a16="http://schemas.microsoft.com/office/drawing/2014/main" id="{D0487EDA-1A8B-4B53-9D86-4FF932323D2B}"/>
                </a:ext>
              </a:extLst>
            </p:cNvPr>
            <p:cNvSpPr/>
            <p:nvPr/>
          </p:nvSpPr>
          <p:spPr>
            <a:xfrm>
              <a:off x="3784289" y="29346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77">
              <a:extLst>
                <a:ext uri="{FF2B5EF4-FFF2-40B4-BE49-F238E27FC236}">
                  <a16:creationId xmlns:a16="http://schemas.microsoft.com/office/drawing/2014/main" id="{8FC85332-8DC1-45BB-BAF5-189D876FE826}"/>
                </a:ext>
              </a:extLst>
            </p:cNvPr>
            <p:cNvSpPr/>
            <p:nvPr/>
          </p:nvSpPr>
          <p:spPr>
            <a:xfrm>
              <a:off x="3707904" y="2934676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161">
            <a:extLst>
              <a:ext uri="{FF2B5EF4-FFF2-40B4-BE49-F238E27FC236}">
                <a16:creationId xmlns:a16="http://schemas.microsoft.com/office/drawing/2014/main" id="{13C7DACC-14E1-40CC-A137-F40CD82E223A}"/>
              </a:ext>
            </a:extLst>
          </p:cNvPr>
          <p:cNvGrpSpPr/>
          <p:nvPr/>
        </p:nvGrpSpPr>
        <p:grpSpPr>
          <a:xfrm>
            <a:off x="2138690" y="4526280"/>
            <a:ext cx="432048" cy="513572"/>
            <a:chOff x="3275856" y="2309464"/>
            <a:chExt cx="648072" cy="792088"/>
          </a:xfrm>
        </p:grpSpPr>
        <p:sp>
          <p:nvSpPr>
            <p:cNvPr id="42" name="Rounded Rectangle 162">
              <a:extLst>
                <a:ext uri="{FF2B5EF4-FFF2-40B4-BE49-F238E27FC236}">
                  <a16:creationId xmlns:a16="http://schemas.microsoft.com/office/drawing/2014/main" id="{B282C2CB-9F75-447C-B7C1-091C5DA54449}"/>
                </a:ext>
              </a:extLst>
            </p:cNvPr>
            <p:cNvSpPr/>
            <p:nvPr/>
          </p:nvSpPr>
          <p:spPr>
            <a:xfrm>
              <a:off x="3275856" y="2309464"/>
              <a:ext cx="648072" cy="79208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63">
              <a:extLst>
                <a:ext uri="{FF2B5EF4-FFF2-40B4-BE49-F238E27FC236}">
                  <a16:creationId xmlns:a16="http://schemas.microsoft.com/office/drawing/2014/main" id="{41BFC71D-275E-49F2-B847-7384C3761814}"/>
                </a:ext>
              </a:extLst>
            </p:cNvPr>
            <p:cNvSpPr/>
            <p:nvPr/>
          </p:nvSpPr>
          <p:spPr>
            <a:xfrm>
              <a:off x="3311860" y="2381472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4">
              <a:extLst>
                <a:ext uri="{FF2B5EF4-FFF2-40B4-BE49-F238E27FC236}">
                  <a16:creationId xmlns:a16="http://schemas.microsoft.com/office/drawing/2014/main" id="{72DCA603-9130-4DD9-B9D6-2A5157BAAC35}"/>
                </a:ext>
              </a:extLst>
            </p:cNvPr>
            <p:cNvSpPr/>
            <p:nvPr/>
          </p:nvSpPr>
          <p:spPr>
            <a:xfrm>
              <a:off x="3311860" y="250748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65">
              <a:extLst>
                <a:ext uri="{FF2B5EF4-FFF2-40B4-BE49-F238E27FC236}">
                  <a16:creationId xmlns:a16="http://schemas.microsoft.com/office/drawing/2014/main" id="{1E7BB262-4C85-43A0-9827-CCA09629796C}"/>
                </a:ext>
              </a:extLst>
            </p:cNvPr>
            <p:cNvSpPr/>
            <p:nvPr/>
          </p:nvSpPr>
          <p:spPr>
            <a:xfrm>
              <a:off x="3311860" y="2634746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66">
              <a:extLst>
                <a:ext uri="{FF2B5EF4-FFF2-40B4-BE49-F238E27FC236}">
                  <a16:creationId xmlns:a16="http://schemas.microsoft.com/office/drawing/2014/main" id="{4C544E9A-689B-447B-A072-24D18426E055}"/>
                </a:ext>
              </a:extLst>
            </p:cNvPr>
            <p:cNvSpPr/>
            <p:nvPr/>
          </p:nvSpPr>
          <p:spPr>
            <a:xfrm>
              <a:off x="3311857" y="2760760"/>
              <a:ext cx="576064" cy="1260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7">
              <a:extLst>
                <a:ext uri="{FF2B5EF4-FFF2-40B4-BE49-F238E27FC236}">
                  <a16:creationId xmlns:a16="http://schemas.microsoft.com/office/drawing/2014/main" id="{8F2CA14D-CCF7-4C7B-9F71-A47557FE1C0A}"/>
                </a:ext>
              </a:extLst>
            </p:cNvPr>
            <p:cNvSpPr/>
            <p:nvPr/>
          </p:nvSpPr>
          <p:spPr>
            <a:xfrm>
              <a:off x="3312629" y="2886774"/>
              <a:ext cx="576064" cy="12601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68">
              <a:extLst>
                <a:ext uri="{FF2B5EF4-FFF2-40B4-BE49-F238E27FC236}">
                  <a16:creationId xmlns:a16="http://schemas.microsoft.com/office/drawing/2014/main" id="{9B0134C0-B674-494A-9C7B-E738C22B8D1C}"/>
                </a:ext>
              </a:extLst>
            </p:cNvPr>
            <p:cNvSpPr/>
            <p:nvPr/>
          </p:nvSpPr>
          <p:spPr>
            <a:xfrm>
              <a:off x="3784289" y="2439930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69">
              <a:extLst>
                <a:ext uri="{FF2B5EF4-FFF2-40B4-BE49-F238E27FC236}">
                  <a16:creationId xmlns:a16="http://schemas.microsoft.com/office/drawing/2014/main" id="{C9BCE93F-A9A7-48A3-84C8-84B4FD7FEC75}"/>
                </a:ext>
              </a:extLst>
            </p:cNvPr>
            <p:cNvSpPr/>
            <p:nvPr/>
          </p:nvSpPr>
          <p:spPr>
            <a:xfrm>
              <a:off x="3707904" y="2439930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70">
              <a:extLst>
                <a:ext uri="{FF2B5EF4-FFF2-40B4-BE49-F238E27FC236}">
                  <a16:creationId xmlns:a16="http://schemas.microsoft.com/office/drawing/2014/main" id="{623B4121-A1E2-4F5E-93FB-8F4CF98CD90C}"/>
                </a:ext>
              </a:extLst>
            </p:cNvPr>
            <p:cNvSpPr/>
            <p:nvPr/>
          </p:nvSpPr>
          <p:spPr>
            <a:xfrm>
              <a:off x="3784288" y="25651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71">
              <a:extLst>
                <a:ext uri="{FF2B5EF4-FFF2-40B4-BE49-F238E27FC236}">
                  <a16:creationId xmlns:a16="http://schemas.microsoft.com/office/drawing/2014/main" id="{AA0D7E6C-2CEE-4FCA-8A9E-8E7FC1F33FD9}"/>
                </a:ext>
              </a:extLst>
            </p:cNvPr>
            <p:cNvSpPr/>
            <p:nvPr/>
          </p:nvSpPr>
          <p:spPr>
            <a:xfrm>
              <a:off x="3707903" y="2565121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72">
              <a:extLst>
                <a:ext uri="{FF2B5EF4-FFF2-40B4-BE49-F238E27FC236}">
                  <a16:creationId xmlns:a16="http://schemas.microsoft.com/office/drawing/2014/main" id="{BCAC7301-D918-47CB-9D76-54704E2ECE90}"/>
                </a:ext>
              </a:extLst>
            </p:cNvPr>
            <p:cNvSpPr/>
            <p:nvPr/>
          </p:nvSpPr>
          <p:spPr>
            <a:xfrm>
              <a:off x="3784289" y="2692363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73">
              <a:extLst>
                <a:ext uri="{FF2B5EF4-FFF2-40B4-BE49-F238E27FC236}">
                  <a16:creationId xmlns:a16="http://schemas.microsoft.com/office/drawing/2014/main" id="{1E13E2C7-05EE-47D2-952F-13DE3DBD851A}"/>
                </a:ext>
              </a:extLst>
            </p:cNvPr>
            <p:cNvSpPr/>
            <p:nvPr/>
          </p:nvSpPr>
          <p:spPr>
            <a:xfrm>
              <a:off x="3707904" y="2692363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174">
              <a:extLst>
                <a:ext uri="{FF2B5EF4-FFF2-40B4-BE49-F238E27FC236}">
                  <a16:creationId xmlns:a16="http://schemas.microsoft.com/office/drawing/2014/main" id="{677D3773-25B1-4EE5-BA5F-168153961E97}"/>
                </a:ext>
              </a:extLst>
            </p:cNvPr>
            <p:cNvSpPr/>
            <p:nvPr/>
          </p:nvSpPr>
          <p:spPr>
            <a:xfrm>
              <a:off x="3784289" y="28180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75">
              <a:extLst>
                <a:ext uri="{FF2B5EF4-FFF2-40B4-BE49-F238E27FC236}">
                  <a16:creationId xmlns:a16="http://schemas.microsoft.com/office/drawing/2014/main" id="{59245840-A24E-47A2-9CAF-C155A126E906}"/>
                </a:ext>
              </a:extLst>
            </p:cNvPr>
            <p:cNvSpPr/>
            <p:nvPr/>
          </p:nvSpPr>
          <p:spPr>
            <a:xfrm>
              <a:off x="3707904" y="2818098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76">
              <a:extLst>
                <a:ext uri="{FF2B5EF4-FFF2-40B4-BE49-F238E27FC236}">
                  <a16:creationId xmlns:a16="http://schemas.microsoft.com/office/drawing/2014/main" id="{7EED5A9A-98B4-4EAC-AADA-033F33357249}"/>
                </a:ext>
              </a:extLst>
            </p:cNvPr>
            <p:cNvSpPr/>
            <p:nvPr/>
          </p:nvSpPr>
          <p:spPr>
            <a:xfrm>
              <a:off x="3784289" y="29346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77">
              <a:extLst>
                <a:ext uri="{FF2B5EF4-FFF2-40B4-BE49-F238E27FC236}">
                  <a16:creationId xmlns:a16="http://schemas.microsoft.com/office/drawing/2014/main" id="{1590480B-981A-41AC-B63C-3FA6399A4B92}"/>
                </a:ext>
              </a:extLst>
            </p:cNvPr>
            <p:cNvSpPr/>
            <p:nvPr/>
          </p:nvSpPr>
          <p:spPr>
            <a:xfrm>
              <a:off x="3707904" y="2934676"/>
              <a:ext cx="45719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直接箭头连接符 114">
            <a:extLst>
              <a:ext uri="{FF2B5EF4-FFF2-40B4-BE49-F238E27FC236}">
                <a16:creationId xmlns:a16="http://schemas.microsoft.com/office/drawing/2014/main" id="{8D9E4F12-485F-4C5E-B2E6-78443CF33380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353682" y="3166229"/>
            <a:ext cx="1032" cy="136005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115">
            <a:extLst>
              <a:ext uri="{FF2B5EF4-FFF2-40B4-BE49-F238E27FC236}">
                <a16:creationId xmlns:a16="http://schemas.microsoft.com/office/drawing/2014/main" id="{4B13174B-65D7-4EC4-8493-3453E84536AF}"/>
              </a:ext>
            </a:extLst>
          </p:cNvPr>
          <p:cNvSpPr/>
          <p:nvPr/>
        </p:nvSpPr>
        <p:spPr>
          <a:xfrm>
            <a:off x="701040" y="2011680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Alice 0.5 BTC</a:t>
            </a:r>
            <a:endParaRPr lang="zh-CN" altLang="en-US" sz="1400" dirty="0"/>
          </a:p>
        </p:txBody>
      </p:sp>
      <p:grpSp>
        <p:nvGrpSpPr>
          <p:cNvPr id="60" name="Group 212">
            <a:extLst>
              <a:ext uri="{FF2B5EF4-FFF2-40B4-BE49-F238E27FC236}">
                <a16:creationId xmlns:a16="http://schemas.microsoft.com/office/drawing/2014/main" id="{55C3599B-3484-4A56-BC2B-B1C0E370C3E8}"/>
              </a:ext>
            </a:extLst>
          </p:cNvPr>
          <p:cNvGrpSpPr>
            <a:grpSpLocks/>
          </p:cNvGrpSpPr>
          <p:nvPr/>
        </p:nvGrpSpPr>
        <p:grpSpPr bwMode="auto">
          <a:xfrm>
            <a:off x="286961" y="2738098"/>
            <a:ext cx="501650" cy="414338"/>
            <a:chOff x="971600" y="1988840"/>
            <a:chExt cx="703255" cy="542263"/>
          </a:xfrm>
        </p:grpSpPr>
        <p:sp>
          <p:nvSpPr>
            <p:cNvPr id="61" name="Rounded Rectangle 213">
              <a:extLst>
                <a:ext uri="{FF2B5EF4-FFF2-40B4-BE49-F238E27FC236}">
                  <a16:creationId xmlns:a16="http://schemas.microsoft.com/office/drawing/2014/main" id="{47225CAA-1566-41AA-8016-7608E5063BDD}"/>
                </a:ext>
              </a:extLst>
            </p:cNvPr>
            <p:cNvSpPr/>
            <p:nvPr/>
          </p:nvSpPr>
          <p:spPr>
            <a:xfrm>
              <a:off x="971600" y="1988840"/>
              <a:ext cx="431720" cy="319956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Rounded Rectangle 214">
              <a:extLst>
                <a:ext uri="{FF2B5EF4-FFF2-40B4-BE49-F238E27FC236}">
                  <a16:creationId xmlns:a16="http://schemas.microsoft.com/office/drawing/2014/main" id="{69281B46-A28B-4403-A4EB-13F7B42D3139}"/>
                </a:ext>
              </a:extLst>
            </p:cNvPr>
            <p:cNvSpPr/>
            <p:nvPr/>
          </p:nvSpPr>
          <p:spPr>
            <a:xfrm>
              <a:off x="1458017" y="1988840"/>
              <a:ext cx="216838" cy="542263"/>
            </a:xfrm>
            <a:prstGeom prst="roundRect">
              <a:avLst/>
            </a:prstGeom>
            <a:solidFill>
              <a:srgbClr val="4F81BD">
                <a:lumMod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Rectangle 215">
              <a:extLst>
                <a:ext uri="{FF2B5EF4-FFF2-40B4-BE49-F238E27FC236}">
                  <a16:creationId xmlns:a16="http://schemas.microsoft.com/office/drawing/2014/main" id="{7E24763A-19B4-4ED2-8EEC-1A330B92AF82}"/>
                </a:ext>
              </a:extLst>
            </p:cNvPr>
            <p:cNvSpPr/>
            <p:nvPr/>
          </p:nvSpPr>
          <p:spPr>
            <a:xfrm>
              <a:off x="1151321" y="2310874"/>
              <a:ext cx="72278" cy="153745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Rectangle 216">
              <a:extLst>
                <a:ext uri="{FF2B5EF4-FFF2-40B4-BE49-F238E27FC236}">
                  <a16:creationId xmlns:a16="http://schemas.microsoft.com/office/drawing/2014/main" id="{C6E5278B-FA48-483C-8519-B1A1CDC782C5}"/>
                </a:ext>
              </a:extLst>
            </p:cNvPr>
            <p:cNvSpPr/>
            <p:nvPr/>
          </p:nvSpPr>
          <p:spPr>
            <a:xfrm>
              <a:off x="1043878" y="2464619"/>
              <a:ext cx="287163" cy="45708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Oval 217">
              <a:extLst>
                <a:ext uri="{FF2B5EF4-FFF2-40B4-BE49-F238E27FC236}">
                  <a16:creationId xmlns:a16="http://schemas.microsoft.com/office/drawing/2014/main" id="{20F18BA9-1640-4C8F-97BD-88BB3B353E9F}"/>
                </a:ext>
              </a:extLst>
            </p:cNvPr>
            <p:cNvSpPr/>
            <p:nvPr/>
          </p:nvSpPr>
          <p:spPr>
            <a:xfrm>
              <a:off x="1543971" y="2437609"/>
              <a:ext cx="44931" cy="45708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Oval 218">
              <a:extLst>
                <a:ext uri="{FF2B5EF4-FFF2-40B4-BE49-F238E27FC236}">
                  <a16:creationId xmlns:a16="http://schemas.microsoft.com/office/drawing/2014/main" id="{3C23297A-D8C1-4087-BDCD-22EFA8FF8770}"/>
                </a:ext>
              </a:extLst>
            </p:cNvPr>
            <p:cNvSpPr/>
            <p:nvPr/>
          </p:nvSpPr>
          <p:spPr>
            <a:xfrm>
              <a:off x="1543971" y="2348271"/>
              <a:ext cx="44931" cy="45708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7" name="直接箭头连接符 124">
            <a:extLst>
              <a:ext uri="{FF2B5EF4-FFF2-40B4-BE49-F238E27FC236}">
                <a16:creationId xmlns:a16="http://schemas.microsoft.com/office/drawing/2014/main" id="{CCC24A45-BD9B-4C34-934B-2CC1742A9C80}"/>
              </a:ext>
            </a:extLst>
          </p:cNvPr>
          <p:cNvCxnSpPr>
            <a:stCxn id="62" idx="3"/>
            <a:endCxn id="12" idx="1"/>
          </p:cNvCxnSpPr>
          <p:nvPr/>
        </p:nvCxnSpPr>
        <p:spPr>
          <a:xfrm flipV="1">
            <a:off x="788611" y="2169511"/>
            <a:ext cx="1373570" cy="77575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125">
            <a:extLst>
              <a:ext uri="{FF2B5EF4-FFF2-40B4-BE49-F238E27FC236}">
                <a16:creationId xmlns:a16="http://schemas.microsoft.com/office/drawing/2014/main" id="{9AC1705F-4872-4887-884B-8CD7CE4EB4F3}"/>
              </a:ext>
            </a:extLst>
          </p:cNvPr>
          <p:cNvCxnSpPr/>
          <p:nvPr/>
        </p:nvCxnSpPr>
        <p:spPr>
          <a:xfrm flipV="1">
            <a:off x="2585025" y="2087806"/>
            <a:ext cx="764735" cy="50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26">
            <a:extLst>
              <a:ext uri="{FF2B5EF4-FFF2-40B4-BE49-F238E27FC236}">
                <a16:creationId xmlns:a16="http://schemas.microsoft.com/office/drawing/2014/main" id="{B57E4150-B66E-41F7-9B46-7F64763F027F}"/>
              </a:ext>
            </a:extLst>
          </p:cNvPr>
          <p:cNvCxnSpPr>
            <a:stCxn id="25" idx="3"/>
          </p:cNvCxnSpPr>
          <p:nvPr/>
        </p:nvCxnSpPr>
        <p:spPr>
          <a:xfrm flipV="1">
            <a:off x="2569706" y="2904415"/>
            <a:ext cx="765255" cy="50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127">
            <a:extLst>
              <a:ext uri="{FF2B5EF4-FFF2-40B4-BE49-F238E27FC236}">
                <a16:creationId xmlns:a16="http://schemas.microsoft.com/office/drawing/2014/main" id="{19142720-99AA-4C4A-B718-9A210DDB463B}"/>
              </a:ext>
            </a:extLst>
          </p:cNvPr>
          <p:cNvCxnSpPr>
            <a:stCxn id="42" idx="3"/>
          </p:cNvCxnSpPr>
          <p:nvPr/>
        </p:nvCxnSpPr>
        <p:spPr>
          <a:xfrm flipV="1">
            <a:off x="2570738" y="4781385"/>
            <a:ext cx="3964623" cy="168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128">
            <a:extLst>
              <a:ext uri="{FF2B5EF4-FFF2-40B4-BE49-F238E27FC236}">
                <a16:creationId xmlns:a16="http://schemas.microsoft.com/office/drawing/2014/main" id="{38578205-AD85-47B1-AD66-AD2459144FA3}"/>
              </a:ext>
            </a:extLst>
          </p:cNvPr>
          <p:cNvSpPr/>
          <p:nvPr/>
        </p:nvSpPr>
        <p:spPr>
          <a:xfrm>
            <a:off x="2877761" y="198521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32">
            <a:extLst>
              <a:ext uri="{FF2B5EF4-FFF2-40B4-BE49-F238E27FC236}">
                <a16:creationId xmlns:a16="http://schemas.microsoft.com/office/drawing/2014/main" id="{70461E02-058E-4758-A35A-8FCA2EF79CE6}"/>
              </a:ext>
            </a:extLst>
          </p:cNvPr>
          <p:cNvSpPr/>
          <p:nvPr/>
        </p:nvSpPr>
        <p:spPr>
          <a:xfrm>
            <a:off x="3444240" y="1170503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Alice 0.5 BTC</a:t>
            </a:r>
            <a:endParaRPr lang="zh-CN" altLang="en-US" sz="1400" dirty="0"/>
          </a:p>
        </p:txBody>
      </p:sp>
      <p:sp>
        <p:nvSpPr>
          <p:cNvPr id="73" name="椭圆 134">
            <a:extLst>
              <a:ext uri="{FF2B5EF4-FFF2-40B4-BE49-F238E27FC236}">
                <a16:creationId xmlns:a16="http://schemas.microsoft.com/office/drawing/2014/main" id="{B1637D9F-C613-4D26-9ED4-3A6A4C53FAF1}"/>
              </a:ext>
            </a:extLst>
          </p:cNvPr>
          <p:cNvSpPr/>
          <p:nvPr/>
        </p:nvSpPr>
        <p:spPr>
          <a:xfrm>
            <a:off x="2877761" y="2792044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140">
            <a:extLst>
              <a:ext uri="{FF2B5EF4-FFF2-40B4-BE49-F238E27FC236}">
                <a16:creationId xmlns:a16="http://schemas.microsoft.com/office/drawing/2014/main" id="{955B16B1-2238-4A3A-9B08-263B396C2E5A}"/>
              </a:ext>
            </a:extLst>
          </p:cNvPr>
          <p:cNvSpPr/>
          <p:nvPr/>
        </p:nvSpPr>
        <p:spPr>
          <a:xfrm>
            <a:off x="2877761" y="467868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141">
            <a:extLst>
              <a:ext uri="{FF2B5EF4-FFF2-40B4-BE49-F238E27FC236}">
                <a16:creationId xmlns:a16="http://schemas.microsoft.com/office/drawing/2014/main" id="{3DDC3719-C008-404C-953C-FF6BFBDD4349}"/>
              </a:ext>
            </a:extLst>
          </p:cNvPr>
          <p:cNvSpPr/>
          <p:nvPr/>
        </p:nvSpPr>
        <p:spPr>
          <a:xfrm>
            <a:off x="4096961" y="467868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142">
            <a:extLst>
              <a:ext uri="{FF2B5EF4-FFF2-40B4-BE49-F238E27FC236}">
                <a16:creationId xmlns:a16="http://schemas.microsoft.com/office/drawing/2014/main" id="{5520B8C4-E7E0-485B-A04B-7109ABC8A4F1}"/>
              </a:ext>
            </a:extLst>
          </p:cNvPr>
          <p:cNvSpPr/>
          <p:nvPr/>
        </p:nvSpPr>
        <p:spPr>
          <a:xfrm>
            <a:off x="5501015" y="467868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145">
            <a:extLst>
              <a:ext uri="{FF2B5EF4-FFF2-40B4-BE49-F238E27FC236}">
                <a16:creationId xmlns:a16="http://schemas.microsoft.com/office/drawing/2014/main" id="{11527DDC-0F09-4C54-B22A-069931401391}"/>
              </a:ext>
            </a:extLst>
          </p:cNvPr>
          <p:cNvSpPr/>
          <p:nvPr/>
        </p:nvSpPr>
        <p:spPr>
          <a:xfrm>
            <a:off x="3563561" y="3075503"/>
            <a:ext cx="1328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Bob 0.5 BTC</a:t>
            </a:r>
            <a:endParaRPr lang="zh-CN" altLang="en-US" sz="1400" dirty="0"/>
          </a:p>
        </p:txBody>
      </p:sp>
      <p:cxnSp>
        <p:nvCxnSpPr>
          <p:cNvPr id="79" name="直接箭头连接符 152">
            <a:extLst>
              <a:ext uri="{FF2B5EF4-FFF2-40B4-BE49-F238E27FC236}">
                <a16:creationId xmlns:a16="http://schemas.microsoft.com/office/drawing/2014/main" id="{E0F63C2A-1D0C-4C7D-903A-CEAE3C78CEA0}"/>
              </a:ext>
            </a:extLst>
          </p:cNvPr>
          <p:cNvCxnSpPr/>
          <p:nvPr/>
        </p:nvCxnSpPr>
        <p:spPr>
          <a:xfrm flipV="1">
            <a:off x="3334961" y="1563862"/>
            <a:ext cx="381000" cy="5204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156">
            <a:extLst>
              <a:ext uri="{FF2B5EF4-FFF2-40B4-BE49-F238E27FC236}">
                <a16:creationId xmlns:a16="http://schemas.microsoft.com/office/drawing/2014/main" id="{D637C5E7-798A-4514-A3DE-71B0E621AD62}"/>
              </a:ext>
            </a:extLst>
          </p:cNvPr>
          <p:cNvCxnSpPr/>
          <p:nvPr/>
        </p:nvCxnSpPr>
        <p:spPr>
          <a:xfrm flipV="1">
            <a:off x="3715961" y="1552823"/>
            <a:ext cx="1196849" cy="110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129">
            <a:extLst>
              <a:ext uri="{FF2B5EF4-FFF2-40B4-BE49-F238E27FC236}">
                <a16:creationId xmlns:a16="http://schemas.microsoft.com/office/drawing/2014/main" id="{CDFAD531-C8DF-4DAB-A2CD-6286A6BDD478}"/>
              </a:ext>
            </a:extLst>
          </p:cNvPr>
          <p:cNvSpPr/>
          <p:nvPr/>
        </p:nvSpPr>
        <p:spPr>
          <a:xfrm>
            <a:off x="4096961" y="145212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163">
            <a:extLst>
              <a:ext uri="{FF2B5EF4-FFF2-40B4-BE49-F238E27FC236}">
                <a16:creationId xmlns:a16="http://schemas.microsoft.com/office/drawing/2014/main" id="{32153B3F-658B-4B24-B811-359317369AC4}"/>
              </a:ext>
            </a:extLst>
          </p:cNvPr>
          <p:cNvCxnSpPr/>
          <p:nvPr/>
        </p:nvCxnSpPr>
        <p:spPr>
          <a:xfrm>
            <a:off x="3334961" y="2925489"/>
            <a:ext cx="381000" cy="5683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166">
            <a:extLst>
              <a:ext uri="{FF2B5EF4-FFF2-40B4-BE49-F238E27FC236}">
                <a16:creationId xmlns:a16="http://schemas.microsoft.com/office/drawing/2014/main" id="{2A7A66F3-5D64-48DE-B09D-6B2F37AD91E2}"/>
              </a:ext>
            </a:extLst>
          </p:cNvPr>
          <p:cNvCxnSpPr/>
          <p:nvPr/>
        </p:nvCxnSpPr>
        <p:spPr>
          <a:xfrm flipV="1">
            <a:off x="3715961" y="3493866"/>
            <a:ext cx="1196849" cy="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173">
            <a:extLst>
              <a:ext uri="{FF2B5EF4-FFF2-40B4-BE49-F238E27FC236}">
                <a16:creationId xmlns:a16="http://schemas.microsoft.com/office/drawing/2014/main" id="{D6F34019-A826-408D-92BD-1D936C806A02}"/>
              </a:ext>
            </a:extLst>
          </p:cNvPr>
          <p:cNvSpPr/>
          <p:nvPr/>
        </p:nvSpPr>
        <p:spPr>
          <a:xfrm>
            <a:off x="3444240" y="4373880"/>
            <a:ext cx="1485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Bob 0.5 BTC</a:t>
            </a:r>
            <a:endParaRPr lang="zh-CN" altLang="en-US" sz="1400" dirty="0"/>
          </a:p>
        </p:txBody>
      </p:sp>
      <p:sp>
        <p:nvSpPr>
          <p:cNvPr id="85" name="矩形 174">
            <a:extLst>
              <a:ext uri="{FF2B5EF4-FFF2-40B4-BE49-F238E27FC236}">
                <a16:creationId xmlns:a16="http://schemas.microsoft.com/office/drawing/2014/main" id="{50146CCD-BDE1-4103-A5D7-5A2EDDE2A735}"/>
              </a:ext>
            </a:extLst>
          </p:cNvPr>
          <p:cNvSpPr/>
          <p:nvPr/>
        </p:nvSpPr>
        <p:spPr>
          <a:xfrm>
            <a:off x="4777740" y="437388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Charlie 0.5 BTC</a:t>
            </a:r>
            <a:endParaRPr lang="zh-CN" altLang="en-US" sz="1400" dirty="0"/>
          </a:p>
        </p:txBody>
      </p:sp>
      <p:sp>
        <p:nvSpPr>
          <p:cNvPr id="86" name="矩形 176">
            <a:extLst>
              <a:ext uri="{FF2B5EF4-FFF2-40B4-BE49-F238E27FC236}">
                <a16:creationId xmlns:a16="http://schemas.microsoft.com/office/drawing/2014/main" id="{90FAAA03-6CDB-4145-A265-563AE86BB360}"/>
              </a:ext>
            </a:extLst>
          </p:cNvPr>
          <p:cNvSpPr/>
          <p:nvPr/>
        </p:nvSpPr>
        <p:spPr>
          <a:xfrm>
            <a:off x="3444240" y="1703903"/>
            <a:ext cx="14808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Bob 0.5 BTC</a:t>
            </a:r>
            <a:endParaRPr lang="zh-CN" altLang="en-US" sz="1400" dirty="0"/>
          </a:p>
        </p:txBody>
      </p:sp>
      <p:cxnSp>
        <p:nvCxnSpPr>
          <p:cNvPr id="87" name="直接箭头连接符 178">
            <a:extLst>
              <a:ext uri="{FF2B5EF4-FFF2-40B4-BE49-F238E27FC236}">
                <a16:creationId xmlns:a16="http://schemas.microsoft.com/office/drawing/2014/main" id="{190A6459-F1F6-4B18-8624-892441ED84E5}"/>
              </a:ext>
            </a:extLst>
          </p:cNvPr>
          <p:cNvCxnSpPr>
            <a:cxnSpLocks/>
          </p:cNvCxnSpPr>
          <p:nvPr/>
        </p:nvCxnSpPr>
        <p:spPr>
          <a:xfrm flipV="1">
            <a:off x="3334961" y="2067997"/>
            <a:ext cx="5680529" cy="198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179">
            <a:extLst>
              <a:ext uri="{FF2B5EF4-FFF2-40B4-BE49-F238E27FC236}">
                <a16:creationId xmlns:a16="http://schemas.microsoft.com/office/drawing/2014/main" id="{4A9DBEE3-4C8F-4F90-AAA4-DE2022508571}"/>
              </a:ext>
            </a:extLst>
          </p:cNvPr>
          <p:cNvSpPr/>
          <p:nvPr/>
        </p:nvSpPr>
        <p:spPr>
          <a:xfrm>
            <a:off x="4096961" y="1992134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181">
            <a:extLst>
              <a:ext uri="{FF2B5EF4-FFF2-40B4-BE49-F238E27FC236}">
                <a16:creationId xmlns:a16="http://schemas.microsoft.com/office/drawing/2014/main" id="{93BEDA1C-D63F-4032-94CD-66E7B6379FCF}"/>
              </a:ext>
            </a:extLst>
          </p:cNvPr>
          <p:cNvSpPr/>
          <p:nvPr/>
        </p:nvSpPr>
        <p:spPr>
          <a:xfrm>
            <a:off x="5501015" y="1983611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206">
            <a:extLst>
              <a:ext uri="{FF2B5EF4-FFF2-40B4-BE49-F238E27FC236}">
                <a16:creationId xmlns:a16="http://schemas.microsoft.com/office/drawing/2014/main" id="{16D61C69-9480-45EB-B7FB-F9C3BC2BC7EA}"/>
              </a:ext>
            </a:extLst>
          </p:cNvPr>
          <p:cNvCxnSpPr/>
          <p:nvPr/>
        </p:nvCxnSpPr>
        <p:spPr>
          <a:xfrm flipV="1">
            <a:off x="3715961" y="3482877"/>
            <a:ext cx="2817702" cy="2503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135">
            <a:extLst>
              <a:ext uri="{FF2B5EF4-FFF2-40B4-BE49-F238E27FC236}">
                <a16:creationId xmlns:a16="http://schemas.microsoft.com/office/drawing/2014/main" id="{5C0B9F36-77C6-4AE7-B638-8619D98CE2CF}"/>
              </a:ext>
            </a:extLst>
          </p:cNvPr>
          <p:cNvSpPr/>
          <p:nvPr/>
        </p:nvSpPr>
        <p:spPr>
          <a:xfrm>
            <a:off x="4096961" y="34072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211">
            <a:extLst>
              <a:ext uri="{FF2B5EF4-FFF2-40B4-BE49-F238E27FC236}">
                <a16:creationId xmlns:a16="http://schemas.microsoft.com/office/drawing/2014/main" id="{49565F16-F58C-47F2-A0B7-3141112218E4}"/>
              </a:ext>
            </a:extLst>
          </p:cNvPr>
          <p:cNvSpPr/>
          <p:nvPr/>
        </p:nvSpPr>
        <p:spPr>
          <a:xfrm>
            <a:off x="5501640" y="33906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12">
            <a:extLst>
              <a:ext uri="{FF2B5EF4-FFF2-40B4-BE49-F238E27FC236}">
                <a16:creationId xmlns:a16="http://schemas.microsoft.com/office/drawing/2014/main" id="{00ED4C1B-4A93-4368-99C2-D71F02A21C06}"/>
              </a:ext>
            </a:extLst>
          </p:cNvPr>
          <p:cNvSpPr/>
          <p:nvPr/>
        </p:nvSpPr>
        <p:spPr>
          <a:xfrm>
            <a:off x="6673911" y="2909443"/>
            <a:ext cx="1785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Balance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Adversary 	0 BTC</a:t>
            </a:r>
          </a:p>
          <a:p>
            <a:r>
              <a:rPr lang="en-US" altLang="zh-CN" sz="1400" dirty="0"/>
              <a:t>Alice	0 BTC</a:t>
            </a:r>
          </a:p>
          <a:p>
            <a:r>
              <a:rPr lang="en-US" altLang="zh-CN" sz="1400" dirty="0"/>
              <a:t>Bob	0.5 BTC</a:t>
            </a:r>
          </a:p>
          <a:p>
            <a:r>
              <a:rPr lang="en-US" altLang="zh-CN" sz="1400" dirty="0"/>
              <a:t>Charlie	0.5 BTC</a:t>
            </a:r>
            <a:endParaRPr lang="zh-CN" altLang="en-US" sz="1400" dirty="0"/>
          </a:p>
        </p:txBody>
      </p:sp>
      <p:cxnSp>
        <p:nvCxnSpPr>
          <p:cNvPr id="95" name="直接连接符 3">
            <a:extLst>
              <a:ext uri="{FF2B5EF4-FFF2-40B4-BE49-F238E27FC236}">
                <a16:creationId xmlns:a16="http://schemas.microsoft.com/office/drawing/2014/main" id="{A3A1A7CE-0752-4FA1-AEEB-61CBCFA76BD1}"/>
              </a:ext>
            </a:extLst>
          </p:cNvPr>
          <p:cNvCxnSpPr/>
          <p:nvPr/>
        </p:nvCxnSpPr>
        <p:spPr>
          <a:xfrm>
            <a:off x="3334961" y="728638"/>
            <a:ext cx="0" cy="460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30">
            <a:extLst>
              <a:ext uri="{FF2B5EF4-FFF2-40B4-BE49-F238E27FC236}">
                <a16:creationId xmlns:a16="http://schemas.microsoft.com/office/drawing/2014/main" id="{CF8BC94F-6B9C-45CC-AF76-D607FCDD5A4D}"/>
              </a:ext>
            </a:extLst>
          </p:cNvPr>
          <p:cNvCxnSpPr/>
          <p:nvPr/>
        </p:nvCxnSpPr>
        <p:spPr>
          <a:xfrm>
            <a:off x="4897061" y="728638"/>
            <a:ext cx="0" cy="455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58A5EDF-8511-4E12-9EAE-AE8FB4D9B1F2}"/>
              </a:ext>
            </a:extLst>
          </p:cNvPr>
          <p:cNvSpPr txBox="1"/>
          <p:nvPr/>
        </p:nvSpPr>
        <p:spPr>
          <a:xfrm>
            <a:off x="3413251" y="678231"/>
            <a:ext cx="13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mins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67AAE9-A401-4169-A9CD-98DB40FAC4F3}"/>
              </a:ext>
            </a:extLst>
          </p:cNvPr>
          <p:cNvSpPr txBox="1"/>
          <p:nvPr/>
        </p:nvSpPr>
        <p:spPr>
          <a:xfrm>
            <a:off x="4863218" y="669799"/>
            <a:ext cx="139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mins</a:t>
            </a:r>
            <a:endParaRPr lang="zh-CN" altLang="en-US" dirty="0"/>
          </a:p>
        </p:txBody>
      </p:sp>
      <p:cxnSp>
        <p:nvCxnSpPr>
          <p:cNvPr id="99" name="直接箭头连接符 138">
            <a:extLst>
              <a:ext uri="{FF2B5EF4-FFF2-40B4-BE49-F238E27FC236}">
                <a16:creationId xmlns:a16="http://schemas.microsoft.com/office/drawing/2014/main" id="{FAA6739B-A12B-4EC3-9B1B-A26A0912D915}"/>
              </a:ext>
            </a:extLst>
          </p:cNvPr>
          <p:cNvCxnSpPr>
            <a:stCxn id="62" idx="3"/>
            <a:endCxn id="25" idx="1"/>
          </p:cNvCxnSpPr>
          <p:nvPr/>
        </p:nvCxnSpPr>
        <p:spPr>
          <a:xfrm flipV="1">
            <a:off x="788611" y="2909443"/>
            <a:ext cx="1349047" cy="3582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139">
            <a:extLst>
              <a:ext uri="{FF2B5EF4-FFF2-40B4-BE49-F238E27FC236}">
                <a16:creationId xmlns:a16="http://schemas.microsoft.com/office/drawing/2014/main" id="{973DAEEA-8CDF-44DD-8A5C-3AA62E4CAA69}"/>
              </a:ext>
            </a:extLst>
          </p:cNvPr>
          <p:cNvSpPr/>
          <p:nvPr/>
        </p:nvSpPr>
        <p:spPr>
          <a:xfrm>
            <a:off x="777240" y="2926080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Bob 0.5 BTC</a:t>
            </a:r>
            <a:endParaRPr lang="zh-CN" altLang="en-US" sz="1400" dirty="0"/>
          </a:p>
        </p:txBody>
      </p:sp>
      <p:sp>
        <p:nvSpPr>
          <p:cNvPr id="101" name="矩形 147">
            <a:extLst>
              <a:ext uri="{FF2B5EF4-FFF2-40B4-BE49-F238E27FC236}">
                <a16:creationId xmlns:a16="http://schemas.microsoft.com/office/drawing/2014/main" id="{636EAD48-8E43-4644-ADE4-DA93AD6DF85D}"/>
              </a:ext>
            </a:extLst>
          </p:cNvPr>
          <p:cNvSpPr/>
          <p:nvPr/>
        </p:nvSpPr>
        <p:spPr>
          <a:xfrm>
            <a:off x="338519" y="4152867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Charlie 0.5 BTC</a:t>
            </a:r>
            <a:endParaRPr lang="zh-CN" altLang="en-US" sz="1400" dirty="0"/>
          </a:p>
        </p:txBody>
      </p:sp>
      <p:cxnSp>
        <p:nvCxnSpPr>
          <p:cNvPr id="102" name="直接箭头连接符 148">
            <a:extLst>
              <a:ext uri="{FF2B5EF4-FFF2-40B4-BE49-F238E27FC236}">
                <a16:creationId xmlns:a16="http://schemas.microsoft.com/office/drawing/2014/main" id="{3DDA8531-A0C8-4BD8-AF12-490A3BCABD0F}"/>
              </a:ext>
            </a:extLst>
          </p:cNvPr>
          <p:cNvCxnSpPr>
            <a:stCxn id="62" idx="3"/>
            <a:endCxn id="42" idx="1"/>
          </p:cNvCxnSpPr>
          <p:nvPr/>
        </p:nvCxnSpPr>
        <p:spPr>
          <a:xfrm>
            <a:off x="788611" y="2945267"/>
            <a:ext cx="1350079" cy="183779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50">
            <a:extLst>
              <a:ext uri="{FF2B5EF4-FFF2-40B4-BE49-F238E27FC236}">
                <a16:creationId xmlns:a16="http://schemas.microsoft.com/office/drawing/2014/main" id="{1E30D5F5-9EE4-4A5B-92EC-95F168527AC9}"/>
              </a:ext>
            </a:extLst>
          </p:cNvPr>
          <p:cNvSpPr/>
          <p:nvPr/>
        </p:nvSpPr>
        <p:spPr>
          <a:xfrm>
            <a:off x="88970" y="2967781"/>
            <a:ext cx="986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Adversary</a:t>
            </a:r>
          </a:p>
          <a:p>
            <a:pPr algn="ctr"/>
            <a:r>
              <a:rPr lang="en-US" altLang="zh-CN" sz="1400" dirty="0"/>
              <a:t>1 BTC</a:t>
            </a:r>
            <a:endParaRPr lang="zh-CN" altLang="en-US" sz="1400" dirty="0"/>
          </a:p>
        </p:txBody>
      </p:sp>
      <p:cxnSp>
        <p:nvCxnSpPr>
          <p:cNvPr id="104" name="直接连接符 153">
            <a:extLst>
              <a:ext uri="{FF2B5EF4-FFF2-40B4-BE49-F238E27FC236}">
                <a16:creationId xmlns:a16="http://schemas.microsoft.com/office/drawing/2014/main" id="{9A32F75C-F48D-4348-9F37-4266D594A837}"/>
              </a:ext>
            </a:extLst>
          </p:cNvPr>
          <p:cNvCxnSpPr/>
          <p:nvPr/>
        </p:nvCxnSpPr>
        <p:spPr>
          <a:xfrm>
            <a:off x="6263948" y="740306"/>
            <a:ext cx="0" cy="455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54">
            <a:extLst>
              <a:ext uri="{FF2B5EF4-FFF2-40B4-BE49-F238E27FC236}">
                <a16:creationId xmlns:a16="http://schemas.microsoft.com/office/drawing/2014/main" id="{F30ED9F5-F69C-49C0-98EA-D40A2C324D46}"/>
              </a:ext>
            </a:extLst>
          </p:cNvPr>
          <p:cNvSpPr/>
          <p:nvPr/>
        </p:nvSpPr>
        <p:spPr>
          <a:xfrm>
            <a:off x="2452514" y="4476369"/>
            <a:ext cx="45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6" name="矩形 155">
            <a:extLst>
              <a:ext uri="{FF2B5EF4-FFF2-40B4-BE49-F238E27FC236}">
                <a16:creationId xmlns:a16="http://schemas.microsoft.com/office/drawing/2014/main" id="{160D4034-A263-41E3-87FA-5AD1FA0245A1}"/>
              </a:ext>
            </a:extLst>
          </p:cNvPr>
          <p:cNvSpPr/>
          <p:nvPr/>
        </p:nvSpPr>
        <p:spPr>
          <a:xfrm>
            <a:off x="2444805" y="2600727"/>
            <a:ext cx="45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7" name="矩形 157">
            <a:extLst>
              <a:ext uri="{FF2B5EF4-FFF2-40B4-BE49-F238E27FC236}">
                <a16:creationId xmlns:a16="http://schemas.microsoft.com/office/drawing/2014/main" id="{FE400259-24C3-40BA-8188-015910281BD1}"/>
              </a:ext>
            </a:extLst>
          </p:cNvPr>
          <p:cNvSpPr/>
          <p:nvPr/>
        </p:nvSpPr>
        <p:spPr>
          <a:xfrm>
            <a:off x="2442903" y="1798047"/>
            <a:ext cx="45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08" name="矩形 158">
            <a:extLst>
              <a:ext uri="{FF2B5EF4-FFF2-40B4-BE49-F238E27FC236}">
                <a16:creationId xmlns:a16="http://schemas.microsoft.com/office/drawing/2014/main" id="{1778A51A-BCE2-4C3B-B317-3FF8587819CF}"/>
              </a:ext>
            </a:extLst>
          </p:cNvPr>
          <p:cNvSpPr/>
          <p:nvPr/>
        </p:nvSpPr>
        <p:spPr>
          <a:xfrm>
            <a:off x="6616363" y="634127"/>
            <a:ext cx="1396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Alice </a:t>
            </a:r>
          </a:p>
          <a:p>
            <a:pPr algn="ctr"/>
            <a:r>
              <a:rPr lang="en-US" altLang="zh-CN" sz="1400" dirty="0"/>
              <a:t>0.5 BTC </a:t>
            </a:r>
            <a:endParaRPr lang="zh-CN" altLang="en-US" sz="1400" dirty="0"/>
          </a:p>
        </p:txBody>
      </p:sp>
      <p:cxnSp>
        <p:nvCxnSpPr>
          <p:cNvPr id="109" name="直接箭头连接符 159">
            <a:extLst>
              <a:ext uri="{FF2B5EF4-FFF2-40B4-BE49-F238E27FC236}">
                <a16:creationId xmlns:a16="http://schemas.microsoft.com/office/drawing/2014/main" id="{9299144E-7822-488B-BAF2-D1EC3667E1F8}"/>
              </a:ext>
            </a:extLst>
          </p:cNvPr>
          <p:cNvCxnSpPr/>
          <p:nvPr/>
        </p:nvCxnSpPr>
        <p:spPr>
          <a:xfrm flipV="1">
            <a:off x="6263948" y="1097280"/>
            <a:ext cx="880164" cy="98703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12">
            <a:extLst>
              <a:ext uri="{FF2B5EF4-FFF2-40B4-BE49-F238E27FC236}">
                <a16:creationId xmlns:a16="http://schemas.microsoft.com/office/drawing/2014/main" id="{F4B5BFD3-A256-4680-828C-85BB9D61B077}"/>
              </a:ext>
            </a:extLst>
          </p:cNvPr>
          <p:cNvSpPr/>
          <p:nvPr/>
        </p:nvSpPr>
        <p:spPr>
          <a:xfrm>
            <a:off x="2206984" y="3577934"/>
            <a:ext cx="1018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Bob </a:t>
            </a:r>
          </a:p>
          <a:p>
            <a:pPr algn="ctr"/>
            <a:r>
              <a:rPr lang="en-US" altLang="zh-CN" sz="1400" dirty="0"/>
              <a:t>0.5 BTC</a:t>
            </a:r>
            <a:endParaRPr lang="zh-CN" altLang="en-US" sz="1400" dirty="0"/>
          </a:p>
        </p:txBody>
      </p:sp>
      <p:grpSp>
        <p:nvGrpSpPr>
          <p:cNvPr id="111" name="组合 143">
            <a:extLst>
              <a:ext uri="{FF2B5EF4-FFF2-40B4-BE49-F238E27FC236}">
                <a16:creationId xmlns:a16="http://schemas.microsoft.com/office/drawing/2014/main" id="{597EAF49-D6C6-474B-B1BB-B857EEF13853}"/>
              </a:ext>
            </a:extLst>
          </p:cNvPr>
          <p:cNvGrpSpPr/>
          <p:nvPr/>
        </p:nvGrpSpPr>
        <p:grpSpPr>
          <a:xfrm rot="21332921">
            <a:off x="3671353" y="1171054"/>
            <a:ext cx="1044690" cy="648664"/>
            <a:chOff x="446314" y="5334000"/>
            <a:chExt cx="3820886" cy="762000"/>
          </a:xfrm>
        </p:grpSpPr>
        <p:cxnSp>
          <p:nvCxnSpPr>
            <p:cNvPr id="112" name="直接连接符 144">
              <a:extLst>
                <a:ext uri="{FF2B5EF4-FFF2-40B4-BE49-F238E27FC236}">
                  <a16:creationId xmlns:a16="http://schemas.microsoft.com/office/drawing/2014/main" id="{ACEF569D-2179-4D42-9D17-9292911DCC54}"/>
                </a:ext>
              </a:extLst>
            </p:cNvPr>
            <p:cNvCxnSpPr/>
            <p:nvPr/>
          </p:nvCxnSpPr>
          <p:spPr>
            <a:xfrm>
              <a:off x="446314" y="5334000"/>
              <a:ext cx="3820886" cy="76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46">
              <a:extLst>
                <a:ext uri="{FF2B5EF4-FFF2-40B4-BE49-F238E27FC236}">
                  <a16:creationId xmlns:a16="http://schemas.microsoft.com/office/drawing/2014/main" id="{17A12B00-F85F-4D1D-A99C-4ED62D368060}"/>
                </a:ext>
              </a:extLst>
            </p:cNvPr>
            <p:cNvCxnSpPr/>
            <p:nvPr/>
          </p:nvCxnSpPr>
          <p:spPr>
            <a:xfrm flipV="1">
              <a:off x="457200" y="5410200"/>
              <a:ext cx="3810000" cy="609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矩形 116">
            <a:extLst>
              <a:ext uri="{FF2B5EF4-FFF2-40B4-BE49-F238E27FC236}">
                <a16:creationId xmlns:a16="http://schemas.microsoft.com/office/drawing/2014/main" id="{EEECDAA6-34C6-4A9A-B88E-8FD0A4B16B2E}"/>
              </a:ext>
            </a:extLst>
          </p:cNvPr>
          <p:cNvSpPr/>
          <p:nvPr/>
        </p:nvSpPr>
        <p:spPr>
          <a:xfrm>
            <a:off x="4777740" y="3128129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Charlie 0.5 BTC</a:t>
            </a:r>
            <a:endParaRPr lang="zh-CN" altLang="en-US" sz="1400" dirty="0"/>
          </a:p>
        </p:txBody>
      </p:sp>
      <p:sp>
        <p:nvSpPr>
          <p:cNvPr id="115" name="矩形 131">
            <a:extLst>
              <a:ext uri="{FF2B5EF4-FFF2-40B4-BE49-F238E27FC236}">
                <a16:creationId xmlns:a16="http://schemas.microsoft.com/office/drawing/2014/main" id="{A4C4549B-9074-4876-9B6D-8BB63595CDCD}"/>
              </a:ext>
            </a:extLst>
          </p:cNvPr>
          <p:cNvSpPr/>
          <p:nvPr/>
        </p:nvSpPr>
        <p:spPr>
          <a:xfrm>
            <a:off x="4777740" y="1659082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Charlie 0.5 BTC</a:t>
            </a:r>
            <a:endParaRPr lang="zh-CN" altLang="en-US" sz="1400" dirty="0"/>
          </a:p>
        </p:txBody>
      </p:sp>
      <p:sp>
        <p:nvSpPr>
          <p:cNvPr id="117" name="椭圆 181">
            <a:extLst>
              <a:ext uri="{FF2B5EF4-FFF2-40B4-BE49-F238E27FC236}">
                <a16:creationId xmlns:a16="http://schemas.microsoft.com/office/drawing/2014/main" id="{F8FB7DF4-FE8C-4428-9153-3BBF5513A0AF}"/>
              </a:ext>
            </a:extLst>
          </p:cNvPr>
          <p:cNvSpPr/>
          <p:nvPr/>
        </p:nvSpPr>
        <p:spPr>
          <a:xfrm>
            <a:off x="6946009" y="19638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81">
            <a:extLst>
              <a:ext uri="{FF2B5EF4-FFF2-40B4-BE49-F238E27FC236}">
                <a16:creationId xmlns:a16="http://schemas.microsoft.com/office/drawing/2014/main" id="{0884C387-C5BF-4ADE-8836-578C26B82307}"/>
              </a:ext>
            </a:extLst>
          </p:cNvPr>
          <p:cNvSpPr/>
          <p:nvPr/>
        </p:nvSpPr>
        <p:spPr>
          <a:xfrm>
            <a:off x="7316403" y="1964437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81">
            <a:extLst>
              <a:ext uri="{FF2B5EF4-FFF2-40B4-BE49-F238E27FC236}">
                <a16:creationId xmlns:a16="http://schemas.microsoft.com/office/drawing/2014/main" id="{305AD561-6D5C-4C10-9D9D-61567854AA3F}"/>
              </a:ext>
            </a:extLst>
          </p:cNvPr>
          <p:cNvSpPr/>
          <p:nvPr/>
        </p:nvSpPr>
        <p:spPr>
          <a:xfrm>
            <a:off x="7729527" y="19638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81">
            <a:extLst>
              <a:ext uri="{FF2B5EF4-FFF2-40B4-BE49-F238E27FC236}">
                <a16:creationId xmlns:a16="http://schemas.microsoft.com/office/drawing/2014/main" id="{5ED1F192-5E2A-4536-AE92-0AFE4E128ACB}"/>
              </a:ext>
            </a:extLst>
          </p:cNvPr>
          <p:cNvSpPr/>
          <p:nvPr/>
        </p:nvSpPr>
        <p:spPr>
          <a:xfrm>
            <a:off x="8157371" y="19638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E772FD-2906-40BE-BD24-C0B9AA87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56" y="2294696"/>
            <a:ext cx="358970" cy="3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84" grpId="0"/>
      <p:bldP spid="85" grpId="0"/>
      <p:bldP spid="86" grpId="0"/>
      <p:bldP spid="88" grpId="0" animBg="1"/>
      <p:bldP spid="89" grpId="0" animBg="1"/>
      <p:bldP spid="93" grpId="0" animBg="1"/>
      <p:bldP spid="94" grpId="0"/>
      <p:bldP spid="101" grpId="0"/>
      <p:bldP spid="105" grpId="0"/>
      <p:bldP spid="108" grpId="0"/>
      <p:bldP spid="110" grpId="0"/>
      <p:bldP spid="114" grpId="0"/>
      <p:bldP spid="115" grpId="0"/>
      <p:bldP spid="117" grpId="0" animBg="1"/>
      <p:bldP spid="118" grpId="0" animBg="1"/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81F0-6D92-41C6-8111-FAFA47C7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7FEB-4DC5-4317-8FB3-DA7D7B09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Bitcoin ~ 7txs/s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Ethereum ~ 15txs/s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VISA ~ 10,000txs/s</a:t>
            </a:r>
          </a:p>
          <a:p>
            <a:endParaRPr lang="en-US" dirty="0"/>
          </a:p>
          <a:p>
            <a:r>
              <a:rPr lang="en-US" dirty="0"/>
              <a:t>Confirmation times: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Bitcoin/Ethereum hour(s)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VISA second(s)</a:t>
            </a:r>
          </a:p>
          <a:p>
            <a:endParaRPr lang="en-US" dirty="0"/>
          </a:p>
          <a:p>
            <a:r>
              <a:rPr lang="en-US" dirty="0"/>
              <a:t>Not eco-friendly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96F8-63D1-4852-AC8A-9C4967F9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Proof-of-Work: Transaction fee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3A157-72FB-41C8-AC98-811DBDE4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154"/>
            <a:ext cx="9144000" cy="20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30FB-941B-4B72-8ED2-E56C7636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Permissionless</a:t>
            </a:r>
            <a:r>
              <a:rPr lang="en-US" altLang="zh-CN" dirty="0"/>
              <a:t> variants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1058-38E2-4AD4-BC27-4EFF1BAD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49504"/>
            <a:ext cx="876935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Blockchain trilemma: decentralization, security, scalability</a:t>
            </a:r>
          </a:p>
          <a:p>
            <a:endParaRPr lang="en-US" sz="2000" dirty="0"/>
          </a:p>
          <a:p>
            <a:r>
              <a:rPr lang="en-US" sz="2000" dirty="0"/>
              <a:t>Idea: use verifiable random function (VRF) to select a committee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Probability: proportional to the resources each user owns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Select a committee for each vote, block or period </a:t>
            </a:r>
          </a:p>
          <a:p>
            <a:endParaRPr lang="en-US" sz="2000" dirty="0"/>
          </a:p>
          <a:p>
            <a:r>
              <a:rPr lang="en-US" sz="2000" dirty="0"/>
              <a:t>Run a BFT protocol within the committee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Algorand</a:t>
            </a:r>
            <a:r>
              <a:rPr lang="en-US" sz="2000" dirty="0"/>
              <a:t>, </a:t>
            </a:r>
            <a:r>
              <a:rPr lang="en-US" sz="2000" dirty="0" err="1"/>
              <a:t>Dfinity</a:t>
            </a:r>
            <a:r>
              <a:rPr lang="en-US" sz="2000" dirty="0"/>
              <a:t> (Proof-of-Stake)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Filecoin</a:t>
            </a:r>
            <a:r>
              <a:rPr lang="en-US" sz="2000" dirty="0"/>
              <a:t> (Proof-of-Storage)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76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297-3CB2-446E-A836-2124972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Dfinity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4C1B4-BA01-439F-A19B-BF68F2D5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5" y="1203646"/>
            <a:ext cx="5215889" cy="30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F9C4FB-084C-432A-B0CA-713CA6C37903}"/>
              </a:ext>
            </a:extLst>
          </p:cNvPr>
          <p:cNvSpPr/>
          <p:nvPr/>
        </p:nvSpPr>
        <p:spPr>
          <a:xfrm>
            <a:off x="765827" y="1075403"/>
            <a:ext cx="7352778" cy="1067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3C53-96FA-45EE-9D38-96918182CA95}"/>
              </a:ext>
            </a:extLst>
          </p:cNvPr>
          <p:cNvSpPr/>
          <p:nvPr/>
        </p:nvSpPr>
        <p:spPr>
          <a:xfrm>
            <a:off x="756642" y="2299298"/>
            <a:ext cx="7352778" cy="66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3DD7B7-1F51-49CE-AC61-14806261E763}"/>
              </a:ext>
            </a:extLst>
          </p:cNvPr>
          <p:cNvSpPr/>
          <p:nvPr/>
        </p:nvSpPr>
        <p:spPr>
          <a:xfrm>
            <a:off x="786391" y="3538734"/>
            <a:ext cx="7352778" cy="1020566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88F66-7BF9-42C6-9D38-7E9AD7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84571-0F5D-4AE4-BE71-BDDD16F76486}"/>
              </a:ext>
            </a:extLst>
          </p:cNvPr>
          <p:cNvSpPr txBox="1"/>
          <p:nvPr/>
        </p:nvSpPr>
        <p:spPr>
          <a:xfrm>
            <a:off x="2778166" y="3817049"/>
            <a:ext cx="15616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PerfectLink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B8F27-E4D7-4D2E-B9C1-C953230D2B66}"/>
              </a:ext>
            </a:extLst>
          </p:cNvPr>
          <p:cNvSpPr txBox="1"/>
          <p:nvPr/>
        </p:nvSpPr>
        <p:spPr>
          <a:xfrm>
            <a:off x="5278666" y="3621728"/>
            <a:ext cx="27578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FailureDedector</a:t>
            </a:r>
          </a:p>
          <a:p>
            <a:pPr algn="ctr"/>
            <a:r>
              <a:rPr lang="en-US" dirty="0">
                <a:latin typeface="+mn-lt"/>
              </a:rPr>
              <a:t>(timing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C160E-6AC6-4C14-B43C-C833973A1D50}"/>
              </a:ext>
            </a:extLst>
          </p:cNvPr>
          <p:cNvSpPr txBox="1"/>
          <p:nvPr/>
        </p:nvSpPr>
        <p:spPr>
          <a:xfrm>
            <a:off x="915489" y="3806393"/>
            <a:ext cx="14655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Quorum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A4B87-1B37-4AA5-AB6D-2998363559B2}"/>
              </a:ext>
            </a:extLst>
          </p:cNvPr>
          <p:cNvSpPr txBox="1"/>
          <p:nvPr/>
        </p:nvSpPr>
        <p:spPr>
          <a:xfrm>
            <a:off x="2740038" y="2421164"/>
            <a:ext cx="17139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Consensus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1DB2F-67C9-43BE-B335-339A33C4740E}"/>
              </a:ext>
            </a:extLst>
          </p:cNvPr>
          <p:cNvSpPr txBox="1"/>
          <p:nvPr/>
        </p:nvSpPr>
        <p:spPr>
          <a:xfrm>
            <a:off x="4753485" y="2421164"/>
            <a:ext cx="17139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6253A-8B16-4BA5-AFF6-7C3A243A04D9}"/>
              </a:ext>
            </a:extLst>
          </p:cNvPr>
          <p:cNvSpPr txBox="1"/>
          <p:nvPr/>
        </p:nvSpPr>
        <p:spPr>
          <a:xfrm>
            <a:off x="2889012" y="3031673"/>
            <a:ext cx="141603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Broadcast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43523-C084-46AD-8EC1-89F4746487A8}"/>
              </a:ext>
            </a:extLst>
          </p:cNvPr>
          <p:cNvSpPr txBox="1"/>
          <p:nvPr/>
        </p:nvSpPr>
        <p:spPr>
          <a:xfrm>
            <a:off x="787853" y="1169924"/>
            <a:ext cx="34060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State Machine Replication</a:t>
            </a:r>
          </a:p>
          <a:p>
            <a:pPr algn="ctr"/>
            <a:r>
              <a:rPr lang="en-US" dirty="0">
                <a:latin typeface="+mn-lt"/>
              </a:rPr>
              <a:t>(Blockchain)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33C0E-8BB4-4400-9067-C946EBDBEF64}"/>
              </a:ext>
            </a:extLst>
          </p:cNvPr>
          <p:cNvSpPr txBox="1"/>
          <p:nvPr/>
        </p:nvSpPr>
        <p:spPr>
          <a:xfrm>
            <a:off x="4228854" y="1169923"/>
            <a:ext cx="17845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+mn-lt"/>
              </a:rPr>
              <a:t>group </a:t>
            </a:r>
            <a:r>
              <a:rPr lang="en-US" altLang="zh-CN" dirty="0">
                <a:latin typeface="+mn-lt"/>
              </a:rPr>
              <a:t>membership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89E6F-D637-481C-A677-3BCEC390295B}"/>
              </a:ext>
            </a:extLst>
          </p:cNvPr>
          <p:cNvSpPr txBox="1"/>
          <p:nvPr/>
        </p:nvSpPr>
        <p:spPr>
          <a:xfrm>
            <a:off x="6108736" y="1318091"/>
            <a:ext cx="795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utrb</a:t>
            </a:r>
            <a:endParaRPr lang="en-US" dirty="0">
              <a:latin typeface="+mn-lt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9F0C5265-FBE9-456F-B214-9055BEED88E1}"/>
              </a:ext>
            </a:extLst>
          </p:cNvPr>
          <p:cNvSpPr txBox="1"/>
          <p:nvPr/>
        </p:nvSpPr>
        <p:spPr>
          <a:xfrm>
            <a:off x="7022225" y="1318091"/>
            <a:ext cx="10142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nbac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80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269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B6E7-6731-4C59-B9A4-440F24F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60DD-A062-45FB-87D1-C0D7E7C0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08" y="806187"/>
            <a:ext cx="8440965" cy="41932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开卷考试：可以携带任何纸质资料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不可使用手机、笔记本电脑等电子设备</a:t>
            </a:r>
            <a:r>
              <a:rPr lang="en-US" altLang="zh-CN" sz="2200" dirty="0"/>
              <a:t>,</a:t>
            </a:r>
            <a:r>
              <a:rPr lang="zh-CN" altLang="en-US" sz="2200" dirty="0"/>
              <a:t>不可传阅资料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2025</a:t>
            </a:r>
            <a:r>
              <a:rPr lang="zh-CN" altLang="en-US" sz="2200" dirty="0"/>
              <a:t>年</a:t>
            </a:r>
            <a:r>
              <a:rPr lang="en-US" altLang="zh-CN" sz="2200" dirty="0"/>
              <a:t>1</a:t>
            </a:r>
            <a:r>
              <a:rPr lang="zh-CN" altLang="en-US" sz="2200" dirty="0"/>
              <a:t>月</a:t>
            </a:r>
            <a:r>
              <a:rPr lang="en-US" altLang="zh-CN" sz="2200" dirty="0"/>
              <a:t>9</a:t>
            </a:r>
            <a:r>
              <a:rPr lang="zh-CN" altLang="en-US" sz="2200" dirty="0"/>
              <a:t>日 </a:t>
            </a:r>
            <a:r>
              <a:rPr lang="en-US" altLang="zh-CN" sz="2200" dirty="0"/>
              <a:t>15:50-17:50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陈瑞球楼</a:t>
            </a:r>
            <a:r>
              <a:rPr lang="en-US" altLang="zh-CN" sz="2200" dirty="0"/>
              <a:t>204</a:t>
            </a:r>
            <a:r>
              <a:rPr lang="zh-CN" altLang="en-US" sz="2200" dirty="0"/>
              <a:t>、</a:t>
            </a:r>
            <a:r>
              <a:rPr lang="en-US" altLang="zh-CN" sz="2200" dirty="0"/>
              <a:t>308</a:t>
            </a:r>
          </a:p>
          <a:p>
            <a:endParaRPr lang="en-US" altLang="zh-CN" sz="2200" dirty="0"/>
          </a:p>
          <a:p>
            <a:r>
              <a:rPr lang="zh-CN" altLang="en-US" sz="2200" dirty="0"/>
              <a:t>判断题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基本概念和性质</a:t>
            </a:r>
            <a:endParaRPr lang="en-US" sz="2200" dirty="0"/>
          </a:p>
          <a:p>
            <a:endParaRPr lang="en-US" altLang="zh-CN" sz="2200" dirty="0"/>
          </a:p>
          <a:p>
            <a:r>
              <a:rPr lang="zh-CN" altLang="en-US" sz="2200" dirty="0"/>
              <a:t>算法和论述题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Consensus (variants)</a:t>
            </a:r>
          </a:p>
        </p:txBody>
      </p:sp>
    </p:spTree>
    <p:extLst>
      <p:ext uri="{BB962C8B-B14F-4D97-AF65-F5344CB8AC3E}">
        <p14:creationId xmlns:p14="http://schemas.microsoft.com/office/powerpoint/2010/main" val="33555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7C8F-2986-401E-A263-0FF9C850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4737100" cy="452135"/>
          </a:xfrm>
        </p:spPr>
        <p:txBody>
          <a:bodyPr/>
          <a:lstStyle/>
          <a:p>
            <a:r>
              <a:rPr lang="en-US" dirty="0"/>
              <a:t>Distributed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B60A-5A97-4048-838E-FCDEC3C6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4" y="825936"/>
            <a:ext cx="8974996" cy="3818430"/>
          </a:xfrm>
        </p:spPr>
        <p:txBody>
          <a:bodyPr/>
          <a:lstStyle/>
          <a:p>
            <a:r>
              <a:rPr lang="en-US" sz="2000" dirty="0"/>
              <a:t>Google File System, Apache </a:t>
            </a:r>
            <a:r>
              <a:rPr lang="en-US" altLang="zh-CN" sz="2000" dirty="0"/>
              <a:t>HDFS</a:t>
            </a:r>
            <a:r>
              <a:rPr lang="en-US" sz="2000" dirty="0"/>
              <a:t>, </a:t>
            </a:r>
            <a:r>
              <a:rPr lang="en-US" sz="2000" dirty="0" err="1"/>
              <a:t>Ceph</a:t>
            </a:r>
            <a:r>
              <a:rPr lang="en-US" sz="2000" dirty="0"/>
              <a:t>, 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8ED5B-3935-44A7-94ED-B0C643CD94DC}"/>
              </a:ext>
            </a:extLst>
          </p:cNvPr>
          <p:cNvSpPr txBox="1"/>
          <p:nvPr/>
        </p:nvSpPr>
        <p:spPr>
          <a:xfrm>
            <a:off x="2901326" y="1623171"/>
            <a:ext cx="3519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Configuration management (Consensus)</a:t>
            </a:r>
          </a:p>
          <a:p>
            <a:pPr algn="ctr"/>
            <a:r>
              <a:rPr lang="en-US" dirty="0" err="1">
                <a:latin typeface="+mn-lt"/>
              </a:rPr>
              <a:t>Paxos</a:t>
            </a:r>
            <a:r>
              <a:rPr lang="en-US" dirty="0">
                <a:latin typeface="+mn-lt"/>
              </a:rPr>
              <a:t>, Zookeeper, </a:t>
            </a:r>
            <a:r>
              <a:rPr lang="en-US" dirty="0" err="1">
                <a:latin typeface="+mn-lt"/>
              </a:rPr>
              <a:t>Etcd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0BF98-EAE6-4E0D-8556-1BAB92DDAF08}"/>
              </a:ext>
            </a:extLst>
          </p:cNvPr>
          <p:cNvSpPr txBox="1"/>
          <p:nvPr/>
        </p:nvSpPr>
        <p:spPr>
          <a:xfrm>
            <a:off x="2737112" y="3102724"/>
            <a:ext cx="19136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  <a:p>
            <a:pPr algn="ctr"/>
            <a:r>
              <a:rPr lang="en-US" dirty="0">
                <a:latin typeface="+mn-lt"/>
              </a:rPr>
              <a:t>(Register)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B1DB2-D46E-45A6-B72C-AD55B56460D8}"/>
              </a:ext>
            </a:extLst>
          </p:cNvPr>
          <p:cNvSpPr txBox="1"/>
          <p:nvPr/>
        </p:nvSpPr>
        <p:spPr>
          <a:xfrm>
            <a:off x="289654" y="3102724"/>
            <a:ext cx="23070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Metadata store</a:t>
            </a:r>
          </a:p>
          <a:p>
            <a:pPr algn="ctr"/>
            <a:r>
              <a:rPr lang="en-US" dirty="0">
                <a:latin typeface="+mn-lt"/>
              </a:rPr>
              <a:t>(Register)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CE62-BCAA-4711-BC81-21918DBD7DEC}"/>
              </a:ext>
            </a:extLst>
          </p:cNvPr>
          <p:cNvSpPr txBox="1"/>
          <p:nvPr/>
        </p:nvSpPr>
        <p:spPr>
          <a:xfrm>
            <a:off x="4834940" y="3102724"/>
            <a:ext cx="19136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  <a:p>
            <a:pPr algn="ctr"/>
            <a:r>
              <a:rPr lang="en-US" dirty="0">
                <a:latin typeface="+mn-lt"/>
              </a:rPr>
              <a:t>(Register)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BDB89-38DA-4B85-929F-37C6724D3C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96247" y="367487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0D27B-939A-41B1-AF8B-9B15F770BAE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35251" y="371128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3B6B8-6AD9-4EA2-A540-4D49652D332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59702" y="371128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67181E-EBBA-4998-A0B0-B81355B9AB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34358" y="1007729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40410-FFD3-473B-BF1C-5CEC3656A2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26992" y="1912685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C35468-E572-46BB-934E-E25F820994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02730" y="1457968"/>
            <a:ext cx="668372" cy="1365532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F5F797-E304-4542-92C4-CF51464648ED}"/>
              </a:ext>
            </a:extLst>
          </p:cNvPr>
          <p:cNvSpPr txBox="1"/>
          <p:nvPr/>
        </p:nvSpPr>
        <p:spPr>
          <a:xfrm>
            <a:off x="6868381" y="3112538"/>
            <a:ext cx="19136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  <a:p>
            <a:pPr algn="ctr"/>
            <a:r>
              <a:rPr lang="en-US" dirty="0">
                <a:latin typeface="+mn-lt"/>
              </a:rPr>
              <a:t>(Register)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2B33C-18B4-4379-8053-1F84593BAE49}"/>
              </a:ext>
            </a:extLst>
          </p:cNvPr>
          <p:cNvSpPr txBox="1"/>
          <p:nvPr/>
        </p:nvSpPr>
        <p:spPr>
          <a:xfrm>
            <a:off x="781303" y="1992502"/>
            <a:ext cx="128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Client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977F53-F11C-4389-81C8-9AE027362AA4}"/>
              </a:ext>
            </a:extLst>
          </p:cNvPr>
          <p:cNvCxnSpPr>
            <a:stCxn id="31" idx="3"/>
            <a:endCxn id="4" idx="1"/>
          </p:cNvCxnSpPr>
          <p:nvPr/>
        </p:nvCxnSpPr>
        <p:spPr>
          <a:xfrm>
            <a:off x="2071207" y="2223335"/>
            <a:ext cx="83011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E069B4-FA93-4017-9F58-3D960FEEDE46}"/>
              </a:ext>
            </a:extLst>
          </p:cNvPr>
          <p:cNvCxnSpPr>
            <a:stCxn id="31" idx="2"/>
            <a:endCxn id="6" idx="0"/>
          </p:cNvCxnSpPr>
          <p:nvPr/>
        </p:nvCxnSpPr>
        <p:spPr>
          <a:xfrm>
            <a:off x="1426255" y="2454167"/>
            <a:ext cx="16903" cy="648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9CA3D0-CD11-48EF-B3EA-BEB30ADF683C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>
            <a:off x="1426255" y="2454167"/>
            <a:ext cx="2267682" cy="648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4994BD-252C-4F6C-8790-3C723EFEE6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693937" y="2823500"/>
            <a:ext cx="966991" cy="279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4A7C9A-1EE4-4604-9AD6-08353AB0121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60928" y="2823500"/>
            <a:ext cx="1130837" cy="279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474D2F-0CE7-4D6B-B518-F23C605A40FA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1443158" y="2223336"/>
            <a:ext cx="1458168" cy="879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A858938-4256-47AA-9E69-16FE6DA3019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8421" y="367487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7CB0639-A567-4DBD-83A2-C7C98E0F195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42457" y="367487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B92CBD7-B9F7-4741-84FB-832B4B2471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91051" y="3674872"/>
            <a:ext cx="668372" cy="13655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86C7-1D57-4ED0-A1DA-FBA60DF3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251"/>
            <a:ext cx="8229600" cy="42305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Configuration management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Full-fledged SMR (group membership, consensus)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 = 5, typically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/>
              <a:t>Metadata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Another level of indirection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“All problems in computer science can be solved by another level of indirection.”--- David Wheeler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E.g., </a:t>
            </a:r>
            <a:r>
              <a:rPr lang="en-US" sz="2000" dirty="0" err="1"/>
              <a:t>Ceph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Data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Register (shared memory)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3-way replication, n = 3</a:t>
            </a:r>
          </a:p>
          <a:p>
            <a:pPr marL="457200" lvl="1" indent="0">
              <a:buNone/>
            </a:pPr>
            <a:r>
              <a:rPr lang="en-US" sz="2000" dirty="0"/>
              <a:t>Usually a single writer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Rack Awareness</a:t>
            </a:r>
          </a:p>
        </p:txBody>
      </p:sp>
    </p:spTree>
    <p:extLst>
      <p:ext uri="{BB962C8B-B14F-4D97-AF65-F5344CB8AC3E}">
        <p14:creationId xmlns:p14="http://schemas.microsoft.com/office/powerpoint/2010/main" val="3511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A4D-1517-4692-8843-9DD7738D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patterns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E93075-7213-4D43-BAE0-A3A0DCAC3350}"/>
              </a:ext>
            </a:extLst>
          </p:cNvPr>
          <p:cNvCxnSpPr/>
          <p:nvPr/>
        </p:nvCxnSpPr>
        <p:spPr>
          <a:xfrm flipV="1">
            <a:off x="1604962" y="1028701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35C7B-A997-474E-8D9D-8327D2380D0B}"/>
              </a:ext>
            </a:extLst>
          </p:cNvPr>
          <p:cNvCxnSpPr/>
          <p:nvPr/>
        </p:nvCxnSpPr>
        <p:spPr>
          <a:xfrm flipV="1">
            <a:off x="1604962" y="1585914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61E26D-456B-484C-BE82-1CA78CC95E0E}"/>
              </a:ext>
            </a:extLst>
          </p:cNvPr>
          <p:cNvSpPr txBox="1"/>
          <p:nvPr/>
        </p:nvSpPr>
        <p:spPr>
          <a:xfrm>
            <a:off x="250453" y="844473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ADA53-3532-4D04-BCDA-B41DA2913A0A}"/>
              </a:ext>
            </a:extLst>
          </p:cNvPr>
          <p:cNvSpPr txBox="1"/>
          <p:nvPr/>
        </p:nvSpPr>
        <p:spPr>
          <a:xfrm>
            <a:off x="227408" y="1315664"/>
            <a:ext cx="14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Config.</a:t>
            </a:r>
          </a:p>
          <a:p>
            <a:pPr algn="l"/>
            <a:r>
              <a:rPr lang="en-US" sz="1800" dirty="0">
                <a:latin typeface="+mn-lt"/>
              </a:rPr>
              <a:t>management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E1766-B3A3-4F81-876F-5BB0C3ABABBB}"/>
              </a:ext>
            </a:extLst>
          </p:cNvPr>
          <p:cNvCxnSpPr>
            <a:cxnSpLocks/>
          </p:cNvCxnSpPr>
          <p:nvPr/>
        </p:nvCxnSpPr>
        <p:spPr>
          <a:xfrm>
            <a:off x="1928812" y="1060576"/>
            <a:ext cx="557213" cy="542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0A453-C2FF-4F92-A8A6-8323E926750A}"/>
              </a:ext>
            </a:extLst>
          </p:cNvPr>
          <p:cNvCxnSpPr/>
          <p:nvPr/>
        </p:nvCxnSpPr>
        <p:spPr>
          <a:xfrm flipV="1">
            <a:off x="2494836" y="1060388"/>
            <a:ext cx="628650" cy="52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3A7AA-BBAA-4195-B89C-EF455C646E50}"/>
              </a:ext>
            </a:extLst>
          </p:cNvPr>
          <p:cNvSpPr txBox="1"/>
          <p:nvPr/>
        </p:nvSpPr>
        <p:spPr>
          <a:xfrm>
            <a:off x="1555165" y="702331"/>
            <a:ext cx="8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query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595EF-FAAB-4114-A310-60B07931DCB6}"/>
              </a:ext>
            </a:extLst>
          </p:cNvPr>
          <p:cNvCxnSpPr>
            <a:cxnSpLocks/>
          </p:cNvCxnSpPr>
          <p:nvPr/>
        </p:nvCxnSpPr>
        <p:spPr>
          <a:xfrm>
            <a:off x="5059692" y="1067998"/>
            <a:ext cx="679838" cy="14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3DA85-902C-48A2-9107-1ACF551F805F}"/>
              </a:ext>
            </a:extLst>
          </p:cNvPr>
          <p:cNvCxnSpPr/>
          <p:nvPr/>
        </p:nvCxnSpPr>
        <p:spPr>
          <a:xfrm flipV="1">
            <a:off x="1594009" y="2491715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02AFBE-AA2E-4620-9DD0-B501952A16D3}"/>
              </a:ext>
            </a:extLst>
          </p:cNvPr>
          <p:cNvCxnSpPr>
            <a:cxnSpLocks/>
          </p:cNvCxnSpPr>
          <p:nvPr/>
        </p:nvCxnSpPr>
        <p:spPr>
          <a:xfrm flipV="1">
            <a:off x="5734040" y="1026546"/>
            <a:ext cx="910082" cy="148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3C171E-5070-4989-B764-6E385CE1CBC8}"/>
              </a:ext>
            </a:extLst>
          </p:cNvPr>
          <p:cNvSpPr txBox="1"/>
          <p:nvPr/>
        </p:nvSpPr>
        <p:spPr>
          <a:xfrm>
            <a:off x="206175" y="2321093"/>
            <a:ext cx="130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 store (R1)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FD212-32A2-4474-8C04-AEA0972A6AC9}"/>
              </a:ext>
            </a:extLst>
          </p:cNvPr>
          <p:cNvSpPr txBox="1"/>
          <p:nvPr/>
        </p:nvSpPr>
        <p:spPr>
          <a:xfrm>
            <a:off x="4849541" y="677816"/>
            <a:ext cx="414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Read(A)/write(</a:t>
            </a:r>
            <a:r>
              <a:rPr lang="en-US" altLang="zh-CN" sz="2000" dirty="0">
                <a:latin typeface="+mn-lt"/>
              </a:rPr>
              <a:t>A), </a:t>
            </a:r>
            <a:r>
              <a:rPr lang="en-US" sz="2000" dirty="0">
                <a:latin typeface="+mn-lt"/>
              </a:rPr>
              <a:t>with config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2682D-F42C-4A3F-8272-0827F6D268D7}"/>
              </a:ext>
            </a:extLst>
          </p:cNvPr>
          <p:cNvSpPr txBox="1"/>
          <p:nvPr/>
        </p:nvSpPr>
        <p:spPr>
          <a:xfrm>
            <a:off x="1596151" y="1553857"/>
            <a:ext cx="180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Config: A -&gt; 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DF6C1-DE4A-4BCA-95A5-323F7F22FFA9}"/>
              </a:ext>
            </a:extLst>
          </p:cNvPr>
          <p:cNvSpPr txBox="1"/>
          <p:nvPr/>
        </p:nvSpPr>
        <p:spPr>
          <a:xfrm>
            <a:off x="5397736" y="2409905"/>
            <a:ext cx="76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reply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169A7B-8D02-4F47-9D02-4BD95D90E77F}"/>
              </a:ext>
            </a:extLst>
          </p:cNvPr>
          <p:cNvCxnSpPr/>
          <p:nvPr/>
        </p:nvCxnSpPr>
        <p:spPr>
          <a:xfrm flipV="1">
            <a:off x="1516062" y="327852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8D4A60-197A-41DB-9E45-8838ECE58CEB}"/>
              </a:ext>
            </a:extLst>
          </p:cNvPr>
          <p:cNvCxnSpPr/>
          <p:nvPr/>
        </p:nvCxnSpPr>
        <p:spPr>
          <a:xfrm flipV="1">
            <a:off x="1516062" y="3835736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C0777-0417-4D50-9BA4-8B21C818A1FB}"/>
              </a:ext>
            </a:extLst>
          </p:cNvPr>
          <p:cNvCxnSpPr/>
          <p:nvPr/>
        </p:nvCxnSpPr>
        <p:spPr>
          <a:xfrm flipV="1">
            <a:off x="1516061" y="467552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800ECB-053F-4057-AE3A-5D8F09AB6BDE}"/>
              </a:ext>
            </a:extLst>
          </p:cNvPr>
          <p:cNvCxnSpPr>
            <a:cxnSpLocks/>
          </p:cNvCxnSpPr>
          <p:nvPr/>
        </p:nvCxnSpPr>
        <p:spPr>
          <a:xfrm flipV="1">
            <a:off x="2429910" y="3867122"/>
            <a:ext cx="659587" cy="82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057AF-98C6-459D-B5CA-121E0CFA0A53}"/>
              </a:ext>
            </a:extLst>
          </p:cNvPr>
          <p:cNvCxnSpPr>
            <a:cxnSpLocks/>
          </p:cNvCxnSpPr>
          <p:nvPr/>
        </p:nvCxnSpPr>
        <p:spPr>
          <a:xfrm>
            <a:off x="1510906" y="4524195"/>
            <a:ext cx="5488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AF1249-92B0-4226-95BB-9BB35FE55258}"/>
              </a:ext>
            </a:extLst>
          </p:cNvPr>
          <p:cNvCxnSpPr>
            <a:cxnSpLocks/>
          </p:cNvCxnSpPr>
          <p:nvPr/>
        </p:nvCxnSpPr>
        <p:spPr>
          <a:xfrm>
            <a:off x="3116071" y="3867122"/>
            <a:ext cx="863390" cy="1096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94A3FE-51F2-4812-B92F-C59458C3C38B}"/>
              </a:ext>
            </a:extLst>
          </p:cNvPr>
          <p:cNvSpPr txBox="1"/>
          <p:nvPr/>
        </p:nvSpPr>
        <p:spPr>
          <a:xfrm>
            <a:off x="2312605" y="3510401"/>
            <a:ext cx="182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reconfiguration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5BFA4A-C993-4208-94E0-3FD6BA11C6FC}"/>
              </a:ext>
            </a:extLst>
          </p:cNvPr>
          <p:cNvCxnSpPr>
            <a:cxnSpLocks/>
          </p:cNvCxnSpPr>
          <p:nvPr/>
        </p:nvCxnSpPr>
        <p:spPr>
          <a:xfrm>
            <a:off x="3989120" y="4963377"/>
            <a:ext cx="45517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9D6F7F-3144-4C1D-8D45-7CFD1F3A556F}"/>
              </a:ext>
            </a:extLst>
          </p:cNvPr>
          <p:cNvCxnSpPr>
            <a:cxnSpLocks/>
          </p:cNvCxnSpPr>
          <p:nvPr/>
        </p:nvCxnSpPr>
        <p:spPr>
          <a:xfrm>
            <a:off x="3116071" y="3880510"/>
            <a:ext cx="859241" cy="81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09B79F-A233-499D-A988-D21290E8C593}"/>
              </a:ext>
            </a:extLst>
          </p:cNvPr>
          <p:cNvSpPr/>
          <p:nvPr/>
        </p:nvSpPr>
        <p:spPr>
          <a:xfrm>
            <a:off x="3901680" y="4628389"/>
            <a:ext cx="2243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new config number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821309-06A5-4CA3-AE68-7A0E596BC152}"/>
              </a:ext>
            </a:extLst>
          </p:cNvPr>
          <p:cNvSpPr txBox="1"/>
          <p:nvPr/>
        </p:nvSpPr>
        <p:spPr>
          <a:xfrm>
            <a:off x="204584" y="4524195"/>
            <a:ext cx="13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 store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997A71-D02D-4B35-ACD7-BC67ABCA75FF}"/>
              </a:ext>
            </a:extLst>
          </p:cNvPr>
          <p:cNvSpPr txBox="1"/>
          <p:nvPr/>
        </p:nvSpPr>
        <p:spPr>
          <a:xfrm>
            <a:off x="207958" y="3110526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FFFB38-95D8-470E-BC4F-E618DC47987A}"/>
              </a:ext>
            </a:extLst>
          </p:cNvPr>
          <p:cNvSpPr txBox="1"/>
          <p:nvPr/>
        </p:nvSpPr>
        <p:spPr>
          <a:xfrm>
            <a:off x="203642" y="3651190"/>
            <a:ext cx="14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Config.</a:t>
            </a:r>
          </a:p>
          <a:p>
            <a:pPr algn="l"/>
            <a:r>
              <a:rPr lang="en-US" sz="1800" dirty="0">
                <a:latin typeface="+mn-lt"/>
              </a:rPr>
              <a:t>management</a:t>
            </a:r>
            <a:endParaRPr lang="en-US" dirty="0">
              <a:latin typeface="+mn-lt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BC2486-987A-4D91-8AD6-A00EEE6C3649}"/>
              </a:ext>
            </a:extLst>
          </p:cNvPr>
          <p:cNvGrpSpPr/>
          <p:nvPr/>
        </p:nvGrpSpPr>
        <p:grpSpPr>
          <a:xfrm>
            <a:off x="2018519" y="4366952"/>
            <a:ext cx="294086" cy="292109"/>
            <a:chOff x="1938526" y="3527421"/>
            <a:chExt cx="294086" cy="29210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5F45F2-A81A-4E69-88F1-13DD082F1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526" y="3527421"/>
              <a:ext cx="294086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C4E98-B6BE-4A93-B29C-056ED8674EA2}"/>
                </a:ext>
              </a:extLst>
            </p:cNvPr>
            <p:cNvCxnSpPr/>
            <p:nvPr/>
          </p:nvCxnSpPr>
          <p:spPr>
            <a:xfrm>
              <a:off x="1975265" y="3537736"/>
              <a:ext cx="230773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5D20B9-B1A9-41FC-AC8C-33924C925A2D}"/>
              </a:ext>
            </a:extLst>
          </p:cNvPr>
          <p:cNvCxnSpPr>
            <a:cxnSpLocks/>
          </p:cNvCxnSpPr>
          <p:nvPr/>
        </p:nvCxnSpPr>
        <p:spPr>
          <a:xfrm>
            <a:off x="3983632" y="3304095"/>
            <a:ext cx="994576" cy="136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9BD266D-7FC0-49CD-BA73-F0C2DB12DF4D}"/>
              </a:ext>
            </a:extLst>
          </p:cNvPr>
          <p:cNvSpPr txBox="1"/>
          <p:nvPr/>
        </p:nvSpPr>
        <p:spPr>
          <a:xfrm>
            <a:off x="3375069" y="2914204"/>
            <a:ext cx="149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read/write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DBA60-58F7-4069-B2A9-16EB0B19C0B8}"/>
              </a:ext>
            </a:extLst>
          </p:cNvPr>
          <p:cNvSpPr txBox="1"/>
          <p:nvPr/>
        </p:nvSpPr>
        <p:spPr>
          <a:xfrm>
            <a:off x="5206536" y="4090747"/>
            <a:ext cx="90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FA819A-6FBE-41C2-81B0-61A9040D4A2C}"/>
              </a:ext>
            </a:extLst>
          </p:cNvPr>
          <p:cNvCxnSpPr>
            <a:cxnSpLocks/>
          </p:cNvCxnSpPr>
          <p:nvPr/>
        </p:nvCxnSpPr>
        <p:spPr>
          <a:xfrm flipV="1">
            <a:off x="4978208" y="3293400"/>
            <a:ext cx="943535" cy="137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62AE23-8586-412F-BD1B-87BDC0486630}"/>
              </a:ext>
            </a:extLst>
          </p:cNvPr>
          <p:cNvCxnSpPr>
            <a:cxnSpLocks/>
          </p:cNvCxnSpPr>
          <p:nvPr/>
        </p:nvCxnSpPr>
        <p:spPr>
          <a:xfrm>
            <a:off x="5934355" y="3293400"/>
            <a:ext cx="617288" cy="57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5041DD-3544-431C-9F07-79056DBC2007}"/>
              </a:ext>
            </a:extLst>
          </p:cNvPr>
          <p:cNvSpPr txBox="1"/>
          <p:nvPr/>
        </p:nvSpPr>
        <p:spPr>
          <a:xfrm>
            <a:off x="5560566" y="2929598"/>
            <a:ext cx="8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query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434113-B490-4629-8EC9-97A4DEC0C4F7}"/>
              </a:ext>
            </a:extLst>
          </p:cNvPr>
          <p:cNvCxnSpPr>
            <a:cxnSpLocks/>
          </p:cNvCxnSpPr>
          <p:nvPr/>
        </p:nvCxnSpPr>
        <p:spPr>
          <a:xfrm flipV="1">
            <a:off x="6551643" y="3278523"/>
            <a:ext cx="703512" cy="562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438A88-5FA2-4735-9875-2BC13A8C91E0}"/>
              </a:ext>
            </a:extLst>
          </p:cNvPr>
          <p:cNvSpPr txBox="1"/>
          <p:nvPr/>
        </p:nvSpPr>
        <p:spPr>
          <a:xfrm>
            <a:off x="5819509" y="3806206"/>
            <a:ext cx="189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Config: </a:t>
            </a:r>
            <a:r>
              <a:rPr lang="en-US" sz="2000" dirty="0"/>
              <a:t>A -&gt; R2</a:t>
            </a:r>
            <a:endParaRPr lang="en-US" sz="2000" dirty="0">
              <a:latin typeface="+mn-lt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1312E1-224A-4A06-B194-EBC939780906}"/>
              </a:ext>
            </a:extLst>
          </p:cNvPr>
          <p:cNvCxnSpPr>
            <a:cxnSpLocks/>
          </p:cNvCxnSpPr>
          <p:nvPr/>
        </p:nvCxnSpPr>
        <p:spPr>
          <a:xfrm>
            <a:off x="7255155" y="3293400"/>
            <a:ext cx="739495" cy="137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56A70F-073C-4B5C-837E-526AC05C7A3F}"/>
              </a:ext>
            </a:extLst>
          </p:cNvPr>
          <p:cNvCxnSpPr>
            <a:cxnSpLocks/>
          </p:cNvCxnSpPr>
          <p:nvPr/>
        </p:nvCxnSpPr>
        <p:spPr>
          <a:xfrm>
            <a:off x="6638632" y="1067998"/>
            <a:ext cx="616523" cy="144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34E1D24-73C1-4945-921A-1E18D34AE998}"/>
              </a:ext>
            </a:extLst>
          </p:cNvPr>
          <p:cNvCxnSpPr>
            <a:cxnSpLocks/>
          </p:cNvCxnSpPr>
          <p:nvPr/>
        </p:nvCxnSpPr>
        <p:spPr>
          <a:xfrm flipV="1">
            <a:off x="7255155" y="1053106"/>
            <a:ext cx="936928" cy="144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62D9A9A-DCC4-4937-BA32-82CAA2731796}"/>
              </a:ext>
            </a:extLst>
          </p:cNvPr>
          <p:cNvSpPr txBox="1"/>
          <p:nvPr/>
        </p:nvSpPr>
        <p:spPr>
          <a:xfrm>
            <a:off x="6976676" y="2406063"/>
            <a:ext cx="76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reply</a:t>
            </a:r>
          </a:p>
        </p:txBody>
      </p:sp>
      <p:cxnSp>
        <p:nvCxnSpPr>
          <p:cNvPr id="45" name="Straight Connector 15">
            <a:extLst>
              <a:ext uri="{FF2B5EF4-FFF2-40B4-BE49-F238E27FC236}">
                <a16:creationId xmlns:a16="http://schemas.microsoft.com/office/drawing/2014/main" id="{11C34730-9664-4666-AE2B-ACF2931241F8}"/>
              </a:ext>
            </a:extLst>
          </p:cNvPr>
          <p:cNvCxnSpPr/>
          <p:nvPr/>
        </p:nvCxnSpPr>
        <p:spPr>
          <a:xfrm flipV="1">
            <a:off x="1604961" y="2113322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9">
            <a:extLst>
              <a:ext uri="{FF2B5EF4-FFF2-40B4-BE49-F238E27FC236}">
                <a16:creationId xmlns:a16="http://schemas.microsoft.com/office/drawing/2014/main" id="{4B44F976-E0A1-47C9-B712-209A72B5265D}"/>
              </a:ext>
            </a:extLst>
          </p:cNvPr>
          <p:cNvCxnSpPr>
            <a:cxnSpLocks/>
          </p:cNvCxnSpPr>
          <p:nvPr/>
        </p:nvCxnSpPr>
        <p:spPr>
          <a:xfrm>
            <a:off x="3520386" y="1056197"/>
            <a:ext cx="576607" cy="109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">
            <a:extLst>
              <a:ext uri="{FF2B5EF4-FFF2-40B4-BE49-F238E27FC236}">
                <a16:creationId xmlns:a16="http://schemas.microsoft.com/office/drawing/2014/main" id="{FC87C21B-9509-460E-B5AC-066D85804F07}"/>
              </a:ext>
            </a:extLst>
          </p:cNvPr>
          <p:cNvCxnSpPr>
            <a:cxnSpLocks/>
          </p:cNvCxnSpPr>
          <p:nvPr/>
        </p:nvCxnSpPr>
        <p:spPr>
          <a:xfrm flipV="1">
            <a:off x="4093664" y="1038249"/>
            <a:ext cx="702419" cy="110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1">
            <a:extLst>
              <a:ext uri="{FF2B5EF4-FFF2-40B4-BE49-F238E27FC236}">
                <a16:creationId xmlns:a16="http://schemas.microsoft.com/office/drawing/2014/main" id="{F9D7A0F4-2B64-40C1-B58B-22EAC260CE81}"/>
              </a:ext>
            </a:extLst>
          </p:cNvPr>
          <p:cNvSpPr txBox="1"/>
          <p:nvPr/>
        </p:nvSpPr>
        <p:spPr>
          <a:xfrm>
            <a:off x="191369" y="1965095"/>
            <a:ext cx="110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999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5" grpId="0"/>
      <p:bldP spid="41" grpId="0"/>
      <p:bldP spid="67" grpId="0"/>
      <p:bldP spid="68" grpId="0"/>
      <p:bldP spid="69" grpId="0"/>
      <p:bldP spid="70" grpId="0"/>
      <p:bldP spid="82" grpId="0"/>
      <p:bldP spid="85" grpId="0"/>
      <p:bldP spid="92" grpId="0"/>
      <p:bldP spid="94" grpId="0"/>
      <p:bldP spid="105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B4AC-3DE4-433E-BF0C-0EFC5D5D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DFFE-5F6D-48E0-8BFD-71BCB3B2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0536"/>
            <a:ext cx="8229600" cy="3818430"/>
          </a:xfrm>
        </p:spPr>
        <p:txBody>
          <a:bodyPr/>
          <a:lstStyle/>
          <a:p>
            <a:r>
              <a:rPr lang="en-US" sz="2000" dirty="0"/>
              <a:t>Google Spanner, </a:t>
            </a:r>
            <a:r>
              <a:rPr lang="en-US" sz="2000" dirty="0" err="1"/>
              <a:t>PingCAP</a:t>
            </a:r>
            <a:r>
              <a:rPr lang="en-US" sz="2000" dirty="0"/>
              <a:t> </a:t>
            </a:r>
            <a:r>
              <a:rPr lang="en-US" sz="2000" dirty="0" err="1"/>
              <a:t>TiDB</a:t>
            </a:r>
            <a:r>
              <a:rPr lang="en-US" sz="2000" dirty="0"/>
              <a:t>, WeChat </a:t>
            </a:r>
            <a:r>
              <a:rPr lang="en-US" sz="2000" dirty="0" err="1"/>
              <a:t>PaxosStore</a:t>
            </a:r>
            <a:r>
              <a:rPr lang="en-US" sz="2000" dirty="0"/>
              <a:t>...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Span over multiple continents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 </a:t>
            </a:r>
            <a:r>
              <a:rPr lang="en-US" sz="2000" dirty="0" err="1"/>
              <a:t>Paxos</a:t>
            </a:r>
            <a:r>
              <a:rPr lang="en-US" sz="2000" dirty="0"/>
              <a:t> or Raft as a building block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36E27-0ED8-4F41-91B7-87FD678DC3D7}"/>
              </a:ext>
            </a:extLst>
          </p:cNvPr>
          <p:cNvSpPr txBox="1"/>
          <p:nvPr/>
        </p:nvSpPr>
        <p:spPr>
          <a:xfrm>
            <a:off x="109537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67315-E83A-401F-A99E-B5C362CF4D50}"/>
              </a:ext>
            </a:extLst>
          </p:cNvPr>
          <p:cNvSpPr txBox="1"/>
          <p:nvPr/>
        </p:nvSpPr>
        <p:spPr>
          <a:xfrm>
            <a:off x="1428749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leader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D164B-CCA2-46A2-8E5A-F929B66FD1FA}"/>
              </a:ext>
            </a:extLst>
          </p:cNvPr>
          <p:cNvSpPr txBox="1"/>
          <p:nvPr/>
        </p:nvSpPr>
        <p:spPr>
          <a:xfrm>
            <a:off x="2747961" y="3640273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8199-66B6-4DC5-9937-82141CD5A1CA}"/>
              </a:ext>
            </a:extLst>
          </p:cNvPr>
          <p:cNvSpPr txBox="1"/>
          <p:nvPr/>
        </p:nvSpPr>
        <p:spPr>
          <a:xfrm>
            <a:off x="1428749" y="3018539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Paxos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743DC-5D8B-4054-973B-5474F7B2EB18}"/>
              </a:ext>
            </a:extLst>
          </p:cNvPr>
          <p:cNvSpPr txBox="1"/>
          <p:nvPr/>
        </p:nvSpPr>
        <p:spPr>
          <a:xfrm>
            <a:off x="1428749" y="2507041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Tablet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92C72-1D96-4E49-AFE3-284E5192C8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9991" y="3787897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F1B7D-4B6B-4767-9508-781C83B0D7D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11307" y="38262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6A0D3-7068-422C-B5FC-E99F3B06408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48363" y="3787897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7E788E-5A15-490D-917A-1A0BFDE446E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692943" y="3387871"/>
            <a:ext cx="1319212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82DC82-05C6-4A90-B278-96684D8E86AF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012155" y="3387871"/>
            <a:ext cx="0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328C50-F5C6-42CC-A4A5-EED958C9F37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012155" y="3387871"/>
            <a:ext cx="1319212" cy="25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1562F-5433-4128-B502-35E7B5904634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2012155" y="2876373"/>
            <a:ext cx="0" cy="14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770C71-8AC8-4761-8DA9-33F74FB06D67}"/>
              </a:ext>
            </a:extLst>
          </p:cNvPr>
          <p:cNvSpPr txBox="1"/>
          <p:nvPr/>
        </p:nvSpPr>
        <p:spPr>
          <a:xfrm>
            <a:off x="4201965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68A19-1B31-4FDC-AD60-A2D6171EA160}"/>
              </a:ext>
            </a:extLst>
          </p:cNvPr>
          <p:cNvSpPr txBox="1"/>
          <p:nvPr/>
        </p:nvSpPr>
        <p:spPr>
          <a:xfrm>
            <a:off x="5521177" y="3640274"/>
            <a:ext cx="11668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6C8D3-2C65-4472-8A80-B075575C230F}"/>
              </a:ext>
            </a:extLst>
          </p:cNvPr>
          <p:cNvSpPr txBox="1"/>
          <p:nvPr/>
        </p:nvSpPr>
        <p:spPr>
          <a:xfrm>
            <a:off x="6840389" y="3640273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00248-224A-4607-87B5-4FE998215131}"/>
              </a:ext>
            </a:extLst>
          </p:cNvPr>
          <p:cNvSpPr txBox="1"/>
          <p:nvPr/>
        </p:nvSpPr>
        <p:spPr>
          <a:xfrm>
            <a:off x="5521177" y="3018539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Paxos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FB50E1-D9D4-4F72-ADEB-A0FCBC38B9E1}"/>
              </a:ext>
            </a:extLst>
          </p:cNvPr>
          <p:cNvSpPr txBox="1"/>
          <p:nvPr/>
        </p:nvSpPr>
        <p:spPr>
          <a:xfrm>
            <a:off x="5521177" y="2507041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Tablet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EED34E1-F2FE-4015-AC01-AAD086BBF72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42419" y="3787897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913A70-245B-476E-9D91-F913E81C644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03735" y="38262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251BBC-50F9-4804-88A2-0BC0D7E796A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0791" y="3787897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290793-2461-43A5-8D71-D11F8D326487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 flipH="1">
            <a:off x="4785371" y="3387871"/>
            <a:ext cx="1319212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175CAB-78FC-470B-A0CA-D43ECBEBE7BF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6104583" y="3387871"/>
            <a:ext cx="0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C9AF1-7CA6-4113-8DF2-1A3B557DF21F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6104583" y="3387871"/>
            <a:ext cx="1319212" cy="25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63DB5E-C339-4454-B0D5-1BAD12AD65FC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6104583" y="2876373"/>
            <a:ext cx="0" cy="14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FCB5EB-F4C5-4E3D-B7DC-14C493152B4C}"/>
              </a:ext>
            </a:extLst>
          </p:cNvPr>
          <p:cNvSpPr txBox="1"/>
          <p:nvPr/>
        </p:nvSpPr>
        <p:spPr>
          <a:xfrm>
            <a:off x="8271071" y="3557064"/>
            <a:ext cx="74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D4ED4-3650-423C-92DD-AE1E62E33F6F}"/>
              </a:ext>
            </a:extLst>
          </p:cNvPr>
          <p:cNvSpPr txBox="1"/>
          <p:nvPr/>
        </p:nvSpPr>
        <p:spPr>
          <a:xfrm>
            <a:off x="891891" y="4580115"/>
            <a:ext cx="8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F35D52-B89A-4414-8DAC-14CFFC40DBC3}"/>
              </a:ext>
            </a:extLst>
          </p:cNvPr>
          <p:cNvSpPr txBox="1"/>
          <p:nvPr/>
        </p:nvSpPr>
        <p:spPr>
          <a:xfrm>
            <a:off x="2265905" y="4629541"/>
            <a:ext cx="9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West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AEBE21-7DA6-4808-A887-A0002DACAAAE}"/>
              </a:ext>
            </a:extLst>
          </p:cNvPr>
          <p:cNvSpPr txBox="1"/>
          <p:nvPr/>
        </p:nvSpPr>
        <p:spPr>
          <a:xfrm>
            <a:off x="3587913" y="4629541"/>
            <a:ext cx="11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Central</a:t>
            </a:r>
          </a:p>
        </p:txBody>
      </p:sp>
    </p:spTree>
    <p:extLst>
      <p:ext uri="{BB962C8B-B14F-4D97-AF65-F5344CB8AC3E}">
        <p14:creationId xmlns:p14="http://schemas.microsoft.com/office/powerpoint/2010/main" val="29976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86C7-1D57-4ED0-A1DA-FBA60DF3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2939"/>
            <a:ext cx="8356600" cy="4230561"/>
          </a:xfrm>
        </p:spPr>
        <p:txBody>
          <a:bodyPr>
            <a:normAutofit/>
          </a:bodyPr>
          <a:lstStyle/>
          <a:p>
            <a:r>
              <a:rPr lang="en-US" sz="2000" dirty="0"/>
              <a:t>Scalability, availability and high performance</a:t>
            </a:r>
          </a:p>
          <a:p>
            <a:endParaRPr lang="en-US" sz="2000" dirty="0"/>
          </a:p>
          <a:p>
            <a:r>
              <a:rPr lang="en-US" sz="2000" dirty="0"/>
              <a:t>Each tablet is managed by a </a:t>
            </a:r>
            <a:r>
              <a:rPr lang="en-US" sz="2000" dirty="0" err="1"/>
              <a:t>Paxos</a:t>
            </a:r>
            <a:r>
              <a:rPr lang="en-US" sz="2000" dirty="0"/>
              <a:t> group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Tablet: a bag of (</a:t>
            </a:r>
            <a:r>
              <a:rPr lang="en-US" sz="2000" dirty="0" err="1"/>
              <a:t>key:string</a:t>
            </a:r>
            <a:r>
              <a:rPr lang="en-US" sz="2000" dirty="0"/>
              <a:t>, timestamp:int64) →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3 to 5 replicas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placement can be specified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May across continents</a:t>
            </a:r>
          </a:p>
          <a:p>
            <a:endParaRPr lang="en-US" sz="2000" dirty="0"/>
          </a:p>
          <a:p>
            <a:r>
              <a:rPr lang="en-US" sz="2000" dirty="0"/>
              <a:t>Among tablets, using two-phase commit for ACID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</a:t>
            </a:r>
            <a:r>
              <a:rPr lang="en-US" sz="2000" dirty="0"/>
              <a:t>tomicity, </a:t>
            </a:r>
            <a:r>
              <a:rPr lang="en-US" sz="2000" b="1" dirty="0"/>
              <a:t>C</a:t>
            </a:r>
            <a:r>
              <a:rPr lang="en-US" sz="2000" dirty="0"/>
              <a:t>onsistency, </a:t>
            </a:r>
            <a:r>
              <a:rPr lang="en-US" sz="2000" b="1" dirty="0"/>
              <a:t>I</a:t>
            </a:r>
            <a:r>
              <a:rPr lang="en-US" sz="2000" dirty="0"/>
              <a:t>solation and </a:t>
            </a:r>
            <a:r>
              <a:rPr lang="en-US" sz="2000" b="1" dirty="0"/>
              <a:t>D</a:t>
            </a:r>
            <a:r>
              <a:rPr lang="en-US" sz="2000" dirty="0"/>
              <a:t>urability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5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2311D5-2647-42CC-B4C7-CB6BAEF80E56}"/>
              </a:ext>
            </a:extLst>
          </p:cNvPr>
          <p:cNvCxnSpPr/>
          <p:nvPr/>
        </p:nvCxnSpPr>
        <p:spPr>
          <a:xfrm flipV="1">
            <a:off x="1360066" y="2010851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FB41B4-01AE-4059-9A1F-4729CA203BB7}"/>
              </a:ext>
            </a:extLst>
          </p:cNvPr>
          <p:cNvCxnSpPr/>
          <p:nvPr/>
        </p:nvCxnSpPr>
        <p:spPr>
          <a:xfrm flipV="1">
            <a:off x="1360066" y="2568064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D24E4-8EE4-4064-A288-F08BC76249B6}"/>
              </a:ext>
            </a:extLst>
          </p:cNvPr>
          <p:cNvCxnSpPr/>
          <p:nvPr/>
        </p:nvCxnSpPr>
        <p:spPr>
          <a:xfrm flipV="1">
            <a:off x="1360065" y="1406647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D11AD9-E050-41AE-90A4-E14F669E3751}"/>
              </a:ext>
            </a:extLst>
          </p:cNvPr>
          <p:cNvSpPr txBox="1"/>
          <p:nvPr/>
        </p:nvSpPr>
        <p:spPr>
          <a:xfrm>
            <a:off x="457200" y="1238650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C44D8-5C52-4F70-9BF3-6F75E54EAC52}"/>
              </a:ext>
            </a:extLst>
          </p:cNvPr>
          <p:cNvSpPr txBox="1"/>
          <p:nvPr/>
        </p:nvSpPr>
        <p:spPr>
          <a:xfrm>
            <a:off x="457200" y="1859523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A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A94C4-3691-4158-B15F-64F2B34730BD}"/>
              </a:ext>
            </a:extLst>
          </p:cNvPr>
          <p:cNvSpPr txBox="1"/>
          <p:nvPr/>
        </p:nvSpPr>
        <p:spPr>
          <a:xfrm>
            <a:off x="457200" y="2400067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B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B2206-0576-45E4-B630-8C45D437F1E7}"/>
              </a:ext>
            </a:extLst>
          </p:cNvPr>
          <p:cNvSpPr txBox="1"/>
          <p:nvPr/>
        </p:nvSpPr>
        <p:spPr>
          <a:xfrm>
            <a:off x="1640290" y="650947"/>
            <a:ext cx="133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read(A)</a:t>
            </a:r>
          </a:p>
          <a:p>
            <a:r>
              <a:rPr lang="en-US" dirty="0">
                <a:latin typeface="+mn-lt"/>
              </a:rPr>
              <a:t>read(B)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C3D7CF-46A2-49D9-AEA3-BC7C70E17E6E}"/>
              </a:ext>
            </a:extLst>
          </p:cNvPr>
          <p:cNvCxnSpPr>
            <a:cxnSpLocks/>
          </p:cNvCxnSpPr>
          <p:nvPr/>
        </p:nvCxnSpPr>
        <p:spPr>
          <a:xfrm>
            <a:off x="1674812" y="1454644"/>
            <a:ext cx="343121" cy="600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04E1CC-5BF8-4386-9A86-F0ACB9E03FE6}"/>
              </a:ext>
            </a:extLst>
          </p:cNvPr>
          <p:cNvCxnSpPr>
            <a:cxnSpLocks/>
          </p:cNvCxnSpPr>
          <p:nvPr/>
        </p:nvCxnSpPr>
        <p:spPr>
          <a:xfrm flipV="1">
            <a:off x="2026043" y="1423317"/>
            <a:ext cx="583814" cy="602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F1BDEC-FF36-4D54-901A-01712B8A06E2}"/>
              </a:ext>
            </a:extLst>
          </p:cNvPr>
          <p:cNvCxnSpPr>
            <a:cxnSpLocks/>
          </p:cNvCxnSpPr>
          <p:nvPr/>
        </p:nvCxnSpPr>
        <p:spPr>
          <a:xfrm>
            <a:off x="1643996" y="1446432"/>
            <a:ext cx="331376" cy="115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B69D5C-07AD-49D4-BC86-49591A82D0BD}"/>
              </a:ext>
            </a:extLst>
          </p:cNvPr>
          <p:cNvCxnSpPr>
            <a:cxnSpLocks/>
          </p:cNvCxnSpPr>
          <p:nvPr/>
        </p:nvCxnSpPr>
        <p:spPr>
          <a:xfrm flipV="1">
            <a:off x="1998128" y="1432496"/>
            <a:ext cx="748005" cy="116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7F577-CF6B-4A64-BF37-30CC4F99DD04}"/>
              </a:ext>
            </a:extLst>
          </p:cNvPr>
          <p:cNvCxnSpPr>
            <a:cxnSpLocks/>
          </p:cNvCxnSpPr>
          <p:nvPr/>
        </p:nvCxnSpPr>
        <p:spPr>
          <a:xfrm>
            <a:off x="4028385" y="1432495"/>
            <a:ext cx="731620" cy="60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FA521D-FC02-4317-85D0-9A34C72F7CE8}"/>
              </a:ext>
            </a:extLst>
          </p:cNvPr>
          <p:cNvCxnSpPr>
            <a:cxnSpLocks/>
          </p:cNvCxnSpPr>
          <p:nvPr/>
        </p:nvCxnSpPr>
        <p:spPr>
          <a:xfrm>
            <a:off x="4026730" y="1432495"/>
            <a:ext cx="704863" cy="115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FBC5F9-F26F-4680-8E52-AF2ED710282D}"/>
              </a:ext>
            </a:extLst>
          </p:cNvPr>
          <p:cNvSpPr txBox="1"/>
          <p:nvPr/>
        </p:nvSpPr>
        <p:spPr>
          <a:xfrm>
            <a:off x="3755700" y="1032058"/>
            <a:ext cx="91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377A4C-12FE-4144-848C-47EA0EA5A8F1}"/>
              </a:ext>
            </a:extLst>
          </p:cNvPr>
          <p:cNvCxnSpPr>
            <a:cxnSpLocks/>
          </p:cNvCxnSpPr>
          <p:nvPr/>
        </p:nvCxnSpPr>
        <p:spPr>
          <a:xfrm flipV="1">
            <a:off x="4741645" y="1431682"/>
            <a:ext cx="894556" cy="593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7B0FE-7FE2-4069-AC73-CD2B4357B04D}"/>
              </a:ext>
            </a:extLst>
          </p:cNvPr>
          <p:cNvCxnSpPr>
            <a:cxnSpLocks/>
          </p:cNvCxnSpPr>
          <p:nvPr/>
        </p:nvCxnSpPr>
        <p:spPr>
          <a:xfrm flipV="1">
            <a:off x="4748523" y="1415012"/>
            <a:ext cx="982472" cy="115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28239E-B995-4903-A1E0-34959DA4E179}"/>
              </a:ext>
            </a:extLst>
          </p:cNvPr>
          <p:cNvCxnSpPr>
            <a:cxnSpLocks/>
          </p:cNvCxnSpPr>
          <p:nvPr/>
        </p:nvCxnSpPr>
        <p:spPr>
          <a:xfrm>
            <a:off x="5721653" y="1417259"/>
            <a:ext cx="776917" cy="5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2252F3-B71D-4AC2-B938-7FB4473F3A41}"/>
              </a:ext>
            </a:extLst>
          </p:cNvPr>
          <p:cNvSpPr txBox="1"/>
          <p:nvPr/>
        </p:nvSpPr>
        <p:spPr>
          <a:xfrm>
            <a:off x="5254702" y="1007817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commit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B07D23-1326-4F64-8DEB-308BF03D4A04}"/>
              </a:ext>
            </a:extLst>
          </p:cNvPr>
          <p:cNvCxnSpPr>
            <a:cxnSpLocks/>
          </p:cNvCxnSpPr>
          <p:nvPr/>
        </p:nvCxnSpPr>
        <p:spPr>
          <a:xfrm>
            <a:off x="5726324" y="1431681"/>
            <a:ext cx="801532" cy="113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185B88-17CE-4F89-A203-F503791763D8}"/>
              </a:ext>
            </a:extLst>
          </p:cNvPr>
          <p:cNvSpPr txBox="1"/>
          <p:nvPr/>
        </p:nvSpPr>
        <p:spPr>
          <a:xfrm>
            <a:off x="2627318" y="1007512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write(A)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E9C9D-9AD8-42B9-8B91-93C94158671C}"/>
              </a:ext>
            </a:extLst>
          </p:cNvPr>
          <p:cNvSpPr txBox="1"/>
          <p:nvPr/>
        </p:nvSpPr>
        <p:spPr>
          <a:xfrm>
            <a:off x="3871866" y="1983007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write-lock(A)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3C9001-4751-4883-8289-26829F4C1ED3}"/>
              </a:ext>
            </a:extLst>
          </p:cNvPr>
          <p:cNvSpPr txBox="1"/>
          <p:nvPr/>
        </p:nvSpPr>
        <p:spPr>
          <a:xfrm>
            <a:off x="3871866" y="2521811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read-lock(A)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70CCF6-4B42-4863-8FF6-4EE8B1323970}"/>
              </a:ext>
            </a:extLst>
          </p:cNvPr>
          <p:cNvCxnSpPr/>
          <p:nvPr/>
        </p:nvCxnSpPr>
        <p:spPr>
          <a:xfrm flipV="1">
            <a:off x="1314758" y="4144930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35F7CE-0F95-4A30-9DF1-F8964B1C292F}"/>
              </a:ext>
            </a:extLst>
          </p:cNvPr>
          <p:cNvCxnSpPr/>
          <p:nvPr/>
        </p:nvCxnSpPr>
        <p:spPr>
          <a:xfrm flipV="1">
            <a:off x="1314758" y="470214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7E7777-91B8-49A5-BD44-BB799381048F}"/>
              </a:ext>
            </a:extLst>
          </p:cNvPr>
          <p:cNvCxnSpPr/>
          <p:nvPr/>
        </p:nvCxnSpPr>
        <p:spPr>
          <a:xfrm flipV="1">
            <a:off x="1314757" y="3540726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A60308-E92A-483A-8B11-103FEE7C9BF4}"/>
              </a:ext>
            </a:extLst>
          </p:cNvPr>
          <p:cNvSpPr txBox="1"/>
          <p:nvPr/>
        </p:nvSpPr>
        <p:spPr>
          <a:xfrm>
            <a:off x="411892" y="3372729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75B075-2CB8-4B64-923A-2D3AAF85E6CE}"/>
              </a:ext>
            </a:extLst>
          </p:cNvPr>
          <p:cNvSpPr txBox="1"/>
          <p:nvPr/>
        </p:nvSpPr>
        <p:spPr>
          <a:xfrm>
            <a:off x="411892" y="3993602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A</a:t>
            </a:r>
            <a:endParaRPr lang="en-US" dirty="0"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4E8D08-9B88-477F-93D9-F6BB4D03F5FA}"/>
              </a:ext>
            </a:extLst>
          </p:cNvPr>
          <p:cNvSpPr txBox="1"/>
          <p:nvPr/>
        </p:nvSpPr>
        <p:spPr>
          <a:xfrm>
            <a:off x="411892" y="4534146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B</a:t>
            </a:r>
            <a:endParaRPr lang="en-US" dirty="0">
              <a:latin typeface="+mn-lt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876FF3-D460-40BA-8D32-5FD1402DDE4B}"/>
              </a:ext>
            </a:extLst>
          </p:cNvPr>
          <p:cNvCxnSpPr>
            <a:cxnSpLocks/>
          </p:cNvCxnSpPr>
          <p:nvPr/>
        </p:nvCxnSpPr>
        <p:spPr>
          <a:xfrm>
            <a:off x="1783571" y="3566574"/>
            <a:ext cx="731620" cy="60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AE7FA6-0190-4AE9-9442-CC4950CDD46B}"/>
              </a:ext>
            </a:extLst>
          </p:cNvPr>
          <p:cNvCxnSpPr>
            <a:cxnSpLocks/>
          </p:cNvCxnSpPr>
          <p:nvPr/>
        </p:nvCxnSpPr>
        <p:spPr>
          <a:xfrm>
            <a:off x="1781916" y="3566574"/>
            <a:ext cx="704863" cy="115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A6722D-57C2-403E-B169-9935D2D85E27}"/>
              </a:ext>
            </a:extLst>
          </p:cNvPr>
          <p:cNvSpPr txBox="1"/>
          <p:nvPr/>
        </p:nvSpPr>
        <p:spPr>
          <a:xfrm>
            <a:off x="1510886" y="3166137"/>
            <a:ext cx="91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lock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C9B52F-C0C1-4C88-867D-83AE274B9454}"/>
              </a:ext>
            </a:extLst>
          </p:cNvPr>
          <p:cNvCxnSpPr>
            <a:cxnSpLocks/>
          </p:cNvCxnSpPr>
          <p:nvPr/>
        </p:nvCxnSpPr>
        <p:spPr>
          <a:xfrm flipV="1">
            <a:off x="2496831" y="3565761"/>
            <a:ext cx="894556" cy="593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AE9407-3037-4FCE-873B-CAF3B1D877AC}"/>
              </a:ext>
            </a:extLst>
          </p:cNvPr>
          <p:cNvCxnSpPr>
            <a:cxnSpLocks/>
          </p:cNvCxnSpPr>
          <p:nvPr/>
        </p:nvCxnSpPr>
        <p:spPr>
          <a:xfrm flipV="1">
            <a:off x="2503709" y="3549091"/>
            <a:ext cx="982472" cy="115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C7B0FB-BBC5-4B6C-BB63-E3BF41FD68FF}"/>
              </a:ext>
            </a:extLst>
          </p:cNvPr>
          <p:cNvCxnSpPr>
            <a:cxnSpLocks/>
          </p:cNvCxnSpPr>
          <p:nvPr/>
        </p:nvCxnSpPr>
        <p:spPr>
          <a:xfrm>
            <a:off x="3476839" y="3551338"/>
            <a:ext cx="776917" cy="5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7B156B-6BBB-4997-A7C9-2659BF3A6387}"/>
              </a:ext>
            </a:extLst>
          </p:cNvPr>
          <p:cNvSpPr txBox="1"/>
          <p:nvPr/>
        </p:nvSpPr>
        <p:spPr>
          <a:xfrm>
            <a:off x="3009888" y="3141896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abort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B31956-7C3E-47B0-ADF3-644592DCC061}"/>
              </a:ext>
            </a:extLst>
          </p:cNvPr>
          <p:cNvCxnSpPr>
            <a:cxnSpLocks/>
          </p:cNvCxnSpPr>
          <p:nvPr/>
        </p:nvCxnSpPr>
        <p:spPr>
          <a:xfrm>
            <a:off x="3481510" y="3565760"/>
            <a:ext cx="801532" cy="113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0A1FF7-B63E-49CC-A22B-0362857C5894}"/>
              </a:ext>
            </a:extLst>
          </p:cNvPr>
          <p:cNvSpPr txBox="1"/>
          <p:nvPr/>
        </p:nvSpPr>
        <p:spPr>
          <a:xfrm>
            <a:off x="2055820" y="4119728"/>
            <a:ext cx="105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reject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BE9F88-4792-4C48-B720-B44EB73FC7C3}"/>
              </a:ext>
            </a:extLst>
          </p:cNvPr>
          <p:cNvSpPr txBox="1"/>
          <p:nvPr/>
        </p:nvSpPr>
        <p:spPr>
          <a:xfrm>
            <a:off x="1627052" y="4655890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read-lock(A)</a:t>
            </a:r>
          </a:p>
        </p:txBody>
      </p:sp>
    </p:spTree>
    <p:extLst>
      <p:ext uri="{BB962C8B-B14F-4D97-AF65-F5344CB8AC3E}">
        <p14:creationId xmlns:p14="http://schemas.microsoft.com/office/powerpoint/2010/main" val="33578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/>
      <p:bldP spid="42" grpId="0"/>
      <p:bldP spid="45" grpId="0"/>
      <p:bldP spid="48" grpId="0"/>
      <p:bldP spid="49" grpId="0"/>
      <p:bldP spid="66" grpId="0"/>
      <p:bldP spid="70" grpId="0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704415"/>
            <a:ext cx="8699500" cy="3818430"/>
          </a:xfrm>
        </p:spPr>
        <p:txBody>
          <a:bodyPr/>
          <a:lstStyle/>
          <a:p>
            <a:r>
              <a:rPr lang="en-US" altLang="zh-CN" dirty="0"/>
              <a:t>A chain of blocks (i.e., State Machine Replication)</a:t>
            </a:r>
          </a:p>
          <a:p>
            <a:r>
              <a:rPr lang="en-US" dirty="0"/>
              <a:t>Each block contains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cryptographic hash of the previous 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transaction data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Each block is decided by a </a:t>
            </a:r>
            <a:r>
              <a:rPr lang="en-US" b="1" i="1" u="sng" dirty="0"/>
              <a:t>consensus</a:t>
            </a:r>
            <a:r>
              <a:rPr lang="en-US" dirty="0"/>
              <a:t> instance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A0C10-1F0D-4BCF-9E6A-B1613E26C4DA}"/>
              </a:ext>
            </a:extLst>
          </p:cNvPr>
          <p:cNvGrpSpPr/>
          <p:nvPr/>
        </p:nvGrpSpPr>
        <p:grpSpPr>
          <a:xfrm>
            <a:off x="1181100" y="3061424"/>
            <a:ext cx="6356350" cy="2025651"/>
            <a:chOff x="1181100" y="3061424"/>
            <a:chExt cx="6356350" cy="2025651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2358E920-83E3-4415-8179-B45C2375F3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81100" y="3061424"/>
              <a:ext cx="6356350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EDAAFF-9D64-44DC-8A8D-568C2F1F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7C6F29A-E734-4EC3-80EE-632875892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863" y="3404324"/>
              <a:ext cx="823913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79BB0F03-F574-4AF0-95BB-DB03CEB6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FD19AB7-D656-435C-BD97-71F3DAAD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1BE00B-8AE3-4201-85EA-17D4BE09F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100" y="3399562"/>
              <a:ext cx="833438" cy="1252538"/>
            </a:xfrm>
            <a:custGeom>
              <a:avLst/>
              <a:gdLst>
                <a:gd name="T0" fmla="*/ 8 w 1226"/>
                <a:gd name="T1" fmla="*/ 1815 h 1831"/>
                <a:gd name="T2" fmla="*/ 1218 w 1226"/>
                <a:gd name="T3" fmla="*/ 1815 h 1831"/>
                <a:gd name="T4" fmla="*/ 1210 w 1226"/>
                <a:gd name="T5" fmla="*/ 1823 h 1831"/>
                <a:gd name="T6" fmla="*/ 1210 w 1226"/>
                <a:gd name="T7" fmla="*/ 8 h 1831"/>
                <a:gd name="T8" fmla="*/ 1218 w 1226"/>
                <a:gd name="T9" fmla="*/ 16 h 1831"/>
                <a:gd name="T10" fmla="*/ 8 w 1226"/>
                <a:gd name="T11" fmla="*/ 16 h 1831"/>
                <a:gd name="T12" fmla="*/ 16 w 1226"/>
                <a:gd name="T13" fmla="*/ 8 h 1831"/>
                <a:gd name="T14" fmla="*/ 16 w 1226"/>
                <a:gd name="T15" fmla="*/ 1823 h 1831"/>
                <a:gd name="T16" fmla="*/ 8 w 1226"/>
                <a:gd name="T17" fmla="*/ 1831 h 1831"/>
                <a:gd name="T18" fmla="*/ 0 w 1226"/>
                <a:gd name="T19" fmla="*/ 1823 h 1831"/>
                <a:gd name="T20" fmla="*/ 0 w 1226"/>
                <a:gd name="T21" fmla="*/ 8 h 1831"/>
                <a:gd name="T22" fmla="*/ 8 w 1226"/>
                <a:gd name="T23" fmla="*/ 0 h 1831"/>
                <a:gd name="T24" fmla="*/ 1218 w 1226"/>
                <a:gd name="T25" fmla="*/ 0 h 1831"/>
                <a:gd name="T26" fmla="*/ 1226 w 1226"/>
                <a:gd name="T27" fmla="*/ 8 h 1831"/>
                <a:gd name="T28" fmla="*/ 1226 w 1226"/>
                <a:gd name="T29" fmla="*/ 1823 h 1831"/>
                <a:gd name="T30" fmla="*/ 1218 w 1226"/>
                <a:gd name="T31" fmla="*/ 1831 h 1831"/>
                <a:gd name="T32" fmla="*/ 8 w 1226"/>
                <a:gd name="T33" fmla="*/ 1831 h 1831"/>
                <a:gd name="T34" fmla="*/ 0 w 1226"/>
                <a:gd name="T35" fmla="*/ 1823 h 1831"/>
                <a:gd name="T36" fmla="*/ 8 w 1226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6" h="1831">
                  <a:moveTo>
                    <a:pt x="8" y="1815"/>
                  </a:moveTo>
                  <a:lnTo>
                    <a:pt x="1218" y="1815"/>
                  </a:lnTo>
                  <a:lnTo>
                    <a:pt x="1210" y="1823"/>
                  </a:lnTo>
                  <a:lnTo>
                    <a:pt x="1210" y="8"/>
                  </a:lnTo>
                  <a:lnTo>
                    <a:pt x="121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3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8" y="0"/>
                  </a:lnTo>
                  <a:cubicBezTo>
                    <a:pt x="1222" y="0"/>
                    <a:pt x="1226" y="4"/>
                    <a:pt x="1226" y="8"/>
                  </a:cubicBezTo>
                  <a:lnTo>
                    <a:pt x="1226" y="1823"/>
                  </a:lnTo>
                  <a:cubicBezTo>
                    <a:pt x="1226" y="1827"/>
                    <a:pt x="1222" y="1831"/>
                    <a:pt x="1218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D7AB7764-952A-4526-AE39-98255466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E58AA83-304D-436A-B93C-EC7CF4BE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3A7412-5FAA-4BCF-9CDA-2218E9EB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F85783D-FAAD-4975-BE19-FC1EBA84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23995F82-6C8D-44C6-96F5-4B80534B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454550C0-F903-4EA1-B2E9-F0D5AD005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E3E37E9E-D2A6-435E-81FF-E0D51253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DBDD8FD6-B615-4778-BBC3-0FE7CA43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729762"/>
              <a:ext cx="849313" cy="87313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4683B83F-2FFC-4804-9299-AA04FD99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0D74820-30BE-4D8F-BE07-233F7CBA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157B96F2-6D41-4CAF-A045-FCFCEC4C0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57FF8CC4-9423-4CD7-B9D7-4BF37A86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C1F91A66-309F-4FB8-AD83-E5F822CAB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FDF2A18-5733-40A0-A7F3-8B2913BD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0DDF73FB-0C0B-4EB7-BBC1-B399D63D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FF40039E-ADE4-48B7-9A5A-E7E1A0B8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F719D409-0D12-4ED6-931B-7314A237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778A91B8-65D6-4EAB-B45D-D8971DAA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3E4846A-DF32-4343-B2E4-F5203CD7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5" y="3383687"/>
              <a:ext cx="823913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44160E90-12ED-4284-A25D-3471DBDE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0814ABD-D3A7-4C04-8BCB-4BB8FEAC8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3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B14F9332-1BD7-4FD6-BCB4-5FE0E0D3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0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A98BDB3A-253B-40C5-B486-8A1BED0B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C18898D6-8518-410A-A9AF-10F09086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788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AB929A87-E85F-440B-9D6B-45D268B6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8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5625112D-CC0F-462B-9827-A5F8D920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74DF401B-35C4-4606-9A60-AF996E0F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814025"/>
              <a:ext cx="141288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762DCA5B-2A1E-4B0B-99EF-21F1D74D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3D2F3EB2-1D88-4008-A39B-A6563A194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31920A73-51F0-463D-BC4E-78054295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8039D240-EB0C-4E1B-A1ED-20FA4D52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9A756219-9125-40C6-9688-9BD3259B1C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16188" y="4698137"/>
              <a:ext cx="2000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F84C365F-BEFE-4589-B83E-D2CA0B9F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7B627D7F-779E-4557-9866-4EC74285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463" y="3404324"/>
              <a:ext cx="822325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8C40DB14-7437-4C5C-9223-B35AA66B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7A0FD25A-E658-4F9D-B8D5-DC1E2C6D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6711C10A-CF87-430D-8CE9-3DC908F4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3399562"/>
              <a:ext cx="835025" cy="1252538"/>
            </a:xfrm>
            <a:custGeom>
              <a:avLst/>
              <a:gdLst>
                <a:gd name="T0" fmla="*/ 8 w 1226"/>
                <a:gd name="T1" fmla="*/ 1815 h 1831"/>
                <a:gd name="T2" fmla="*/ 1218 w 1226"/>
                <a:gd name="T3" fmla="*/ 1815 h 1831"/>
                <a:gd name="T4" fmla="*/ 1210 w 1226"/>
                <a:gd name="T5" fmla="*/ 1823 h 1831"/>
                <a:gd name="T6" fmla="*/ 1210 w 1226"/>
                <a:gd name="T7" fmla="*/ 8 h 1831"/>
                <a:gd name="T8" fmla="*/ 1218 w 1226"/>
                <a:gd name="T9" fmla="*/ 16 h 1831"/>
                <a:gd name="T10" fmla="*/ 8 w 1226"/>
                <a:gd name="T11" fmla="*/ 16 h 1831"/>
                <a:gd name="T12" fmla="*/ 16 w 1226"/>
                <a:gd name="T13" fmla="*/ 8 h 1831"/>
                <a:gd name="T14" fmla="*/ 16 w 1226"/>
                <a:gd name="T15" fmla="*/ 1823 h 1831"/>
                <a:gd name="T16" fmla="*/ 8 w 1226"/>
                <a:gd name="T17" fmla="*/ 1831 h 1831"/>
                <a:gd name="T18" fmla="*/ 0 w 1226"/>
                <a:gd name="T19" fmla="*/ 1823 h 1831"/>
                <a:gd name="T20" fmla="*/ 0 w 1226"/>
                <a:gd name="T21" fmla="*/ 8 h 1831"/>
                <a:gd name="T22" fmla="*/ 8 w 1226"/>
                <a:gd name="T23" fmla="*/ 0 h 1831"/>
                <a:gd name="T24" fmla="*/ 1218 w 1226"/>
                <a:gd name="T25" fmla="*/ 0 h 1831"/>
                <a:gd name="T26" fmla="*/ 1226 w 1226"/>
                <a:gd name="T27" fmla="*/ 8 h 1831"/>
                <a:gd name="T28" fmla="*/ 1226 w 1226"/>
                <a:gd name="T29" fmla="*/ 1823 h 1831"/>
                <a:gd name="T30" fmla="*/ 1218 w 1226"/>
                <a:gd name="T31" fmla="*/ 1831 h 1831"/>
                <a:gd name="T32" fmla="*/ 8 w 1226"/>
                <a:gd name="T33" fmla="*/ 1831 h 1831"/>
                <a:gd name="T34" fmla="*/ 0 w 1226"/>
                <a:gd name="T35" fmla="*/ 1823 h 1831"/>
                <a:gd name="T36" fmla="*/ 8 w 1226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6" h="1831">
                  <a:moveTo>
                    <a:pt x="8" y="1815"/>
                  </a:moveTo>
                  <a:lnTo>
                    <a:pt x="1218" y="1815"/>
                  </a:lnTo>
                  <a:lnTo>
                    <a:pt x="1210" y="1823"/>
                  </a:lnTo>
                  <a:lnTo>
                    <a:pt x="1210" y="8"/>
                  </a:lnTo>
                  <a:lnTo>
                    <a:pt x="121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3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8" y="0"/>
                  </a:lnTo>
                  <a:cubicBezTo>
                    <a:pt x="1222" y="0"/>
                    <a:pt x="1226" y="4"/>
                    <a:pt x="1226" y="8"/>
                  </a:cubicBezTo>
                  <a:lnTo>
                    <a:pt x="1226" y="1823"/>
                  </a:lnTo>
                  <a:cubicBezTo>
                    <a:pt x="1226" y="1827"/>
                    <a:pt x="1222" y="1831"/>
                    <a:pt x="1218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A40A4B8D-BD3B-427A-AE73-C4469D57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85DFDB72-BB1C-4465-836C-CCF44F7B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D98F7446-209E-43F8-A19B-0532635A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E61F6053-E38B-46D3-AAFC-044BF3BF1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C9743026-C8C6-4EE7-92DA-E27D6D67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60DDB7FE-1026-4FF8-BDEE-5A1CE8DB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B9847DC6-76EF-4817-8A9D-D61699EB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93DE95EE-0543-42D1-9DB5-6CE1E630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729762"/>
              <a:ext cx="849313" cy="87313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7A6E7ADA-E74B-401A-8642-E581C16F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51120262-FE24-45EC-8F0E-D90D0E7F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60">
              <a:extLst>
                <a:ext uri="{FF2B5EF4-FFF2-40B4-BE49-F238E27FC236}">
                  <a16:creationId xmlns:a16="http://schemas.microsoft.com/office/drawing/2014/main" id="{77559A29-A48C-4E5C-B690-BA6EB850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61">
              <a:extLst>
                <a:ext uri="{FF2B5EF4-FFF2-40B4-BE49-F238E27FC236}">
                  <a16:creationId xmlns:a16="http://schemas.microsoft.com/office/drawing/2014/main" id="{63DC83FB-0BF1-438C-9647-5002CB47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Rectangle 62">
              <a:extLst>
                <a:ext uri="{FF2B5EF4-FFF2-40B4-BE49-F238E27FC236}">
                  <a16:creationId xmlns:a16="http://schemas.microsoft.com/office/drawing/2014/main" id="{A71A8BA2-AC79-4698-B7E7-CE290986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63">
              <a:extLst>
                <a:ext uri="{FF2B5EF4-FFF2-40B4-BE49-F238E27FC236}">
                  <a16:creationId xmlns:a16="http://schemas.microsoft.com/office/drawing/2014/main" id="{BA90A52A-6F01-42D5-95DC-37E0A53F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64">
              <a:extLst>
                <a:ext uri="{FF2B5EF4-FFF2-40B4-BE49-F238E27FC236}">
                  <a16:creationId xmlns:a16="http://schemas.microsoft.com/office/drawing/2014/main" id="{3F0881DF-62EE-4C1A-ADF4-FF2BED9C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65">
              <a:extLst>
                <a:ext uri="{FF2B5EF4-FFF2-40B4-BE49-F238E27FC236}">
                  <a16:creationId xmlns:a16="http://schemas.microsoft.com/office/drawing/2014/main" id="{8615EB85-8CAC-4440-B106-D7603580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66">
              <a:extLst>
                <a:ext uri="{FF2B5EF4-FFF2-40B4-BE49-F238E27FC236}">
                  <a16:creationId xmlns:a16="http://schemas.microsoft.com/office/drawing/2014/main" id="{929D15A2-F6BC-4C3E-81C5-891F9313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67">
              <a:extLst>
                <a:ext uri="{FF2B5EF4-FFF2-40B4-BE49-F238E27FC236}">
                  <a16:creationId xmlns:a16="http://schemas.microsoft.com/office/drawing/2014/main" id="{7E76BDA4-AB20-4EA1-8DB5-D5C9297E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68">
              <a:extLst>
                <a:ext uri="{FF2B5EF4-FFF2-40B4-BE49-F238E27FC236}">
                  <a16:creationId xmlns:a16="http://schemas.microsoft.com/office/drawing/2014/main" id="{D58CBC7C-835D-4FDC-A8E6-96ED5B97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3383687"/>
              <a:ext cx="822325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69">
              <a:extLst>
                <a:ext uri="{FF2B5EF4-FFF2-40B4-BE49-F238E27FC236}">
                  <a16:creationId xmlns:a16="http://schemas.microsoft.com/office/drawing/2014/main" id="{B2AADF2B-8F33-4535-A971-4C12DD55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" name="Rectangle 70">
              <a:extLst>
                <a:ext uri="{FF2B5EF4-FFF2-40B4-BE49-F238E27FC236}">
                  <a16:creationId xmlns:a16="http://schemas.microsoft.com/office/drawing/2014/main" id="{E2058B54-1B47-49AE-9579-F46537B6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3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6" name="Rectangle 71">
              <a:extLst>
                <a:ext uri="{FF2B5EF4-FFF2-40B4-BE49-F238E27FC236}">
                  <a16:creationId xmlns:a16="http://schemas.microsoft.com/office/drawing/2014/main" id="{A4E531B8-09FD-46EA-BD1F-971CA16A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7" name="Rectangle 72">
              <a:extLst>
                <a:ext uri="{FF2B5EF4-FFF2-40B4-BE49-F238E27FC236}">
                  <a16:creationId xmlns:a16="http://schemas.microsoft.com/office/drawing/2014/main" id="{EE26B0B2-8FA8-488F-BA32-5335ADA2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8" name="Rectangle 73">
              <a:extLst>
                <a:ext uri="{FF2B5EF4-FFF2-40B4-BE49-F238E27FC236}">
                  <a16:creationId xmlns:a16="http://schemas.microsoft.com/office/drawing/2014/main" id="{5D952C20-354B-4770-8A14-23C5CBF6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5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9" name="Rectangle 74">
              <a:extLst>
                <a:ext uri="{FF2B5EF4-FFF2-40B4-BE49-F238E27FC236}">
                  <a16:creationId xmlns:a16="http://schemas.microsoft.com/office/drawing/2014/main" id="{0A8A8AA2-CDDA-48F0-A2F0-DE20A8F5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0" name="Rectangle 75">
              <a:extLst>
                <a:ext uri="{FF2B5EF4-FFF2-40B4-BE49-F238E27FC236}">
                  <a16:creationId xmlns:a16="http://schemas.microsoft.com/office/drawing/2014/main" id="{26C4B512-CF1C-4D3C-84F1-7EFD6CD0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1" name="Rectangle 76">
              <a:extLst>
                <a:ext uri="{FF2B5EF4-FFF2-40B4-BE49-F238E27FC236}">
                  <a16:creationId xmlns:a16="http://schemas.microsoft.com/office/drawing/2014/main" id="{7E9938BE-A6B3-4508-A411-39DBBF57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2" name="Rectangle 77">
              <a:extLst>
                <a:ext uri="{FF2B5EF4-FFF2-40B4-BE49-F238E27FC236}">
                  <a16:creationId xmlns:a16="http://schemas.microsoft.com/office/drawing/2014/main" id="{08D92C16-3277-4C9B-8E15-F446452F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0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3" name="Rectangle 78">
              <a:extLst>
                <a:ext uri="{FF2B5EF4-FFF2-40B4-BE49-F238E27FC236}">
                  <a16:creationId xmlns:a16="http://schemas.microsoft.com/office/drawing/2014/main" id="{69A5E6DC-8AE4-47AB-98CD-4AA61B83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4" name="Rectangle 79">
              <a:extLst>
                <a:ext uri="{FF2B5EF4-FFF2-40B4-BE49-F238E27FC236}">
                  <a16:creationId xmlns:a16="http://schemas.microsoft.com/office/drawing/2014/main" id="{AABF0D03-ED3F-44A9-8006-A9DB9CC8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5" name="Rectangle 80">
              <a:extLst>
                <a:ext uri="{FF2B5EF4-FFF2-40B4-BE49-F238E27FC236}">
                  <a16:creationId xmlns:a16="http://schemas.microsoft.com/office/drawing/2014/main" id="{FCD56A6E-EE73-452D-92A3-73C158D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6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6" name="Rectangle 81">
              <a:extLst>
                <a:ext uri="{FF2B5EF4-FFF2-40B4-BE49-F238E27FC236}">
                  <a16:creationId xmlns:a16="http://schemas.microsoft.com/office/drawing/2014/main" id="{42EA3237-5ABC-481B-825C-04E72537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7" name="Rectangle 82">
              <a:extLst>
                <a:ext uri="{FF2B5EF4-FFF2-40B4-BE49-F238E27FC236}">
                  <a16:creationId xmlns:a16="http://schemas.microsoft.com/office/drawing/2014/main" id="{5BF2131D-7FF2-428A-BB9D-5A0053DD3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" name="Rectangle 83">
              <a:extLst>
                <a:ext uri="{FF2B5EF4-FFF2-40B4-BE49-F238E27FC236}">
                  <a16:creationId xmlns:a16="http://schemas.microsoft.com/office/drawing/2014/main" id="{5D175AAC-F8C0-486D-BB8D-446D8083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" name="Rectangle 84">
              <a:extLst>
                <a:ext uri="{FF2B5EF4-FFF2-40B4-BE49-F238E27FC236}">
                  <a16:creationId xmlns:a16="http://schemas.microsoft.com/office/drawing/2014/main" id="{DA27FC87-DFD9-441C-85E2-882D5C8A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0" name="Rectangle 85">
              <a:extLst>
                <a:ext uri="{FF2B5EF4-FFF2-40B4-BE49-F238E27FC236}">
                  <a16:creationId xmlns:a16="http://schemas.microsoft.com/office/drawing/2014/main" id="{60270F9D-78D3-4CC9-A8D0-77814674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" name="Rectangle 86">
              <a:extLst>
                <a:ext uri="{FF2B5EF4-FFF2-40B4-BE49-F238E27FC236}">
                  <a16:creationId xmlns:a16="http://schemas.microsoft.com/office/drawing/2014/main" id="{CE9450A2-BCD7-41ED-8861-AE7B8B3A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2" name="Rectangle 87">
              <a:extLst>
                <a:ext uri="{FF2B5EF4-FFF2-40B4-BE49-F238E27FC236}">
                  <a16:creationId xmlns:a16="http://schemas.microsoft.com/office/drawing/2014/main" id="{3A73524C-E4E2-46E1-8E93-28DD96EB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3" name="Rectangle 88">
              <a:extLst>
                <a:ext uri="{FF2B5EF4-FFF2-40B4-BE49-F238E27FC236}">
                  <a16:creationId xmlns:a16="http://schemas.microsoft.com/office/drawing/2014/main" id="{C5C25AC9-03A6-4AFC-B00A-B98E8C5F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363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4" name="Rectangle 89">
              <a:extLst>
                <a:ext uri="{FF2B5EF4-FFF2-40B4-BE49-F238E27FC236}">
                  <a16:creationId xmlns:a16="http://schemas.microsoft.com/office/drawing/2014/main" id="{E3D395F2-C2BA-45DD-B261-E7E076977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14" name="Picture 90">
              <a:extLst>
                <a:ext uri="{FF2B5EF4-FFF2-40B4-BE49-F238E27FC236}">
                  <a16:creationId xmlns:a16="http://schemas.microsoft.com/office/drawing/2014/main" id="{D2AF26B7-5317-4BC9-AF30-602A01253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3" y="3404324"/>
              <a:ext cx="822325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" name="Rectangle 91">
              <a:extLst>
                <a:ext uri="{FF2B5EF4-FFF2-40B4-BE49-F238E27FC236}">
                  <a16:creationId xmlns:a16="http://schemas.microsoft.com/office/drawing/2014/main" id="{98E02487-99FA-40D4-8A6F-B8ACFFA95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92">
              <a:extLst>
                <a:ext uri="{FF2B5EF4-FFF2-40B4-BE49-F238E27FC236}">
                  <a16:creationId xmlns:a16="http://schemas.microsoft.com/office/drawing/2014/main" id="{4873837D-14B5-4758-97FC-036937C7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93">
              <a:extLst>
                <a:ext uri="{FF2B5EF4-FFF2-40B4-BE49-F238E27FC236}">
                  <a16:creationId xmlns:a16="http://schemas.microsoft.com/office/drawing/2014/main" id="{90371400-1348-4A9D-821B-71D94DF4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399562"/>
              <a:ext cx="833438" cy="1252538"/>
            </a:xfrm>
            <a:custGeom>
              <a:avLst/>
              <a:gdLst>
                <a:gd name="T0" fmla="*/ 8 w 1225"/>
                <a:gd name="T1" fmla="*/ 1815 h 1831"/>
                <a:gd name="T2" fmla="*/ 1217 w 1225"/>
                <a:gd name="T3" fmla="*/ 1815 h 1831"/>
                <a:gd name="T4" fmla="*/ 1209 w 1225"/>
                <a:gd name="T5" fmla="*/ 1823 h 1831"/>
                <a:gd name="T6" fmla="*/ 1209 w 1225"/>
                <a:gd name="T7" fmla="*/ 8 h 1831"/>
                <a:gd name="T8" fmla="*/ 1217 w 1225"/>
                <a:gd name="T9" fmla="*/ 16 h 1831"/>
                <a:gd name="T10" fmla="*/ 8 w 1225"/>
                <a:gd name="T11" fmla="*/ 16 h 1831"/>
                <a:gd name="T12" fmla="*/ 16 w 1225"/>
                <a:gd name="T13" fmla="*/ 8 h 1831"/>
                <a:gd name="T14" fmla="*/ 16 w 1225"/>
                <a:gd name="T15" fmla="*/ 1823 h 1831"/>
                <a:gd name="T16" fmla="*/ 8 w 1225"/>
                <a:gd name="T17" fmla="*/ 1831 h 1831"/>
                <a:gd name="T18" fmla="*/ 0 w 1225"/>
                <a:gd name="T19" fmla="*/ 1823 h 1831"/>
                <a:gd name="T20" fmla="*/ 0 w 1225"/>
                <a:gd name="T21" fmla="*/ 8 h 1831"/>
                <a:gd name="T22" fmla="*/ 8 w 1225"/>
                <a:gd name="T23" fmla="*/ 0 h 1831"/>
                <a:gd name="T24" fmla="*/ 1217 w 1225"/>
                <a:gd name="T25" fmla="*/ 0 h 1831"/>
                <a:gd name="T26" fmla="*/ 1225 w 1225"/>
                <a:gd name="T27" fmla="*/ 8 h 1831"/>
                <a:gd name="T28" fmla="*/ 1225 w 1225"/>
                <a:gd name="T29" fmla="*/ 1823 h 1831"/>
                <a:gd name="T30" fmla="*/ 1217 w 1225"/>
                <a:gd name="T31" fmla="*/ 1831 h 1831"/>
                <a:gd name="T32" fmla="*/ 8 w 1225"/>
                <a:gd name="T33" fmla="*/ 1831 h 1831"/>
                <a:gd name="T34" fmla="*/ 0 w 1225"/>
                <a:gd name="T35" fmla="*/ 1823 h 1831"/>
                <a:gd name="T36" fmla="*/ 8 w 1225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5" h="1831">
                  <a:moveTo>
                    <a:pt x="8" y="1815"/>
                  </a:moveTo>
                  <a:lnTo>
                    <a:pt x="1217" y="1815"/>
                  </a:lnTo>
                  <a:lnTo>
                    <a:pt x="1209" y="1823"/>
                  </a:lnTo>
                  <a:lnTo>
                    <a:pt x="1209" y="8"/>
                  </a:lnTo>
                  <a:lnTo>
                    <a:pt x="1217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2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7" y="0"/>
                  </a:lnTo>
                  <a:cubicBezTo>
                    <a:pt x="1222" y="0"/>
                    <a:pt x="1225" y="4"/>
                    <a:pt x="1225" y="8"/>
                  </a:cubicBezTo>
                  <a:lnTo>
                    <a:pt x="1225" y="1823"/>
                  </a:lnTo>
                  <a:cubicBezTo>
                    <a:pt x="1225" y="1827"/>
                    <a:pt x="1222" y="1831"/>
                    <a:pt x="1217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94">
              <a:extLst>
                <a:ext uri="{FF2B5EF4-FFF2-40B4-BE49-F238E27FC236}">
                  <a16:creationId xmlns:a16="http://schemas.microsoft.com/office/drawing/2014/main" id="{459A3BCF-D0D6-4E9E-91FF-AC484B6E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Rectangle 95">
              <a:extLst>
                <a:ext uri="{FF2B5EF4-FFF2-40B4-BE49-F238E27FC236}">
                  <a16:creationId xmlns:a16="http://schemas.microsoft.com/office/drawing/2014/main" id="{5BF75DB2-3ED7-4DEB-8F54-B0BCF2804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Rectangle 96">
              <a:extLst>
                <a:ext uri="{FF2B5EF4-FFF2-40B4-BE49-F238E27FC236}">
                  <a16:creationId xmlns:a16="http://schemas.microsoft.com/office/drawing/2014/main" id="{55F5A6F9-E770-464B-975D-A10FA1E1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97">
              <a:extLst>
                <a:ext uri="{FF2B5EF4-FFF2-40B4-BE49-F238E27FC236}">
                  <a16:creationId xmlns:a16="http://schemas.microsoft.com/office/drawing/2014/main" id="{1F204F58-EABE-4BDE-8065-E9224E76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98">
              <a:extLst>
                <a:ext uri="{FF2B5EF4-FFF2-40B4-BE49-F238E27FC236}">
                  <a16:creationId xmlns:a16="http://schemas.microsoft.com/office/drawing/2014/main" id="{248BA908-F53F-49F6-86F0-B57846AA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99">
              <a:extLst>
                <a:ext uri="{FF2B5EF4-FFF2-40B4-BE49-F238E27FC236}">
                  <a16:creationId xmlns:a16="http://schemas.microsoft.com/office/drawing/2014/main" id="{8E7CF1D4-0025-4464-83E5-5BAD4772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100">
              <a:extLst>
                <a:ext uri="{FF2B5EF4-FFF2-40B4-BE49-F238E27FC236}">
                  <a16:creationId xmlns:a16="http://schemas.microsoft.com/office/drawing/2014/main" id="{601A6A6F-581C-4E39-987D-697AC496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102">
              <a:extLst>
                <a:ext uri="{FF2B5EF4-FFF2-40B4-BE49-F238E27FC236}">
                  <a16:creationId xmlns:a16="http://schemas.microsoft.com/office/drawing/2014/main" id="{142DCFB9-4A45-4663-84D3-3B34A491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103">
              <a:extLst>
                <a:ext uri="{FF2B5EF4-FFF2-40B4-BE49-F238E27FC236}">
                  <a16:creationId xmlns:a16="http://schemas.microsoft.com/office/drawing/2014/main" id="{3A75CCF2-DDE1-4881-A0BD-33C57483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104">
              <a:extLst>
                <a:ext uri="{FF2B5EF4-FFF2-40B4-BE49-F238E27FC236}">
                  <a16:creationId xmlns:a16="http://schemas.microsoft.com/office/drawing/2014/main" id="{F95087C6-EC5D-4B75-859C-90472671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Rectangle 105">
              <a:extLst>
                <a:ext uri="{FF2B5EF4-FFF2-40B4-BE49-F238E27FC236}">
                  <a16:creationId xmlns:a16="http://schemas.microsoft.com/office/drawing/2014/main" id="{F4B88291-CC44-429B-8E30-3D7441DF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Rectangle 106">
              <a:extLst>
                <a:ext uri="{FF2B5EF4-FFF2-40B4-BE49-F238E27FC236}">
                  <a16:creationId xmlns:a16="http://schemas.microsoft.com/office/drawing/2014/main" id="{9FB9D16E-3694-4936-ADF6-0A286D50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107">
              <a:extLst>
                <a:ext uri="{FF2B5EF4-FFF2-40B4-BE49-F238E27FC236}">
                  <a16:creationId xmlns:a16="http://schemas.microsoft.com/office/drawing/2014/main" id="{6BC07685-5D20-4D7B-A7A1-BCC2B779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108">
              <a:extLst>
                <a:ext uri="{FF2B5EF4-FFF2-40B4-BE49-F238E27FC236}">
                  <a16:creationId xmlns:a16="http://schemas.microsoft.com/office/drawing/2014/main" id="{A33AAE6E-94CE-411F-860C-ACD3A9EA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109">
              <a:extLst>
                <a:ext uri="{FF2B5EF4-FFF2-40B4-BE49-F238E27FC236}">
                  <a16:creationId xmlns:a16="http://schemas.microsoft.com/office/drawing/2014/main" id="{937BBAF7-37ED-4601-AEA1-3967760D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110">
              <a:extLst>
                <a:ext uri="{FF2B5EF4-FFF2-40B4-BE49-F238E27FC236}">
                  <a16:creationId xmlns:a16="http://schemas.microsoft.com/office/drawing/2014/main" id="{6B573EBA-85CB-4B33-B7BB-404F1DEE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111">
              <a:extLst>
                <a:ext uri="{FF2B5EF4-FFF2-40B4-BE49-F238E27FC236}">
                  <a16:creationId xmlns:a16="http://schemas.microsoft.com/office/drawing/2014/main" id="{67B23269-BE51-400B-897D-60460A4A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112">
              <a:extLst>
                <a:ext uri="{FF2B5EF4-FFF2-40B4-BE49-F238E27FC236}">
                  <a16:creationId xmlns:a16="http://schemas.microsoft.com/office/drawing/2014/main" id="{F45FE2D2-61F3-4B65-AB7E-B8A8E4F6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75" y="3383687"/>
              <a:ext cx="822325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Rectangle 113">
              <a:extLst>
                <a:ext uri="{FF2B5EF4-FFF2-40B4-BE49-F238E27FC236}">
                  <a16:creationId xmlns:a16="http://schemas.microsoft.com/office/drawing/2014/main" id="{B457CD51-DD4B-489B-821A-D43F872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9" name="Rectangle 114">
              <a:extLst>
                <a:ext uri="{FF2B5EF4-FFF2-40B4-BE49-F238E27FC236}">
                  <a16:creationId xmlns:a16="http://schemas.microsoft.com/office/drawing/2014/main" id="{27F797AA-2B30-4E40-A502-E0F8854D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0" name="Rectangle 115">
              <a:extLst>
                <a:ext uri="{FF2B5EF4-FFF2-40B4-BE49-F238E27FC236}">
                  <a16:creationId xmlns:a16="http://schemas.microsoft.com/office/drawing/2014/main" id="{D3B01C77-654D-4019-AA89-DB69413B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9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1" name="Rectangle 116">
              <a:extLst>
                <a:ext uri="{FF2B5EF4-FFF2-40B4-BE49-F238E27FC236}">
                  <a16:creationId xmlns:a16="http://schemas.microsoft.com/office/drawing/2014/main" id="{CC870550-966D-4F87-9591-44F739DF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2" name="Rectangle 117">
              <a:extLst>
                <a:ext uri="{FF2B5EF4-FFF2-40B4-BE49-F238E27FC236}">
                  <a16:creationId xmlns:a16="http://schemas.microsoft.com/office/drawing/2014/main" id="{F1F45086-0E60-461A-9D34-D095F9FF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3" name="Rectangle 118">
              <a:extLst>
                <a:ext uri="{FF2B5EF4-FFF2-40B4-BE49-F238E27FC236}">
                  <a16:creationId xmlns:a16="http://schemas.microsoft.com/office/drawing/2014/main" id="{25749E9A-B9F9-4A9B-BBA6-B724F715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4" name="Rectangle 119">
              <a:extLst>
                <a:ext uri="{FF2B5EF4-FFF2-40B4-BE49-F238E27FC236}">
                  <a16:creationId xmlns:a16="http://schemas.microsoft.com/office/drawing/2014/main" id="{5841D36E-F7E8-4E1E-A42A-03BEB2BD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5" name="Rectangle 120">
              <a:extLst>
                <a:ext uri="{FF2B5EF4-FFF2-40B4-BE49-F238E27FC236}">
                  <a16:creationId xmlns:a16="http://schemas.microsoft.com/office/drawing/2014/main" id="{4305D989-0991-4980-8432-46E4554A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6" name="Rectangle 121">
              <a:extLst>
                <a:ext uri="{FF2B5EF4-FFF2-40B4-BE49-F238E27FC236}">
                  <a16:creationId xmlns:a16="http://schemas.microsoft.com/office/drawing/2014/main" id="{732679FB-133E-47E8-8E98-4A501471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7" name="Rectangle 122">
              <a:extLst>
                <a:ext uri="{FF2B5EF4-FFF2-40B4-BE49-F238E27FC236}">
                  <a16:creationId xmlns:a16="http://schemas.microsoft.com/office/drawing/2014/main" id="{94EA2F6C-108C-430C-929E-4486905A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6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8" name="Rectangle 123">
              <a:extLst>
                <a:ext uri="{FF2B5EF4-FFF2-40B4-BE49-F238E27FC236}">
                  <a16:creationId xmlns:a16="http://schemas.microsoft.com/office/drawing/2014/main" id="{04256BCF-DAD7-41DF-BA54-A5BDE6E0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124">
              <a:extLst>
                <a:ext uri="{FF2B5EF4-FFF2-40B4-BE49-F238E27FC236}">
                  <a16:creationId xmlns:a16="http://schemas.microsoft.com/office/drawing/2014/main" id="{5C7A128B-83DC-4F40-8773-71446A8FB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0" name="Rectangle 125">
              <a:extLst>
                <a:ext uri="{FF2B5EF4-FFF2-40B4-BE49-F238E27FC236}">
                  <a16:creationId xmlns:a16="http://schemas.microsoft.com/office/drawing/2014/main" id="{605A918E-52CC-4916-AE7E-8A103759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363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1" name="Rectangle 126">
              <a:extLst>
                <a:ext uri="{FF2B5EF4-FFF2-40B4-BE49-F238E27FC236}">
                  <a16:creationId xmlns:a16="http://schemas.microsoft.com/office/drawing/2014/main" id="{8148CA86-8600-4829-ADC9-A8605353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01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2" name="Rectangle 127">
              <a:extLst>
                <a:ext uri="{FF2B5EF4-FFF2-40B4-BE49-F238E27FC236}">
                  <a16:creationId xmlns:a16="http://schemas.microsoft.com/office/drawing/2014/main" id="{FD5D389F-F42C-4C0D-8161-B5C7E9C0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128">
              <a:extLst>
                <a:ext uri="{FF2B5EF4-FFF2-40B4-BE49-F238E27FC236}">
                  <a16:creationId xmlns:a16="http://schemas.microsoft.com/office/drawing/2014/main" id="{AA3893A1-A65A-4F57-8CBE-4757B9C7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4" name="Rectangle 129">
              <a:extLst>
                <a:ext uri="{FF2B5EF4-FFF2-40B4-BE49-F238E27FC236}">
                  <a16:creationId xmlns:a16="http://schemas.microsoft.com/office/drawing/2014/main" id="{48E3F473-DC8F-47DF-B936-7FA0D72C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130">
              <a:extLst>
                <a:ext uri="{FF2B5EF4-FFF2-40B4-BE49-F238E27FC236}">
                  <a16:creationId xmlns:a16="http://schemas.microsoft.com/office/drawing/2014/main" id="{D53735C7-1D60-475C-A7C5-276B4555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6" name="Rectangle 131">
              <a:extLst>
                <a:ext uri="{FF2B5EF4-FFF2-40B4-BE49-F238E27FC236}">
                  <a16:creationId xmlns:a16="http://schemas.microsoft.com/office/drawing/2014/main" id="{DF573FDC-79A4-40D6-9A3E-F0391BDF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7" name="Rectangle 132">
              <a:extLst>
                <a:ext uri="{FF2B5EF4-FFF2-40B4-BE49-F238E27FC236}">
                  <a16:creationId xmlns:a16="http://schemas.microsoft.com/office/drawing/2014/main" id="{831468FD-4972-4790-97AB-00B589D7B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8" name="Rectangle 133">
              <a:extLst>
                <a:ext uri="{FF2B5EF4-FFF2-40B4-BE49-F238E27FC236}">
                  <a16:creationId xmlns:a16="http://schemas.microsoft.com/office/drawing/2014/main" id="{F1A24618-6286-4321-89CE-00BAF42D6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41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134">
              <a:extLst>
                <a:ext uri="{FF2B5EF4-FFF2-40B4-BE49-F238E27FC236}">
                  <a16:creationId xmlns:a16="http://schemas.microsoft.com/office/drawing/2014/main" id="{8BB6ACD0-4264-4B6D-8A47-712194C6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8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0" name="Freeform 135">
              <a:extLst>
                <a:ext uri="{FF2B5EF4-FFF2-40B4-BE49-F238E27FC236}">
                  <a16:creationId xmlns:a16="http://schemas.microsoft.com/office/drawing/2014/main" id="{8B9BCAD0-AB6A-49F0-8C42-08F19BD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094762"/>
              <a:ext cx="1362075" cy="909638"/>
            </a:xfrm>
            <a:custGeom>
              <a:avLst/>
              <a:gdLst>
                <a:gd name="T0" fmla="*/ 858 w 858"/>
                <a:gd name="T1" fmla="*/ 182 h 573"/>
                <a:gd name="T2" fmla="*/ 858 w 858"/>
                <a:gd name="T3" fmla="*/ 0 h 573"/>
                <a:gd name="T4" fmla="*/ 378 w 858"/>
                <a:gd name="T5" fmla="*/ 0 h 573"/>
                <a:gd name="T6" fmla="*/ 378 w 858"/>
                <a:gd name="T7" fmla="*/ 573 h 573"/>
                <a:gd name="T8" fmla="*/ 0 w 858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573">
                  <a:moveTo>
                    <a:pt x="858" y="182"/>
                  </a:moveTo>
                  <a:lnTo>
                    <a:pt x="858" y="0"/>
                  </a:lnTo>
                  <a:lnTo>
                    <a:pt x="378" y="0"/>
                  </a:lnTo>
                  <a:lnTo>
                    <a:pt x="378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36">
              <a:extLst>
                <a:ext uri="{FF2B5EF4-FFF2-40B4-BE49-F238E27FC236}">
                  <a16:creationId xmlns:a16="http://schemas.microsoft.com/office/drawing/2014/main" id="{59EF188A-EBF3-4803-917B-BDCB45F8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0 w 203"/>
                <a:gd name="T7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37">
              <a:extLst>
                <a:ext uri="{FF2B5EF4-FFF2-40B4-BE49-F238E27FC236}">
                  <a16:creationId xmlns:a16="http://schemas.microsoft.com/office/drawing/2014/main" id="{0DE27130-84BF-4772-8B95-0BAE5AFC0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5" y="3094762"/>
              <a:ext cx="1293813" cy="909638"/>
            </a:xfrm>
            <a:custGeom>
              <a:avLst/>
              <a:gdLst>
                <a:gd name="T0" fmla="*/ 815 w 815"/>
                <a:gd name="T1" fmla="*/ 182 h 573"/>
                <a:gd name="T2" fmla="*/ 815 w 815"/>
                <a:gd name="T3" fmla="*/ 0 h 573"/>
                <a:gd name="T4" fmla="*/ 180 w 815"/>
                <a:gd name="T5" fmla="*/ 0 h 573"/>
                <a:gd name="T6" fmla="*/ 180 w 815"/>
                <a:gd name="T7" fmla="*/ 573 h 573"/>
                <a:gd name="T8" fmla="*/ 0 w 815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573">
                  <a:moveTo>
                    <a:pt x="815" y="182"/>
                  </a:moveTo>
                  <a:lnTo>
                    <a:pt x="815" y="0"/>
                  </a:lnTo>
                  <a:lnTo>
                    <a:pt x="180" y="0"/>
                  </a:lnTo>
                  <a:lnTo>
                    <a:pt x="180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38">
              <a:extLst>
                <a:ext uri="{FF2B5EF4-FFF2-40B4-BE49-F238E27FC236}">
                  <a16:creationId xmlns:a16="http://schemas.microsoft.com/office/drawing/2014/main" id="{EF41DEB6-8F02-45E3-A4F9-2A552FA87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0 w 203"/>
                <a:gd name="T7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39">
              <a:extLst>
                <a:ext uri="{FF2B5EF4-FFF2-40B4-BE49-F238E27FC236}">
                  <a16:creationId xmlns:a16="http://schemas.microsoft.com/office/drawing/2014/main" id="{D53D1A5E-88DB-4E34-9A89-191D0AB01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800" y="3077299"/>
              <a:ext cx="1120775" cy="944563"/>
            </a:xfrm>
            <a:custGeom>
              <a:avLst/>
              <a:gdLst>
                <a:gd name="T0" fmla="*/ 1623 w 1647"/>
                <a:gd name="T1" fmla="*/ 376 h 1379"/>
                <a:gd name="T2" fmla="*/ 1623 w 1647"/>
                <a:gd name="T3" fmla="*/ 472 h 1379"/>
                <a:gd name="T4" fmla="*/ 1599 w 1647"/>
                <a:gd name="T5" fmla="*/ 256 h 1379"/>
                <a:gd name="T6" fmla="*/ 1647 w 1647"/>
                <a:gd name="T7" fmla="*/ 304 h 1379"/>
                <a:gd name="T8" fmla="*/ 1599 w 1647"/>
                <a:gd name="T9" fmla="*/ 160 h 1379"/>
                <a:gd name="T10" fmla="*/ 1647 w 1647"/>
                <a:gd name="T11" fmla="*/ 112 h 1379"/>
                <a:gd name="T12" fmla="*/ 1599 w 1647"/>
                <a:gd name="T13" fmla="*/ 160 h 1379"/>
                <a:gd name="T14" fmla="*/ 1543 w 1647"/>
                <a:gd name="T15" fmla="*/ 24 h 1379"/>
                <a:gd name="T16" fmla="*/ 1639 w 1647"/>
                <a:gd name="T17" fmla="*/ 24 h 1379"/>
                <a:gd name="T18" fmla="*/ 1423 w 1647"/>
                <a:gd name="T19" fmla="*/ 48 h 1379"/>
                <a:gd name="T20" fmla="*/ 1471 w 1647"/>
                <a:gd name="T21" fmla="*/ 0 h 1379"/>
                <a:gd name="T22" fmla="*/ 1327 w 1647"/>
                <a:gd name="T23" fmla="*/ 48 h 1379"/>
                <a:gd name="T24" fmla="*/ 1279 w 1647"/>
                <a:gd name="T25" fmla="*/ 0 h 1379"/>
                <a:gd name="T26" fmla="*/ 1327 w 1647"/>
                <a:gd name="T27" fmla="*/ 48 h 1379"/>
                <a:gd name="T28" fmla="*/ 1111 w 1647"/>
                <a:gd name="T29" fmla="*/ 24 h 1379"/>
                <a:gd name="T30" fmla="*/ 1207 w 1647"/>
                <a:gd name="T31" fmla="*/ 24 h 1379"/>
                <a:gd name="T32" fmla="*/ 991 w 1647"/>
                <a:gd name="T33" fmla="*/ 48 h 1379"/>
                <a:gd name="T34" fmla="*/ 1039 w 1647"/>
                <a:gd name="T35" fmla="*/ 0 h 1379"/>
                <a:gd name="T36" fmla="*/ 895 w 1647"/>
                <a:gd name="T37" fmla="*/ 48 h 1379"/>
                <a:gd name="T38" fmla="*/ 847 w 1647"/>
                <a:gd name="T39" fmla="*/ 0 h 1379"/>
                <a:gd name="T40" fmla="*/ 895 w 1647"/>
                <a:gd name="T41" fmla="*/ 48 h 1379"/>
                <a:gd name="T42" fmla="*/ 679 w 1647"/>
                <a:gd name="T43" fmla="*/ 24 h 1379"/>
                <a:gd name="T44" fmla="*/ 775 w 1647"/>
                <a:gd name="T45" fmla="*/ 24 h 1379"/>
                <a:gd name="T46" fmla="*/ 559 w 1647"/>
                <a:gd name="T47" fmla="*/ 48 h 1379"/>
                <a:gd name="T48" fmla="*/ 607 w 1647"/>
                <a:gd name="T49" fmla="*/ 0 h 1379"/>
                <a:gd name="T50" fmla="*/ 529 w 1647"/>
                <a:gd name="T51" fmla="*/ 66 h 1379"/>
                <a:gd name="T52" fmla="*/ 481 w 1647"/>
                <a:gd name="T53" fmla="*/ 114 h 1379"/>
                <a:gd name="T54" fmla="*/ 529 w 1647"/>
                <a:gd name="T55" fmla="*/ 66 h 1379"/>
                <a:gd name="T56" fmla="*/ 505 w 1647"/>
                <a:gd name="T57" fmla="*/ 282 h 1379"/>
                <a:gd name="T58" fmla="*/ 505 w 1647"/>
                <a:gd name="T59" fmla="*/ 186 h 1379"/>
                <a:gd name="T60" fmla="*/ 529 w 1647"/>
                <a:gd name="T61" fmla="*/ 402 h 1379"/>
                <a:gd name="T62" fmla="*/ 481 w 1647"/>
                <a:gd name="T63" fmla="*/ 354 h 1379"/>
                <a:gd name="T64" fmla="*/ 529 w 1647"/>
                <a:gd name="T65" fmla="*/ 498 h 1379"/>
                <a:gd name="T66" fmla="*/ 481 w 1647"/>
                <a:gd name="T67" fmla="*/ 546 h 1379"/>
                <a:gd name="T68" fmla="*/ 529 w 1647"/>
                <a:gd name="T69" fmla="*/ 498 h 1379"/>
                <a:gd name="T70" fmla="*/ 505 w 1647"/>
                <a:gd name="T71" fmla="*/ 714 h 1379"/>
                <a:gd name="T72" fmla="*/ 505 w 1647"/>
                <a:gd name="T73" fmla="*/ 618 h 1379"/>
                <a:gd name="T74" fmla="*/ 529 w 1647"/>
                <a:gd name="T75" fmla="*/ 834 h 1379"/>
                <a:gd name="T76" fmla="*/ 481 w 1647"/>
                <a:gd name="T77" fmla="*/ 786 h 1379"/>
                <a:gd name="T78" fmla="*/ 529 w 1647"/>
                <a:gd name="T79" fmla="*/ 930 h 1379"/>
                <a:gd name="T80" fmla="*/ 481 w 1647"/>
                <a:gd name="T81" fmla="*/ 978 h 1379"/>
                <a:gd name="T82" fmla="*/ 529 w 1647"/>
                <a:gd name="T83" fmla="*/ 930 h 1379"/>
                <a:gd name="T84" fmla="*/ 505 w 1647"/>
                <a:gd name="T85" fmla="*/ 1146 h 1379"/>
                <a:gd name="T86" fmla="*/ 505 w 1647"/>
                <a:gd name="T87" fmla="*/ 1050 h 1379"/>
                <a:gd name="T88" fmla="*/ 529 w 1647"/>
                <a:gd name="T89" fmla="*/ 1266 h 1379"/>
                <a:gd name="T90" fmla="*/ 481 w 1647"/>
                <a:gd name="T91" fmla="*/ 1218 h 1379"/>
                <a:gd name="T92" fmla="*/ 497 w 1647"/>
                <a:gd name="T93" fmla="*/ 1379 h 1379"/>
                <a:gd name="T94" fmla="*/ 449 w 1647"/>
                <a:gd name="T95" fmla="*/ 1331 h 1379"/>
                <a:gd name="T96" fmla="*/ 497 w 1647"/>
                <a:gd name="T97" fmla="*/ 1379 h 1379"/>
                <a:gd name="T98" fmla="*/ 281 w 1647"/>
                <a:gd name="T99" fmla="*/ 1355 h 1379"/>
                <a:gd name="T100" fmla="*/ 377 w 1647"/>
                <a:gd name="T101" fmla="*/ 1355 h 1379"/>
                <a:gd name="T102" fmla="*/ 161 w 1647"/>
                <a:gd name="T103" fmla="*/ 1379 h 1379"/>
                <a:gd name="T104" fmla="*/ 209 w 1647"/>
                <a:gd name="T105" fmla="*/ 1331 h 1379"/>
                <a:gd name="T106" fmla="*/ 65 w 1647"/>
                <a:gd name="T107" fmla="*/ 1379 h 1379"/>
                <a:gd name="T108" fmla="*/ 24 w 1647"/>
                <a:gd name="T109" fmla="*/ 1331 h 1379"/>
                <a:gd name="T110" fmla="*/ 65 w 1647"/>
                <a:gd name="T111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7" h="1379">
                  <a:moveTo>
                    <a:pt x="1599" y="448"/>
                  </a:moveTo>
                  <a:lnTo>
                    <a:pt x="1599" y="400"/>
                  </a:lnTo>
                  <a:cubicBezTo>
                    <a:pt x="1599" y="387"/>
                    <a:pt x="1610" y="376"/>
                    <a:pt x="1623" y="376"/>
                  </a:cubicBezTo>
                  <a:cubicBezTo>
                    <a:pt x="1637" y="376"/>
                    <a:pt x="1647" y="387"/>
                    <a:pt x="1647" y="400"/>
                  </a:cubicBezTo>
                  <a:lnTo>
                    <a:pt x="1647" y="448"/>
                  </a:lnTo>
                  <a:cubicBezTo>
                    <a:pt x="1647" y="461"/>
                    <a:pt x="1637" y="472"/>
                    <a:pt x="1623" y="472"/>
                  </a:cubicBezTo>
                  <a:cubicBezTo>
                    <a:pt x="1610" y="472"/>
                    <a:pt x="1599" y="461"/>
                    <a:pt x="1599" y="448"/>
                  </a:cubicBezTo>
                  <a:close/>
                  <a:moveTo>
                    <a:pt x="1599" y="304"/>
                  </a:moveTo>
                  <a:lnTo>
                    <a:pt x="1599" y="256"/>
                  </a:lnTo>
                  <a:cubicBezTo>
                    <a:pt x="1599" y="243"/>
                    <a:pt x="1610" y="232"/>
                    <a:pt x="1623" y="232"/>
                  </a:cubicBezTo>
                  <a:cubicBezTo>
                    <a:pt x="1637" y="232"/>
                    <a:pt x="1647" y="243"/>
                    <a:pt x="1647" y="256"/>
                  </a:cubicBezTo>
                  <a:lnTo>
                    <a:pt x="1647" y="304"/>
                  </a:lnTo>
                  <a:cubicBezTo>
                    <a:pt x="1647" y="317"/>
                    <a:pt x="1637" y="328"/>
                    <a:pt x="1623" y="328"/>
                  </a:cubicBezTo>
                  <a:cubicBezTo>
                    <a:pt x="1610" y="328"/>
                    <a:pt x="1599" y="317"/>
                    <a:pt x="1599" y="304"/>
                  </a:cubicBezTo>
                  <a:close/>
                  <a:moveTo>
                    <a:pt x="1599" y="160"/>
                  </a:moveTo>
                  <a:lnTo>
                    <a:pt x="1599" y="112"/>
                  </a:lnTo>
                  <a:cubicBezTo>
                    <a:pt x="1599" y="99"/>
                    <a:pt x="1610" y="88"/>
                    <a:pt x="1623" y="88"/>
                  </a:cubicBezTo>
                  <a:cubicBezTo>
                    <a:pt x="1637" y="88"/>
                    <a:pt x="1647" y="99"/>
                    <a:pt x="1647" y="112"/>
                  </a:cubicBezTo>
                  <a:lnTo>
                    <a:pt x="1647" y="160"/>
                  </a:lnTo>
                  <a:cubicBezTo>
                    <a:pt x="1647" y="173"/>
                    <a:pt x="1637" y="184"/>
                    <a:pt x="1623" y="184"/>
                  </a:cubicBezTo>
                  <a:cubicBezTo>
                    <a:pt x="1610" y="184"/>
                    <a:pt x="1599" y="173"/>
                    <a:pt x="1599" y="160"/>
                  </a:cubicBezTo>
                  <a:close/>
                  <a:moveTo>
                    <a:pt x="1615" y="48"/>
                  </a:moveTo>
                  <a:lnTo>
                    <a:pt x="1567" y="48"/>
                  </a:lnTo>
                  <a:cubicBezTo>
                    <a:pt x="1553" y="48"/>
                    <a:pt x="1543" y="38"/>
                    <a:pt x="1543" y="24"/>
                  </a:cubicBezTo>
                  <a:cubicBezTo>
                    <a:pt x="1543" y="11"/>
                    <a:pt x="1553" y="0"/>
                    <a:pt x="1567" y="0"/>
                  </a:cubicBezTo>
                  <a:lnTo>
                    <a:pt x="1615" y="0"/>
                  </a:lnTo>
                  <a:cubicBezTo>
                    <a:pt x="1628" y="0"/>
                    <a:pt x="1639" y="11"/>
                    <a:pt x="1639" y="24"/>
                  </a:cubicBezTo>
                  <a:cubicBezTo>
                    <a:pt x="1639" y="38"/>
                    <a:pt x="1628" y="48"/>
                    <a:pt x="1615" y="48"/>
                  </a:cubicBezTo>
                  <a:close/>
                  <a:moveTo>
                    <a:pt x="1471" y="48"/>
                  </a:moveTo>
                  <a:lnTo>
                    <a:pt x="1423" y="48"/>
                  </a:lnTo>
                  <a:cubicBezTo>
                    <a:pt x="1409" y="48"/>
                    <a:pt x="1399" y="38"/>
                    <a:pt x="1399" y="24"/>
                  </a:cubicBezTo>
                  <a:cubicBezTo>
                    <a:pt x="1399" y="11"/>
                    <a:pt x="1409" y="0"/>
                    <a:pt x="1423" y="0"/>
                  </a:cubicBezTo>
                  <a:lnTo>
                    <a:pt x="1471" y="0"/>
                  </a:lnTo>
                  <a:cubicBezTo>
                    <a:pt x="1484" y="0"/>
                    <a:pt x="1495" y="11"/>
                    <a:pt x="1495" y="24"/>
                  </a:cubicBezTo>
                  <a:cubicBezTo>
                    <a:pt x="1495" y="38"/>
                    <a:pt x="1484" y="48"/>
                    <a:pt x="1471" y="48"/>
                  </a:cubicBezTo>
                  <a:close/>
                  <a:moveTo>
                    <a:pt x="1327" y="48"/>
                  </a:moveTo>
                  <a:lnTo>
                    <a:pt x="1279" y="48"/>
                  </a:lnTo>
                  <a:cubicBezTo>
                    <a:pt x="1265" y="48"/>
                    <a:pt x="1255" y="38"/>
                    <a:pt x="1255" y="24"/>
                  </a:cubicBezTo>
                  <a:cubicBezTo>
                    <a:pt x="1255" y="11"/>
                    <a:pt x="1265" y="0"/>
                    <a:pt x="1279" y="0"/>
                  </a:cubicBezTo>
                  <a:lnTo>
                    <a:pt x="1327" y="0"/>
                  </a:lnTo>
                  <a:cubicBezTo>
                    <a:pt x="1340" y="0"/>
                    <a:pt x="1351" y="11"/>
                    <a:pt x="1351" y="24"/>
                  </a:cubicBezTo>
                  <a:cubicBezTo>
                    <a:pt x="1351" y="38"/>
                    <a:pt x="1340" y="48"/>
                    <a:pt x="1327" y="48"/>
                  </a:cubicBezTo>
                  <a:close/>
                  <a:moveTo>
                    <a:pt x="1183" y="48"/>
                  </a:moveTo>
                  <a:lnTo>
                    <a:pt x="1135" y="48"/>
                  </a:lnTo>
                  <a:cubicBezTo>
                    <a:pt x="1121" y="48"/>
                    <a:pt x="1111" y="38"/>
                    <a:pt x="1111" y="24"/>
                  </a:cubicBezTo>
                  <a:cubicBezTo>
                    <a:pt x="1111" y="11"/>
                    <a:pt x="1121" y="0"/>
                    <a:pt x="1135" y="0"/>
                  </a:cubicBezTo>
                  <a:lnTo>
                    <a:pt x="1183" y="0"/>
                  </a:lnTo>
                  <a:cubicBezTo>
                    <a:pt x="1196" y="0"/>
                    <a:pt x="1207" y="11"/>
                    <a:pt x="1207" y="24"/>
                  </a:cubicBezTo>
                  <a:cubicBezTo>
                    <a:pt x="1207" y="38"/>
                    <a:pt x="1196" y="48"/>
                    <a:pt x="1183" y="48"/>
                  </a:cubicBezTo>
                  <a:close/>
                  <a:moveTo>
                    <a:pt x="1039" y="48"/>
                  </a:moveTo>
                  <a:lnTo>
                    <a:pt x="991" y="48"/>
                  </a:lnTo>
                  <a:cubicBezTo>
                    <a:pt x="977" y="48"/>
                    <a:pt x="967" y="38"/>
                    <a:pt x="967" y="24"/>
                  </a:cubicBezTo>
                  <a:cubicBezTo>
                    <a:pt x="967" y="11"/>
                    <a:pt x="977" y="0"/>
                    <a:pt x="991" y="0"/>
                  </a:cubicBezTo>
                  <a:lnTo>
                    <a:pt x="1039" y="0"/>
                  </a:lnTo>
                  <a:cubicBezTo>
                    <a:pt x="1052" y="0"/>
                    <a:pt x="1063" y="11"/>
                    <a:pt x="1063" y="24"/>
                  </a:cubicBezTo>
                  <a:cubicBezTo>
                    <a:pt x="1063" y="38"/>
                    <a:pt x="1052" y="48"/>
                    <a:pt x="1039" y="48"/>
                  </a:cubicBezTo>
                  <a:close/>
                  <a:moveTo>
                    <a:pt x="895" y="48"/>
                  </a:moveTo>
                  <a:lnTo>
                    <a:pt x="847" y="48"/>
                  </a:lnTo>
                  <a:cubicBezTo>
                    <a:pt x="833" y="48"/>
                    <a:pt x="823" y="38"/>
                    <a:pt x="823" y="24"/>
                  </a:cubicBezTo>
                  <a:cubicBezTo>
                    <a:pt x="823" y="11"/>
                    <a:pt x="833" y="0"/>
                    <a:pt x="847" y="0"/>
                  </a:cubicBezTo>
                  <a:lnTo>
                    <a:pt x="895" y="0"/>
                  </a:lnTo>
                  <a:cubicBezTo>
                    <a:pt x="908" y="0"/>
                    <a:pt x="919" y="11"/>
                    <a:pt x="919" y="24"/>
                  </a:cubicBezTo>
                  <a:cubicBezTo>
                    <a:pt x="919" y="38"/>
                    <a:pt x="908" y="48"/>
                    <a:pt x="895" y="48"/>
                  </a:cubicBezTo>
                  <a:close/>
                  <a:moveTo>
                    <a:pt x="751" y="48"/>
                  </a:moveTo>
                  <a:lnTo>
                    <a:pt x="703" y="48"/>
                  </a:lnTo>
                  <a:cubicBezTo>
                    <a:pt x="689" y="48"/>
                    <a:pt x="679" y="38"/>
                    <a:pt x="679" y="24"/>
                  </a:cubicBezTo>
                  <a:cubicBezTo>
                    <a:pt x="679" y="11"/>
                    <a:pt x="689" y="0"/>
                    <a:pt x="703" y="0"/>
                  </a:cubicBezTo>
                  <a:lnTo>
                    <a:pt x="751" y="0"/>
                  </a:lnTo>
                  <a:cubicBezTo>
                    <a:pt x="764" y="0"/>
                    <a:pt x="775" y="11"/>
                    <a:pt x="775" y="24"/>
                  </a:cubicBezTo>
                  <a:cubicBezTo>
                    <a:pt x="775" y="38"/>
                    <a:pt x="764" y="48"/>
                    <a:pt x="751" y="48"/>
                  </a:cubicBezTo>
                  <a:close/>
                  <a:moveTo>
                    <a:pt x="607" y="48"/>
                  </a:moveTo>
                  <a:lnTo>
                    <a:pt x="559" y="48"/>
                  </a:lnTo>
                  <a:cubicBezTo>
                    <a:pt x="545" y="48"/>
                    <a:pt x="535" y="38"/>
                    <a:pt x="535" y="24"/>
                  </a:cubicBezTo>
                  <a:cubicBezTo>
                    <a:pt x="535" y="11"/>
                    <a:pt x="545" y="0"/>
                    <a:pt x="559" y="0"/>
                  </a:cubicBezTo>
                  <a:lnTo>
                    <a:pt x="607" y="0"/>
                  </a:lnTo>
                  <a:cubicBezTo>
                    <a:pt x="620" y="0"/>
                    <a:pt x="631" y="11"/>
                    <a:pt x="631" y="24"/>
                  </a:cubicBezTo>
                  <a:cubicBezTo>
                    <a:pt x="631" y="38"/>
                    <a:pt x="620" y="48"/>
                    <a:pt x="607" y="48"/>
                  </a:cubicBezTo>
                  <a:close/>
                  <a:moveTo>
                    <a:pt x="529" y="66"/>
                  </a:moveTo>
                  <a:lnTo>
                    <a:pt x="529" y="114"/>
                  </a:lnTo>
                  <a:cubicBezTo>
                    <a:pt x="529" y="128"/>
                    <a:pt x="518" y="138"/>
                    <a:pt x="505" y="138"/>
                  </a:cubicBezTo>
                  <a:cubicBezTo>
                    <a:pt x="491" y="138"/>
                    <a:pt x="481" y="128"/>
                    <a:pt x="481" y="114"/>
                  </a:cubicBezTo>
                  <a:lnTo>
                    <a:pt x="481" y="66"/>
                  </a:lnTo>
                  <a:cubicBezTo>
                    <a:pt x="481" y="53"/>
                    <a:pt x="491" y="42"/>
                    <a:pt x="505" y="42"/>
                  </a:cubicBezTo>
                  <a:cubicBezTo>
                    <a:pt x="518" y="42"/>
                    <a:pt x="529" y="53"/>
                    <a:pt x="529" y="66"/>
                  </a:cubicBezTo>
                  <a:close/>
                  <a:moveTo>
                    <a:pt x="529" y="210"/>
                  </a:moveTo>
                  <a:lnTo>
                    <a:pt x="529" y="258"/>
                  </a:lnTo>
                  <a:cubicBezTo>
                    <a:pt x="529" y="272"/>
                    <a:pt x="518" y="282"/>
                    <a:pt x="505" y="282"/>
                  </a:cubicBezTo>
                  <a:cubicBezTo>
                    <a:pt x="491" y="282"/>
                    <a:pt x="481" y="272"/>
                    <a:pt x="481" y="258"/>
                  </a:cubicBezTo>
                  <a:lnTo>
                    <a:pt x="481" y="210"/>
                  </a:lnTo>
                  <a:cubicBezTo>
                    <a:pt x="481" y="197"/>
                    <a:pt x="491" y="186"/>
                    <a:pt x="505" y="186"/>
                  </a:cubicBezTo>
                  <a:cubicBezTo>
                    <a:pt x="518" y="186"/>
                    <a:pt x="529" y="197"/>
                    <a:pt x="529" y="210"/>
                  </a:cubicBezTo>
                  <a:close/>
                  <a:moveTo>
                    <a:pt x="529" y="354"/>
                  </a:moveTo>
                  <a:lnTo>
                    <a:pt x="529" y="402"/>
                  </a:lnTo>
                  <a:cubicBezTo>
                    <a:pt x="529" y="416"/>
                    <a:pt x="518" y="426"/>
                    <a:pt x="505" y="426"/>
                  </a:cubicBezTo>
                  <a:cubicBezTo>
                    <a:pt x="491" y="426"/>
                    <a:pt x="481" y="416"/>
                    <a:pt x="481" y="402"/>
                  </a:cubicBezTo>
                  <a:lnTo>
                    <a:pt x="481" y="354"/>
                  </a:lnTo>
                  <a:cubicBezTo>
                    <a:pt x="481" y="341"/>
                    <a:pt x="491" y="330"/>
                    <a:pt x="505" y="330"/>
                  </a:cubicBezTo>
                  <a:cubicBezTo>
                    <a:pt x="518" y="330"/>
                    <a:pt x="529" y="341"/>
                    <a:pt x="529" y="354"/>
                  </a:cubicBezTo>
                  <a:close/>
                  <a:moveTo>
                    <a:pt x="529" y="498"/>
                  </a:moveTo>
                  <a:lnTo>
                    <a:pt x="529" y="546"/>
                  </a:lnTo>
                  <a:cubicBezTo>
                    <a:pt x="529" y="560"/>
                    <a:pt x="518" y="570"/>
                    <a:pt x="505" y="570"/>
                  </a:cubicBezTo>
                  <a:cubicBezTo>
                    <a:pt x="491" y="570"/>
                    <a:pt x="481" y="560"/>
                    <a:pt x="481" y="546"/>
                  </a:cubicBezTo>
                  <a:lnTo>
                    <a:pt x="481" y="498"/>
                  </a:lnTo>
                  <a:cubicBezTo>
                    <a:pt x="481" y="485"/>
                    <a:pt x="491" y="474"/>
                    <a:pt x="505" y="474"/>
                  </a:cubicBezTo>
                  <a:cubicBezTo>
                    <a:pt x="518" y="474"/>
                    <a:pt x="529" y="485"/>
                    <a:pt x="529" y="498"/>
                  </a:cubicBezTo>
                  <a:close/>
                  <a:moveTo>
                    <a:pt x="529" y="642"/>
                  </a:moveTo>
                  <a:lnTo>
                    <a:pt x="529" y="690"/>
                  </a:lnTo>
                  <a:cubicBezTo>
                    <a:pt x="529" y="704"/>
                    <a:pt x="518" y="714"/>
                    <a:pt x="505" y="714"/>
                  </a:cubicBezTo>
                  <a:cubicBezTo>
                    <a:pt x="491" y="714"/>
                    <a:pt x="481" y="704"/>
                    <a:pt x="481" y="690"/>
                  </a:cubicBezTo>
                  <a:lnTo>
                    <a:pt x="481" y="642"/>
                  </a:lnTo>
                  <a:cubicBezTo>
                    <a:pt x="481" y="629"/>
                    <a:pt x="491" y="618"/>
                    <a:pt x="505" y="618"/>
                  </a:cubicBezTo>
                  <a:cubicBezTo>
                    <a:pt x="518" y="618"/>
                    <a:pt x="529" y="629"/>
                    <a:pt x="529" y="642"/>
                  </a:cubicBezTo>
                  <a:close/>
                  <a:moveTo>
                    <a:pt x="529" y="786"/>
                  </a:moveTo>
                  <a:lnTo>
                    <a:pt x="529" y="834"/>
                  </a:lnTo>
                  <a:cubicBezTo>
                    <a:pt x="529" y="848"/>
                    <a:pt x="518" y="858"/>
                    <a:pt x="505" y="858"/>
                  </a:cubicBezTo>
                  <a:cubicBezTo>
                    <a:pt x="491" y="858"/>
                    <a:pt x="481" y="848"/>
                    <a:pt x="481" y="834"/>
                  </a:cubicBezTo>
                  <a:lnTo>
                    <a:pt x="481" y="786"/>
                  </a:lnTo>
                  <a:cubicBezTo>
                    <a:pt x="481" y="773"/>
                    <a:pt x="491" y="762"/>
                    <a:pt x="505" y="762"/>
                  </a:cubicBezTo>
                  <a:cubicBezTo>
                    <a:pt x="518" y="762"/>
                    <a:pt x="529" y="773"/>
                    <a:pt x="529" y="786"/>
                  </a:cubicBezTo>
                  <a:close/>
                  <a:moveTo>
                    <a:pt x="529" y="930"/>
                  </a:moveTo>
                  <a:lnTo>
                    <a:pt x="529" y="978"/>
                  </a:lnTo>
                  <a:cubicBezTo>
                    <a:pt x="529" y="992"/>
                    <a:pt x="518" y="1002"/>
                    <a:pt x="505" y="1002"/>
                  </a:cubicBezTo>
                  <a:cubicBezTo>
                    <a:pt x="491" y="1002"/>
                    <a:pt x="481" y="992"/>
                    <a:pt x="481" y="978"/>
                  </a:cubicBezTo>
                  <a:lnTo>
                    <a:pt x="481" y="930"/>
                  </a:lnTo>
                  <a:cubicBezTo>
                    <a:pt x="481" y="917"/>
                    <a:pt x="491" y="906"/>
                    <a:pt x="505" y="906"/>
                  </a:cubicBezTo>
                  <a:cubicBezTo>
                    <a:pt x="518" y="906"/>
                    <a:pt x="529" y="917"/>
                    <a:pt x="529" y="930"/>
                  </a:cubicBezTo>
                  <a:close/>
                  <a:moveTo>
                    <a:pt x="529" y="1074"/>
                  </a:moveTo>
                  <a:lnTo>
                    <a:pt x="529" y="1122"/>
                  </a:lnTo>
                  <a:cubicBezTo>
                    <a:pt x="529" y="1136"/>
                    <a:pt x="518" y="1146"/>
                    <a:pt x="505" y="1146"/>
                  </a:cubicBezTo>
                  <a:cubicBezTo>
                    <a:pt x="491" y="1146"/>
                    <a:pt x="481" y="1136"/>
                    <a:pt x="481" y="1122"/>
                  </a:cubicBezTo>
                  <a:lnTo>
                    <a:pt x="481" y="1074"/>
                  </a:lnTo>
                  <a:cubicBezTo>
                    <a:pt x="481" y="1061"/>
                    <a:pt x="491" y="1050"/>
                    <a:pt x="505" y="1050"/>
                  </a:cubicBezTo>
                  <a:cubicBezTo>
                    <a:pt x="518" y="1050"/>
                    <a:pt x="529" y="1061"/>
                    <a:pt x="529" y="1074"/>
                  </a:cubicBezTo>
                  <a:close/>
                  <a:moveTo>
                    <a:pt x="529" y="1218"/>
                  </a:moveTo>
                  <a:lnTo>
                    <a:pt x="529" y="1266"/>
                  </a:lnTo>
                  <a:cubicBezTo>
                    <a:pt x="529" y="1280"/>
                    <a:pt x="518" y="1290"/>
                    <a:pt x="505" y="1290"/>
                  </a:cubicBezTo>
                  <a:cubicBezTo>
                    <a:pt x="491" y="1290"/>
                    <a:pt x="481" y="1280"/>
                    <a:pt x="481" y="1266"/>
                  </a:cubicBezTo>
                  <a:lnTo>
                    <a:pt x="481" y="1218"/>
                  </a:lnTo>
                  <a:cubicBezTo>
                    <a:pt x="481" y="1205"/>
                    <a:pt x="491" y="1194"/>
                    <a:pt x="505" y="1194"/>
                  </a:cubicBezTo>
                  <a:cubicBezTo>
                    <a:pt x="518" y="1194"/>
                    <a:pt x="529" y="1205"/>
                    <a:pt x="529" y="1218"/>
                  </a:cubicBezTo>
                  <a:close/>
                  <a:moveTo>
                    <a:pt x="497" y="1379"/>
                  </a:moveTo>
                  <a:lnTo>
                    <a:pt x="449" y="1379"/>
                  </a:lnTo>
                  <a:cubicBezTo>
                    <a:pt x="436" y="1379"/>
                    <a:pt x="425" y="1368"/>
                    <a:pt x="425" y="1355"/>
                  </a:cubicBezTo>
                  <a:cubicBezTo>
                    <a:pt x="425" y="1342"/>
                    <a:pt x="436" y="1331"/>
                    <a:pt x="449" y="1331"/>
                  </a:cubicBezTo>
                  <a:lnTo>
                    <a:pt x="497" y="1331"/>
                  </a:lnTo>
                  <a:cubicBezTo>
                    <a:pt x="510" y="1331"/>
                    <a:pt x="521" y="1342"/>
                    <a:pt x="521" y="1355"/>
                  </a:cubicBezTo>
                  <a:cubicBezTo>
                    <a:pt x="521" y="1368"/>
                    <a:pt x="510" y="1379"/>
                    <a:pt x="497" y="1379"/>
                  </a:cubicBezTo>
                  <a:close/>
                  <a:moveTo>
                    <a:pt x="353" y="1379"/>
                  </a:moveTo>
                  <a:lnTo>
                    <a:pt x="305" y="1379"/>
                  </a:lnTo>
                  <a:cubicBezTo>
                    <a:pt x="292" y="1379"/>
                    <a:pt x="281" y="1368"/>
                    <a:pt x="281" y="1355"/>
                  </a:cubicBezTo>
                  <a:cubicBezTo>
                    <a:pt x="281" y="1342"/>
                    <a:pt x="292" y="1331"/>
                    <a:pt x="305" y="1331"/>
                  </a:cubicBezTo>
                  <a:lnTo>
                    <a:pt x="353" y="1331"/>
                  </a:lnTo>
                  <a:cubicBezTo>
                    <a:pt x="366" y="1331"/>
                    <a:pt x="377" y="1342"/>
                    <a:pt x="377" y="1355"/>
                  </a:cubicBezTo>
                  <a:cubicBezTo>
                    <a:pt x="377" y="1368"/>
                    <a:pt x="366" y="1379"/>
                    <a:pt x="353" y="1379"/>
                  </a:cubicBezTo>
                  <a:close/>
                  <a:moveTo>
                    <a:pt x="209" y="1379"/>
                  </a:moveTo>
                  <a:lnTo>
                    <a:pt x="161" y="1379"/>
                  </a:lnTo>
                  <a:cubicBezTo>
                    <a:pt x="148" y="1379"/>
                    <a:pt x="137" y="1368"/>
                    <a:pt x="137" y="1355"/>
                  </a:cubicBezTo>
                  <a:cubicBezTo>
                    <a:pt x="137" y="1342"/>
                    <a:pt x="148" y="1331"/>
                    <a:pt x="161" y="1331"/>
                  </a:cubicBezTo>
                  <a:lnTo>
                    <a:pt x="209" y="1331"/>
                  </a:lnTo>
                  <a:cubicBezTo>
                    <a:pt x="222" y="1331"/>
                    <a:pt x="233" y="1342"/>
                    <a:pt x="233" y="1355"/>
                  </a:cubicBezTo>
                  <a:cubicBezTo>
                    <a:pt x="233" y="1368"/>
                    <a:pt x="222" y="1379"/>
                    <a:pt x="209" y="1379"/>
                  </a:cubicBezTo>
                  <a:close/>
                  <a:moveTo>
                    <a:pt x="65" y="1379"/>
                  </a:moveTo>
                  <a:lnTo>
                    <a:pt x="24" y="1379"/>
                  </a:lnTo>
                  <a:cubicBezTo>
                    <a:pt x="11" y="1379"/>
                    <a:pt x="0" y="1368"/>
                    <a:pt x="0" y="1355"/>
                  </a:cubicBezTo>
                  <a:cubicBezTo>
                    <a:pt x="0" y="1342"/>
                    <a:pt x="11" y="1331"/>
                    <a:pt x="24" y="1331"/>
                  </a:cubicBezTo>
                  <a:lnTo>
                    <a:pt x="65" y="1331"/>
                  </a:lnTo>
                  <a:cubicBezTo>
                    <a:pt x="78" y="1331"/>
                    <a:pt x="89" y="1342"/>
                    <a:pt x="89" y="1355"/>
                  </a:cubicBezTo>
                  <a:cubicBezTo>
                    <a:pt x="89" y="1368"/>
                    <a:pt x="78" y="1379"/>
                    <a:pt x="65" y="1379"/>
                  </a:cubicBezTo>
                  <a:close/>
                </a:path>
              </a:pathLst>
            </a:custGeom>
            <a:solidFill>
              <a:srgbClr val="C00000"/>
            </a:solidFill>
            <a:ln w="11113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140">
              <a:extLst>
                <a:ext uri="{FF2B5EF4-FFF2-40B4-BE49-F238E27FC236}">
                  <a16:creationId xmlns:a16="http://schemas.microsoft.com/office/drawing/2014/main" id="{0F5272CA-E30E-4450-BD6A-08CDD011F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00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203 w 203"/>
                <a:gd name="T7" fmla="*/ 204 h 204"/>
                <a:gd name="T8" fmla="*/ 0 w 203"/>
                <a:gd name="T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203" y="20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41">
              <a:extLst>
                <a:ext uri="{FF2B5EF4-FFF2-40B4-BE49-F238E27FC236}">
                  <a16:creationId xmlns:a16="http://schemas.microsoft.com/office/drawing/2014/main" id="{93BE6060-6943-4235-BA5C-BD434DFA9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3094762"/>
              <a:ext cx="1046163" cy="909638"/>
            </a:xfrm>
            <a:custGeom>
              <a:avLst/>
              <a:gdLst>
                <a:gd name="T0" fmla="*/ 659 w 659"/>
                <a:gd name="T1" fmla="*/ 182 h 573"/>
                <a:gd name="T2" fmla="*/ 659 w 659"/>
                <a:gd name="T3" fmla="*/ 0 h 573"/>
                <a:gd name="T4" fmla="*/ 180 w 659"/>
                <a:gd name="T5" fmla="*/ 0 h 573"/>
                <a:gd name="T6" fmla="*/ 180 w 659"/>
                <a:gd name="T7" fmla="*/ 573 h 573"/>
                <a:gd name="T8" fmla="*/ 0 w 659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573">
                  <a:moveTo>
                    <a:pt x="659" y="182"/>
                  </a:moveTo>
                  <a:lnTo>
                    <a:pt x="659" y="0"/>
                  </a:lnTo>
                  <a:lnTo>
                    <a:pt x="180" y="0"/>
                  </a:lnTo>
                  <a:lnTo>
                    <a:pt x="180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42">
              <a:extLst>
                <a:ext uri="{FF2B5EF4-FFF2-40B4-BE49-F238E27FC236}">
                  <a16:creationId xmlns:a16="http://schemas.microsoft.com/office/drawing/2014/main" id="{8BAEFB3C-B9F4-41A8-B053-ACAD626B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" y="3934549"/>
              <a:ext cx="139700" cy="139700"/>
            </a:xfrm>
            <a:custGeom>
              <a:avLst/>
              <a:gdLst>
                <a:gd name="T0" fmla="*/ 0 w 204"/>
                <a:gd name="T1" fmla="*/ 102 h 204"/>
                <a:gd name="T2" fmla="*/ 204 w 204"/>
                <a:gd name="T3" fmla="*/ 0 h 204"/>
                <a:gd name="T4" fmla="*/ 204 w 204"/>
                <a:gd name="T5" fmla="*/ 204 h 204"/>
                <a:gd name="T6" fmla="*/ 204 w 204"/>
                <a:gd name="T7" fmla="*/ 204 h 204"/>
                <a:gd name="T8" fmla="*/ 0 w 204"/>
                <a:gd name="T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4">
                  <a:moveTo>
                    <a:pt x="0" y="102"/>
                  </a:moveTo>
                  <a:lnTo>
                    <a:pt x="204" y="0"/>
                  </a:lnTo>
                  <a:cubicBezTo>
                    <a:pt x="172" y="64"/>
                    <a:pt x="172" y="140"/>
                    <a:pt x="204" y="204"/>
                  </a:cubicBezTo>
                  <a:lnTo>
                    <a:pt x="204" y="20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143">
              <a:extLst>
                <a:ext uri="{FF2B5EF4-FFF2-40B4-BE49-F238E27FC236}">
                  <a16:creationId xmlns:a16="http://schemas.microsoft.com/office/drawing/2014/main" id="{60B1DDCF-6EA6-413E-877C-17AABDEA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365197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9" name="Rectangle 144">
              <a:extLst>
                <a:ext uri="{FF2B5EF4-FFF2-40B4-BE49-F238E27FC236}">
                  <a16:creationId xmlns:a16="http://schemas.microsoft.com/office/drawing/2014/main" id="{3926E964-09B6-4E49-859E-7A14580AE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388" y="3802787"/>
              <a:ext cx="2095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en-US" sz="2100" dirty="0" err="1">
                  <a:solidFill>
                    <a:srgbClr val="000000"/>
                  </a:solidFill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0" name="Rectangle 145">
              <a:extLst>
                <a:ext uri="{FF2B5EF4-FFF2-40B4-BE49-F238E27FC236}">
                  <a16:creationId xmlns:a16="http://schemas.microsoft.com/office/drawing/2014/main" id="{1B84F49C-877F-4B73-8312-3E0AECCE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28697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146">
              <a:extLst>
                <a:ext uri="{FF2B5EF4-FFF2-40B4-BE49-F238E27FC236}">
                  <a16:creationId xmlns:a16="http://schemas.microsoft.com/office/drawing/2014/main" id="{8ECA0A8B-46C8-4832-B022-FD07D26D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4396512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2" name="Rectangle 147">
              <a:extLst>
                <a:ext uri="{FF2B5EF4-FFF2-40B4-BE49-F238E27FC236}">
                  <a16:creationId xmlns:a16="http://schemas.microsoft.com/office/drawing/2014/main" id="{6A78293F-3F31-4FA8-ACC2-B305C39C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5" y="3542437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148">
              <a:extLst>
                <a:ext uri="{FF2B5EF4-FFF2-40B4-BE49-F238E27FC236}">
                  <a16:creationId xmlns:a16="http://schemas.microsoft.com/office/drawing/2014/main" id="{4CAC4CB6-D9BB-4467-9F48-4B91ACFD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3840887"/>
              <a:ext cx="2413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5" name="Rectangle 149">
              <a:extLst>
                <a:ext uri="{FF2B5EF4-FFF2-40B4-BE49-F238E27FC236}">
                  <a16:creationId xmlns:a16="http://schemas.microsoft.com/office/drawing/2014/main" id="{F8A45DFD-0998-44BB-B7FC-564FCE9D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963" y="416632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" name="Rectangle 150">
              <a:extLst>
                <a:ext uri="{FF2B5EF4-FFF2-40B4-BE49-F238E27FC236}">
                  <a16:creationId xmlns:a16="http://schemas.microsoft.com/office/drawing/2014/main" id="{62C740EC-8459-407B-9968-6A161522D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7" name="Rectangle 151">
              <a:extLst>
                <a:ext uri="{FF2B5EF4-FFF2-40B4-BE49-F238E27FC236}">
                  <a16:creationId xmlns:a16="http://schemas.microsoft.com/office/drawing/2014/main" id="{8D8A1E33-7F9E-43B9-89D4-37C0DB60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0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8" name="Rectangle 152">
              <a:extLst>
                <a:ext uri="{FF2B5EF4-FFF2-40B4-BE49-F238E27FC236}">
                  <a16:creationId xmlns:a16="http://schemas.microsoft.com/office/drawing/2014/main" id="{BA230737-5A4C-42DB-B899-1E34C177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155">
              <a:extLst>
                <a:ext uri="{FF2B5EF4-FFF2-40B4-BE49-F238E27FC236}">
                  <a16:creationId xmlns:a16="http://schemas.microsoft.com/office/drawing/2014/main" id="{F713FAE0-3D58-41BD-8D8A-7E59CD6A7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416632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156">
              <a:extLst>
                <a:ext uri="{FF2B5EF4-FFF2-40B4-BE49-F238E27FC236}">
                  <a16:creationId xmlns:a16="http://schemas.microsoft.com/office/drawing/2014/main" id="{569BE5BF-B4B1-4FDC-9420-01590DE3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Rectangle 157">
              <a:extLst>
                <a:ext uri="{FF2B5EF4-FFF2-40B4-BE49-F238E27FC236}">
                  <a16:creationId xmlns:a16="http://schemas.microsoft.com/office/drawing/2014/main" id="{5D77B760-BF59-4734-AB8A-604CF2F0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158">
              <a:extLst>
                <a:ext uri="{FF2B5EF4-FFF2-40B4-BE49-F238E27FC236}">
                  <a16:creationId xmlns:a16="http://schemas.microsoft.com/office/drawing/2014/main" id="{C35D35F0-1AA4-4FD4-B909-786A38D24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48">
              <a:extLst>
                <a:ext uri="{FF2B5EF4-FFF2-40B4-BE49-F238E27FC236}">
                  <a16:creationId xmlns:a16="http://schemas.microsoft.com/office/drawing/2014/main" id="{76D77AE1-B70A-40F5-9F28-54443723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407" y="3840731"/>
              <a:ext cx="2413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4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98888</TotalTime>
  <Words>749</Words>
  <Application>Microsoft Office PowerPoint</Application>
  <PresentationFormat>全屏显示(16:9)</PresentationFormat>
  <Paragraphs>292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??</vt:lpstr>
      <vt:lpstr>微软雅黑</vt:lpstr>
      <vt:lpstr>宋体</vt:lpstr>
      <vt:lpstr>幼圆</vt:lpstr>
      <vt:lpstr>Arial</vt:lpstr>
      <vt:lpstr>Calibri</vt:lpstr>
      <vt:lpstr>Wingdings</vt:lpstr>
      <vt:lpstr>Office Theme</vt:lpstr>
      <vt:lpstr>Distributed Algorithms: Real-World Applications</vt:lpstr>
      <vt:lpstr>Exam</vt:lpstr>
      <vt:lpstr>Distributed storage systems</vt:lpstr>
      <vt:lpstr>Distributed storage systems</vt:lpstr>
      <vt:lpstr>Message patterns</vt:lpstr>
      <vt:lpstr>Large-scale database systems</vt:lpstr>
      <vt:lpstr>Large-scale database systems</vt:lpstr>
      <vt:lpstr>Large-scale database systems</vt:lpstr>
      <vt:lpstr>Blockchains</vt:lpstr>
      <vt:lpstr>Blockchains</vt:lpstr>
      <vt:lpstr>Blockchains</vt:lpstr>
      <vt:lpstr>Proof-of-Work</vt:lpstr>
      <vt:lpstr>PoW：example</vt:lpstr>
      <vt:lpstr>Proof-of-Work</vt:lpstr>
      <vt:lpstr>Proof-of-Work: Transaction fee</vt:lpstr>
      <vt:lpstr>Permissionless variants</vt:lpstr>
      <vt:lpstr>Dfinity</vt:lpstr>
      <vt:lpstr>The Stack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2707</cp:revision>
  <cp:lastPrinted>2015-09-20T23:02:57Z</cp:lastPrinted>
  <dcterms:created xsi:type="dcterms:W3CDTF">2010-10-17T19:58:05Z</dcterms:created>
  <dcterms:modified xsi:type="dcterms:W3CDTF">2025-01-02T02:44:45Z</dcterms:modified>
</cp:coreProperties>
</file>