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aira SemiCondensed ExtraBold"/>
      <p:bold r:id="rId26"/>
    </p:embeddedFont>
    <p:embeddedFont>
      <p:font typeface="Sor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ExtraBold-bold.fntdata"/><Relationship Id="rId25" Type="http://schemas.openxmlformats.org/officeDocument/2006/relationships/slide" Target="slides/slide21.xml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9c9b135f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9c9b135f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9cd4f9907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9cd4f990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9dc4a69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9dc4a69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9c9b135f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9c9b135f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9c9b135f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9c9b135f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9c9b135f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9c9b135f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9c9b135f0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9c9b135f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9c9b135f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9c9b135f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eb3e55f4a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eb3e55f4a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eb3e55f4a3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eb3e55f4a3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9c9b135f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9c9b135f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9cd4f990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29cd4f990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eb3e55f4a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eb3e55f4a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Obtain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Importing the data into a csv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Scrub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Cleaning null values and duplicates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Transform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information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Correlation Matrix and Pairwise distribution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&amp; Subset variable graphs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scale numeric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dummies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 Multiple Linear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Interpet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Evaluate the model (Rsquared &amp; Residual plots)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eb3e55f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eb3e55f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eb3e55f4a3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eb3e55f4a3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chemeClr val="dk1"/>
                </a:solidFill>
              </a:rPr>
              <a:t>1512 rows and 14 columns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Very little nulls or duplicates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Double Index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Release date too complicated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Teams has </a:t>
            </a:r>
            <a:r>
              <a:rPr lang="en">
                <a:solidFill>
                  <a:schemeClr val="dk1"/>
                </a:solidFill>
              </a:rPr>
              <a:t>too many individual variables (657 unique Teams)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Times listed and Number of Reviews is identical (also perfect correlation)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Genres is a list of Genres for each Rows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Summary and Reviews are full 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Numbers as Strings of 3.9K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9cd4f990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9cd4f990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Drop nulls, duplicates and double index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Clean Team Name strings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Reviews, Summary, Teams and Times Listed will be dropped for final model building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Genres reduced to the main genre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Clean string representations of 3.9K into 3900 (except for Times Listed cause it has perfect correlation with Number of Reviews and therefore identical)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Release date split into Month, Year and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Tried a KNN clustering sentiment analysis with bag of words of good and bad sentiment (just and </a:t>
            </a:r>
            <a:r>
              <a:rPr lang="en"/>
              <a:t>attempt</a:t>
            </a:r>
            <a:r>
              <a:rPr lang="en"/>
              <a:t> out of curiosity)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Reduced</a:t>
            </a:r>
            <a:r>
              <a:rPr lang="en"/>
              <a:t> to 1083 and increased to 15 columns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eb3e55f4a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eb3e55f4a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eb3e55f4a3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eb3e55f4a3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551900"/>
            <a:ext cx="63309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Ratings</a:t>
            </a:r>
            <a:r>
              <a:rPr lang="en"/>
              <a:t> </a:t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OSEMN Pipeline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43236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David Bauer (778541), David Paquette (789331), Filippo Navarra (782571)</a:t>
            </a:r>
            <a:endParaRPr sz="1200"/>
          </a:p>
        </p:txBody>
      </p:sp>
      <p:sp>
        <p:nvSpPr>
          <p:cNvPr id="430" name="Google Shape;430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3" name="Google Shape;643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" name="Google Shape;644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5" name="Google Shape;645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2" name="Google Shape;652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7" name="Google Shape;657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" name="Google Shape;14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25" y="140775"/>
            <a:ext cx="4861950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5"/>
          <p:cNvSpPr txBox="1"/>
          <p:nvPr>
            <p:ph idx="4294967295" type="title"/>
          </p:nvPr>
        </p:nvSpPr>
        <p:spPr>
          <a:xfrm>
            <a:off x="2106600" y="67800"/>
            <a:ext cx="4930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per Season</a:t>
            </a:r>
            <a:endParaRPr/>
          </a:p>
        </p:txBody>
      </p:sp>
      <p:pic>
        <p:nvPicPr>
          <p:cNvPr id="1484" name="Google Shape;1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88" y="735975"/>
            <a:ext cx="7389432" cy="418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" name="Google Shape;14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24" y="612700"/>
            <a:ext cx="7206950" cy="43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56"/>
          <p:cNvSpPr txBox="1"/>
          <p:nvPr>
            <p:ph idx="4294967295" type="title"/>
          </p:nvPr>
        </p:nvSpPr>
        <p:spPr>
          <a:xfrm>
            <a:off x="2106600" y="24100"/>
            <a:ext cx="4930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per Genre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7"/>
          <p:cNvSpPr txBox="1"/>
          <p:nvPr>
            <p:ph type="title"/>
          </p:nvPr>
        </p:nvSpPr>
        <p:spPr>
          <a:xfrm>
            <a:off x="2106600" y="144000"/>
            <a:ext cx="4930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over Time</a:t>
            </a:r>
            <a:endParaRPr/>
          </a:p>
        </p:txBody>
      </p:sp>
      <p:pic>
        <p:nvPicPr>
          <p:cNvPr id="1496" name="Google Shape;14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64" y="861694"/>
            <a:ext cx="5794850" cy="40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563" y="861700"/>
            <a:ext cx="5794874" cy="40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86" y="732600"/>
            <a:ext cx="6064225" cy="42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58"/>
          <p:cNvSpPr txBox="1"/>
          <p:nvPr>
            <p:ph idx="4294967295" type="title"/>
          </p:nvPr>
        </p:nvSpPr>
        <p:spPr>
          <a:xfrm>
            <a:off x="2106600" y="144000"/>
            <a:ext cx="4930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Producer Teams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64" y="803904"/>
            <a:ext cx="5910274" cy="413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875" y="801675"/>
            <a:ext cx="5910274" cy="413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59"/>
          <p:cNvSpPr txBox="1"/>
          <p:nvPr>
            <p:ph idx="4294967295" type="title"/>
          </p:nvPr>
        </p:nvSpPr>
        <p:spPr>
          <a:xfrm>
            <a:off x="2106600" y="144000"/>
            <a:ext cx="4930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Nintendo </a:t>
            </a:r>
            <a:r>
              <a:rPr lang="en"/>
              <a:t>Games over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0"/>
          <p:cNvSpPr txBox="1"/>
          <p:nvPr>
            <p:ph idx="6" type="title"/>
          </p:nvPr>
        </p:nvSpPr>
        <p:spPr>
          <a:xfrm>
            <a:off x="932725" y="0"/>
            <a:ext cx="7278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Nintendo Genres</a:t>
            </a:r>
            <a:endParaRPr/>
          </a:p>
        </p:txBody>
      </p:sp>
      <p:pic>
        <p:nvPicPr>
          <p:cNvPr id="1516" name="Google Shape;1516;p60"/>
          <p:cNvPicPr preferRelativeResize="0"/>
          <p:nvPr/>
        </p:nvPicPr>
        <p:blipFill rotWithShape="1">
          <a:blip r:embed="rId3">
            <a:alphaModFix/>
          </a:blip>
          <a:srcRect b="10814" l="6877" r="2624" t="6376"/>
          <a:stretch/>
        </p:blipFill>
        <p:spPr>
          <a:xfrm>
            <a:off x="2185738" y="645725"/>
            <a:ext cx="4772575" cy="43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61"/>
          <p:cNvSpPr txBox="1"/>
          <p:nvPr>
            <p:ph idx="4294967295" type="title"/>
          </p:nvPr>
        </p:nvSpPr>
        <p:spPr>
          <a:xfrm>
            <a:off x="932700" y="240125"/>
            <a:ext cx="7278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Nintendo Games </a:t>
            </a:r>
            <a:r>
              <a:rPr lang="en"/>
              <a:t>Mean Rating over the Years</a:t>
            </a:r>
            <a:endParaRPr/>
          </a:p>
        </p:txBody>
      </p:sp>
      <p:sp>
        <p:nvSpPr>
          <p:cNvPr id="1522" name="Google Shape;1522;p61"/>
          <p:cNvSpPr/>
          <p:nvPr/>
        </p:nvSpPr>
        <p:spPr>
          <a:xfrm>
            <a:off x="2018800" y="2746175"/>
            <a:ext cx="304200" cy="28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523" name="Google Shape;1523;p61"/>
          <p:cNvPicPr preferRelativeResize="0"/>
          <p:nvPr/>
        </p:nvPicPr>
        <p:blipFill rotWithShape="1">
          <a:blip r:embed="rId3">
            <a:alphaModFix/>
          </a:blip>
          <a:srcRect b="3780" l="8225" r="8183" t="7692"/>
          <a:stretch/>
        </p:blipFill>
        <p:spPr>
          <a:xfrm>
            <a:off x="162475" y="989563"/>
            <a:ext cx="8819052" cy="3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2"/>
          <p:cNvSpPr/>
          <p:nvPr/>
        </p:nvSpPr>
        <p:spPr>
          <a:xfrm>
            <a:off x="5243425" y="4061773"/>
            <a:ext cx="1760738" cy="558467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2"/>
          <p:cNvSpPr txBox="1"/>
          <p:nvPr>
            <p:ph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30" name="Google Shape;1530;p6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Findings</a:t>
            </a:r>
            <a:endParaRPr/>
          </a:p>
        </p:txBody>
      </p:sp>
      <p:sp>
        <p:nvSpPr>
          <p:cNvPr id="1531" name="Google Shape;1531;p6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Discussion of main results</a:t>
            </a:r>
            <a:endParaRPr/>
          </a:p>
        </p:txBody>
      </p:sp>
      <p:grpSp>
        <p:nvGrpSpPr>
          <p:cNvPr id="1532" name="Google Shape;1532;p62"/>
          <p:cNvGrpSpPr/>
          <p:nvPr/>
        </p:nvGrpSpPr>
        <p:grpSpPr>
          <a:xfrm>
            <a:off x="5243428" y="756416"/>
            <a:ext cx="2998245" cy="3863837"/>
            <a:chOff x="5107174" y="602873"/>
            <a:chExt cx="3172075" cy="4087851"/>
          </a:xfrm>
        </p:grpSpPr>
        <p:sp>
          <p:nvSpPr>
            <p:cNvPr id="1533" name="Google Shape;1533;p62"/>
            <p:cNvSpPr/>
            <p:nvPr/>
          </p:nvSpPr>
          <p:spPr>
            <a:xfrm rot="-487177">
              <a:off x="6237137" y="3836636"/>
              <a:ext cx="823987" cy="488129"/>
            </a:xfrm>
            <a:custGeom>
              <a:rect b="b" l="l" r="r" t="t"/>
              <a:pathLst>
                <a:path extrusionOk="0" h="18048" w="30466">
                  <a:moveTo>
                    <a:pt x="3508" y="1"/>
                  </a:moveTo>
                  <a:lnTo>
                    <a:pt x="877" y="4514"/>
                  </a:lnTo>
                  <a:cubicBezTo>
                    <a:pt x="0" y="10163"/>
                    <a:pt x="6422" y="6629"/>
                    <a:pt x="11761" y="9208"/>
                  </a:cubicBezTo>
                  <a:cubicBezTo>
                    <a:pt x="15372" y="10962"/>
                    <a:pt x="19343" y="13438"/>
                    <a:pt x="23006" y="15269"/>
                  </a:cubicBezTo>
                  <a:cubicBezTo>
                    <a:pt x="24244" y="15888"/>
                    <a:pt x="26307" y="17926"/>
                    <a:pt x="27596" y="18029"/>
                  </a:cubicBezTo>
                  <a:cubicBezTo>
                    <a:pt x="27762" y="18042"/>
                    <a:pt x="27914" y="18048"/>
                    <a:pt x="28055" y="18048"/>
                  </a:cubicBezTo>
                  <a:cubicBezTo>
                    <a:pt x="30465" y="18048"/>
                    <a:pt x="29382" y="16206"/>
                    <a:pt x="27287" y="13696"/>
                  </a:cubicBezTo>
                  <a:cubicBezTo>
                    <a:pt x="23444" y="9054"/>
                    <a:pt x="7712" y="1394"/>
                    <a:pt x="3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 rot="-487177">
              <a:off x="6838314" y="4228563"/>
              <a:ext cx="252584" cy="212177"/>
            </a:xfrm>
            <a:custGeom>
              <a:rect b="b" l="l" r="r" t="t"/>
              <a:pathLst>
                <a:path extrusionOk="0" h="7845" w="9339">
                  <a:moveTo>
                    <a:pt x="4123" y="1"/>
                  </a:moveTo>
                  <a:cubicBezTo>
                    <a:pt x="2154" y="1"/>
                    <a:pt x="453" y="1506"/>
                    <a:pt x="261" y="3505"/>
                  </a:cubicBezTo>
                  <a:cubicBezTo>
                    <a:pt x="0" y="6017"/>
                    <a:pt x="2021" y="7844"/>
                    <a:pt x="4185" y="7844"/>
                  </a:cubicBezTo>
                  <a:cubicBezTo>
                    <a:pt x="5020" y="7844"/>
                    <a:pt x="5876" y="7572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 rot="-487177">
              <a:off x="6867375" y="4273571"/>
              <a:ext cx="134663" cy="122384"/>
            </a:xfrm>
            <a:custGeom>
              <a:rect b="b" l="l" r="r" t="t"/>
              <a:pathLst>
                <a:path extrusionOk="0" h="4525" w="4979">
                  <a:moveTo>
                    <a:pt x="2645" y="0"/>
                  </a:moveTo>
                  <a:cubicBezTo>
                    <a:pt x="1331" y="0"/>
                    <a:pt x="224" y="970"/>
                    <a:pt x="78" y="2307"/>
                  </a:cubicBezTo>
                  <a:cubicBezTo>
                    <a:pt x="1" y="3158"/>
                    <a:pt x="362" y="3983"/>
                    <a:pt x="1032" y="4525"/>
                  </a:cubicBezTo>
                  <a:cubicBezTo>
                    <a:pt x="852" y="4138"/>
                    <a:pt x="775" y="3700"/>
                    <a:pt x="826" y="3261"/>
                  </a:cubicBezTo>
                  <a:cubicBezTo>
                    <a:pt x="987" y="1867"/>
                    <a:pt x="2151" y="969"/>
                    <a:pt x="3382" y="969"/>
                  </a:cubicBezTo>
                  <a:cubicBezTo>
                    <a:pt x="3928" y="969"/>
                    <a:pt x="4487" y="1145"/>
                    <a:pt x="4978" y="1533"/>
                  </a:cubicBezTo>
                  <a:cubicBezTo>
                    <a:pt x="4592" y="682"/>
                    <a:pt x="3792" y="115"/>
                    <a:pt x="2889" y="11"/>
                  </a:cubicBezTo>
                  <a:cubicBezTo>
                    <a:pt x="2807" y="4"/>
                    <a:pt x="2726" y="0"/>
                    <a:pt x="2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 rot="-487177">
              <a:off x="5323995" y="3948010"/>
              <a:ext cx="885220" cy="221751"/>
            </a:xfrm>
            <a:custGeom>
              <a:rect b="b" l="l" r="r" t="t"/>
              <a:pathLst>
                <a:path extrusionOk="0" h="8199" w="32730">
                  <a:moveTo>
                    <a:pt x="30964" y="1"/>
                  </a:moveTo>
                  <a:cubicBezTo>
                    <a:pt x="25383" y="1"/>
                    <a:pt x="9707" y="1465"/>
                    <a:pt x="4746" y="4224"/>
                  </a:cubicBezTo>
                  <a:cubicBezTo>
                    <a:pt x="1729" y="5900"/>
                    <a:pt x="1" y="7293"/>
                    <a:pt x="2889" y="8118"/>
                  </a:cubicBezTo>
                  <a:cubicBezTo>
                    <a:pt x="3068" y="8174"/>
                    <a:pt x="3276" y="8198"/>
                    <a:pt x="3506" y="8198"/>
                  </a:cubicBezTo>
                  <a:cubicBezTo>
                    <a:pt x="4868" y="8198"/>
                    <a:pt x="6985" y="7351"/>
                    <a:pt x="8176" y="7241"/>
                  </a:cubicBezTo>
                  <a:cubicBezTo>
                    <a:pt x="12251" y="6829"/>
                    <a:pt x="16868" y="5952"/>
                    <a:pt x="20865" y="5642"/>
                  </a:cubicBezTo>
                  <a:cubicBezTo>
                    <a:pt x="21118" y="5621"/>
                    <a:pt x="21369" y="5611"/>
                    <a:pt x="21618" y="5611"/>
                  </a:cubicBezTo>
                  <a:cubicBezTo>
                    <a:pt x="25219" y="5611"/>
                    <a:pt x="28325" y="7673"/>
                    <a:pt x="30386" y="7673"/>
                  </a:cubicBezTo>
                  <a:cubicBezTo>
                    <a:pt x="31503" y="7673"/>
                    <a:pt x="32313" y="7068"/>
                    <a:pt x="32729" y="5204"/>
                  </a:cubicBezTo>
                  <a:lnTo>
                    <a:pt x="31930" y="20"/>
                  </a:lnTo>
                  <a:cubicBezTo>
                    <a:pt x="31656" y="7"/>
                    <a:pt x="31332" y="1"/>
                    <a:pt x="30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 rot="-487177">
              <a:off x="5336635" y="4172986"/>
              <a:ext cx="252611" cy="212150"/>
            </a:xfrm>
            <a:custGeom>
              <a:rect b="b" l="l" r="r" t="t"/>
              <a:pathLst>
                <a:path extrusionOk="0" h="7844" w="9340">
                  <a:moveTo>
                    <a:pt x="4119" y="0"/>
                  </a:moveTo>
                  <a:cubicBezTo>
                    <a:pt x="2132" y="0"/>
                    <a:pt x="454" y="1505"/>
                    <a:pt x="261" y="3505"/>
                  </a:cubicBezTo>
                  <a:cubicBezTo>
                    <a:pt x="1" y="6016"/>
                    <a:pt x="2022" y="7844"/>
                    <a:pt x="4185" y="7844"/>
                  </a:cubicBezTo>
                  <a:cubicBezTo>
                    <a:pt x="5021" y="7844"/>
                    <a:pt x="5877" y="7571"/>
                    <a:pt x="6632" y="6960"/>
                  </a:cubicBezTo>
                  <a:cubicBezTo>
                    <a:pt x="9340" y="4742"/>
                    <a:pt x="8024" y="358"/>
                    <a:pt x="4542" y="23"/>
                  </a:cubicBezTo>
                  <a:cubicBezTo>
                    <a:pt x="4400" y="8"/>
                    <a:pt x="425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 rot="-487177">
              <a:off x="5365715" y="4217858"/>
              <a:ext cx="134663" cy="122519"/>
            </a:xfrm>
            <a:custGeom>
              <a:rect b="b" l="l" r="r" t="t"/>
              <a:pathLst>
                <a:path extrusionOk="0" h="4530" w="4979">
                  <a:moveTo>
                    <a:pt x="2608" y="0"/>
                  </a:moveTo>
                  <a:cubicBezTo>
                    <a:pt x="1310" y="0"/>
                    <a:pt x="222" y="986"/>
                    <a:pt x="78" y="2285"/>
                  </a:cubicBezTo>
                  <a:cubicBezTo>
                    <a:pt x="1" y="3162"/>
                    <a:pt x="362" y="3987"/>
                    <a:pt x="1032" y="4529"/>
                  </a:cubicBezTo>
                  <a:cubicBezTo>
                    <a:pt x="852" y="4116"/>
                    <a:pt x="774" y="3678"/>
                    <a:pt x="826" y="3265"/>
                  </a:cubicBezTo>
                  <a:cubicBezTo>
                    <a:pt x="987" y="1865"/>
                    <a:pt x="2162" y="964"/>
                    <a:pt x="3400" y="964"/>
                  </a:cubicBezTo>
                  <a:cubicBezTo>
                    <a:pt x="3940" y="964"/>
                    <a:pt x="4492" y="1135"/>
                    <a:pt x="4978" y="1511"/>
                  </a:cubicBezTo>
                  <a:cubicBezTo>
                    <a:pt x="4591" y="686"/>
                    <a:pt x="3792" y="93"/>
                    <a:pt x="2889" y="16"/>
                  </a:cubicBezTo>
                  <a:cubicBezTo>
                    <a:pt x="2794" y="5"/>
                    <a:pt x="2700" y="0"/>
                    <a:pt x="2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 rot="-487177">
              <a:off x="6339624" y="4461774"/>
              <a:ext cx="252584" cy="212177"/>
            </a:xfrm>
            <a:custGeom>
              <a:rect b="b" l="l" r="r" t="t"/>
              <a:pathLst>
                <a:path extrusionOk="0" h="7845" w="9339">
                  <a:moveTo>
                    <a:pt x="4123" y="1"/>
                  </a:moveTo>
                  <a:cubicBezTo>
                    <a:pt x="2154" y="1"/>
                    <a:pt x="453" y="1507"/>
                    <a:pt x="261" y="3531"/>
                  </a:cubicBezTo>
                  <a:cubicBezTo>
                    <a:pt x="0" y="6023"/>
                    <a:pt x="2020" y="7845"/>
                    <a:pt x="4182" y="7845"/>
                  </a:cubicBezTo>
                  <a:cubicBezTo>
                    <a:pt x="5018" y="7845"/>
                    <a:pt x="5876" y="7573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 rot="-487177">
              <a:off x="6368065" y="4506876"/>
              <a:ext cx="134636" cy="123087"/>
            </a:xfrm>
            <a:custGeom>
              <a:rect b="b" l="l" r="r" t="t"/>
              <a:pathLst>
                <a:path extrusionOk="0" h="4551" w="4978">
                  <a:moveTo>
                    <a:pt x="2649" y="0"/>
                  </a:moveTo>
                  <a:cubicBezTo>
                    <a:pt x="1333" y="0"/>
                    <a:pt x="225" y="993"/>
                    <a:pt x="103" y="2307"/>
                  </a:cubicBezTo>
                  <a:cubicBezTo>
                    <a:pt x="0" y="3184"/>
                    <a:pt x="361" y="4009"/>
                    <a:pt x="1032" y="4551"/>
                  </a:cubicBezTo>
                  <a:cubicBezTo>
                    <a:pt x="877" y="4138"/>
                    <a:pt x="800" y="3699"/>
                    <a:pt x="825" y="3287"/>
                  </a:cubicBezTo>
                  <a:cubicBezTo>
                    <a:pt x="987" y="1886"/>
                    <a:pt x="2174" y="986"/>
                    <a:pt x="3411" y="986"/>
                  </a:cubicBezTo>
                  <a:cubicBezTo>
                    <a:pt x="3951" y="986"/>
                    <a:pt x="4500" y="1157"/>
                    <a:pt x="4978" y="1533"/>
                  </a:cubicBezTo>
                  <a:cubicBezTo>
                    <a:pt x="4617" y="682"/>
                    <a:pt x="3817" y="115"/>
                    <a:pt x="2889" y="11"/>
                  </a:cubicBezTo>
                  <a:cubicBezTo>
                    <a:pt x="2808" y="4"/>
                    <a:pt x="2728" y="0"/>
                    <a:pt x="2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 rot="-487177">
              <a:off x="5812971" y="4459411"/>
              <a:ext cx="252611" cy="212474"/>
            </a:xfrm>
            <a:custGeom>
              <a:rect b="b" l="l" r="r" t="t"/>
              <a:pathLst>
                <a:path extrusionOk="0" h="7856" w="9340">
                  <a:moveTo>
                    <a:pt x="4123" y="1"/>
                  </a:moveTo>
                  <a:cubicBezTo>
                    <a:pt x="2155" y="1"/>
                    <a:pt x="454" y="1505"/>
                    <a:pt x="261" y="3505"/>
                  </a:cubicBezTo>
                  <a:cubicBezTo>
                    <a:pt x="1" y="6016"/>
                    <a:pt x="2019" y="7856"/>
                    <a:pt x="4181" y="7856"/>
                  </a:cubicBezTo>
                  <a:cubicBezTo>
                    <a:pt x="5018" y="7856"/>
                    <a:pt x="5876" y="7580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 rot="-487177">
              <a:off x="5842038" y="4504421"/>
              <a:ext cx="134636" cy="122384"/>
            </a:xfrm>
            <a:custGeom>
              <a:rect b="b" l="l" r="r" t="t"/>
              <a:pathLst>
                <a:path extrusionOk="0" h="4525" w="4978">
                  <a:moveTo>
                    <a:pt x="2644" y="0"/>
                  </a:moveTo>
                  <a:cubicBezTo>
                    <a:pt x="1331" y="0"/>
                    <a:pt x="223" y="970"/>
                    <a:pt x="78" y="2307"/>
                  </a:cubicBezTo>
                  <a:cubicBezTo>
                    <a:pt x="0" y="3158"/>
                    <a:pt x="361" y="3983"/>
                    <a:pt x="1032" y="4525"/>
                  </a:cubicBezTo>
                  <a:cubicBezTo>
                    <a:pt x="851" y="4138"/>
                    <a:pt x="774" y="3699"/>
                    <a:pt x="825" y="3261"/>
                  </a:cubicBezTo>
                  <a:cubicBezTo>
                    <a:pt x="987" y="1880"/>
                    <a:pt x="2159" y="985"/>
                    <a:pt x="3396" y="985"/>
                  </a:cubicBezTo>
                  <a:cubicBezTo>
                    <a:pt x="3937" y="985"/>
                    <a:pt x="4491" y="1156"/>
                    <a:pt x="4978" y="1533"/>
                  </a:cubicBezTo>
                  <a:cubicBezTo>
                    <a:pt x="4591" y="682"/>
                    <a:pt x="3791" y="115"/>
                    <a:pt x="2889" y="11"/>
                  </a:cubicBezTo>
                  <a:cubicBezTo>
                    <a:pt x="2807" y="4"/>
                    <a:pt x="2725" y="0"/>
                    <a:pt x="2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 rot="-487177">
              <a:off x="6184186" y="3960058"/>
              <a:ext cx="293694" cy="593635"/>
            </a:xfrm>
            <a:custGeom>
              <a:rect b="b" l="l" r="r" t="t"/>
              <a:pathLst>
                <a:path extrusionOk="0" h="21949" w="10859">
                  <a:moveTo>
                    <a:pt x="6242" y="1"/>
                  </a:moveTo>
                  <a:cubicBezTo>
                    <a:pt x="6242" y="1"/>
                    <a:pt x="1239" y="1265"/>
                    <a:pt x="620" y="3302"/>
                  </a:cubicBezTo>
                  <a:cubicBezTo>
                    <a:pt x="1" y="5365"/>
                    <a:pt x="2606" y="9208"/>
                    <a:pt x="4798" y="14650"/>
                  </a:cubicBezTo>
                  <a:cubicBezTo>
                    <a:pt x="6990" y="20092"/>
                    <a:pt x="7325" y="21949"/>
                    <a:pt x="7325" y="21949"/>
                  </a:cubicBezTo>
                  <a:lnTo>
                    <a:pt x="10652" y="21278"/>
                  </a:lnTo>
                  <a:cubicBezTo>
                    <a:pt x="10652" y="21278"/>
                    <a:pt x="10859" y="18906"/>
                    <a:pt x="9182" y="10910"/>
                  </a:cubicBezTo>
                  <a:cubicBezTo>
                    <a:pt x="7506" y="2915"/>
                    <a:pt x="6242" y="1"/>
                    <a:pt x="6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 rot="-487177">
              <a:off x="5851751" y="3962118"/>
              <a:ext cx="365528" cy="576218"/>
            </a:xfrm>
            <a:custGeom>
              <a:rect b="b" l="l" r="r" t="t"/>
              <a:pathLst>
                <a:path extrusionOk="0" h="21305" w="13515">
                  <a:moveTo>
                    <a:pt x="8434" y="1"/>
                  </a:moveTo>
                  <a:cubicBezTo>
                    <a:pt x="8434" y="1"/>
                    <a:pt x="6628" y="2606"/>
                    <a:pt x="3456" y="10137"/>
                  </a:cubicBezTo>
                  <a:cubicBezTo>
                    <a:pt x="258" y="17642"/>
                    <a:pt x="0" y="20015"/>
                    <a:pt x="0" y="20015"/>
                  </a:cubicBezTo>
                  <a:lnTo>
                    <a:pt x="3121" y="21304"/>
                  </a:lnTo>
                  <a:cubicBezTo>
                    <a:pt x="3121" y="21304"/>
                    <a:pt x="3817" y="19550"/>
                    <a:pt x="7015" y="14624"/>
                  </a:cubicBezTo>
                  <a:cubicBezTo>
                    <a:pt x="10213" y="9698"/>
                    <a:pt x="13515" y="6423"/>
                    <a:pt x="13308" y="4282"/>
                  </a:cubicBezTo>
                  <a:cubicBezTo>
                    <a:pt x="13076" y="2142"/>
                    <a:pt x="8434" y="1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 rot="-487177">
              <a:off x="5534454" y="2394137"/>
              <a:ext cx="802188" cy="319929"/>
            </a:xfrm>
            <a:custGeom>
              <a:rect b="b" l="l" r="r" t="t"/>
              <a:pathLst>
                <a:path extrusionOk="0" h="11829" w="29660">
                  <a:moveTo>
                    <a:pt x="3879" y="0"/>
                  </a:moveTo>
                  <a:cubicBezTo>
                    <a:pt x="3061" y="0"/>
                    <a:pt x="2362" y="99"/>
                    <a:pt x="1909" y="351"/>
                  </a:cubicBezTo>
                  <a:cubicBezTo>
                    <a:pt x="929" y="970"/>
                    <a:pt x="232" y="1951"/>
                    <a:pt x="0" y="3085"/>
                  </a:cubicBezTo>
                  <a:cubicBezTo>
                    <a:pt x="329" y="3067"/>
                    <a:pt x="657" y="3049"/>
                    <a:pt x="994" y="3049"/>
                  </a:cubicBezTo>
                  <a:cubicBezTo>
                    <a:pt x="1134" y="3049"/>
                    <a:pt x="1275" y="3052"/>
                    <a:pt x="1419" y="3060"/>
                  </a:cubicBezTo>
                  <a:cubicBezTo>
                    <a:pt x="2476" y="3137"/>
                    <a:pt x="3508" y="3317"/>
                    <a:pt x="4539" y="3550"/>
                  </a:cubicBezTo>
                  <a:cubicBezTo>
                    <a:pt x="5752" y="3782"/>
                    <a:pt x="6964" y="4065"/>
                    <a:pt x="8176" y="4349"/>
                  </a:cubicBezTo>
                  <a:cubicBezTo>
                    <a:pt x="10213" y="4839"/>
                    <a:pt x="12277" y="5174"/>
                    <a:pt x="14340" y="5613"/>
                  </a:cubicBezTo>
                  <a:cubicBezTo>
                    <a:pt x="16687" y="6129"/>
                    <a:pt x="19008" y="6722"/>
                    <a:pt x="21252" y="7444"/>
                  </a:cubicBezTo>
                  <a:cubicBezTo>
                    <a:pt x="23341" y="8114"/>
                    <a:pt x="25456" y="8888"/>
                    <a:pt x="27235" y="9971"/>
                  </a:cubicBezTo>
                  <a:cubicBezTo>
                    <a:pt x="28061" y="10410"/>
                    <a:pt x="28731" y="11055"/>
                    <a:pt x="29195" y="11828"/>
                  </a:cubicBezTo>
                  <a:cubicBezTo>
                    <a:pt x="29660" y="10049"/>
                    <a:pt x="29041" y="7083"/>
                    <a:pt x="27106" y="5845"/>
                  </a:cubicBezTo>
                  <a:cubicBezTo>
                    <a:pt x="26513" y="5458"/>
                    <a:pt x="22103" y="4272"/>
                    <a:pt x="20530" y="3807"/>
                  </a:cubicBezTo>
                  <a:cubicBezTo>
                    <a:pt x="17100" y="2853"/>
                    <a:pt x="13669" y="1770"/>
                    <a:pt x="10213" y="970"/>
                  </a:cubicBezTo>
                  <a:cubicBezTo>
                    <a:pt x="8652" y="603"/>
                    <a:pt x="5901" y="0"/>
                    <a:pt x="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 rot="-487177">
              <a:off x="5538670" y="2474377"/>
              <a:ext cx="795913" cy="307839"/>
            </a:xfrm>
            <a:custGeom>
              <a:rect b="b" l="l" r="r" t="t"/>
              <a:pathLst>
                <a:path extrusionOk="0" h="11382" w="29428">
                  <a:moveTo>
                    <a:pt x="1102" y="1"/>
                  </a:moveTo>
                  <a:cubicBezTo>
                    <a:pt x="803" y="1"/>
                    <a:pt x="498" y="19"/>
                    <a:pt x="206" y="37"/>
                  </a:cubicBezTo>
                  <a:cubicBezTo>
                    <a:pt x="0" y="862"/>
                    <a:pt x="181" y="1765"/>
                    <a:pt x="671" y="2461"/>
                  </a:cubicBezTo>
                  <a:cubicBezTo>
                    <a:pt x="2321" y="4551"/>
                    <a:pt x="7634" y="5866"/>
                    <a:pt x="10445" y="6820"/>
                  </a:cubicBezTo>
                  <a:cubicBezTo>
                    <a:pt x="14314" y="8135"/>
                    <a:pt x="18337" y="9631"/>
                    <a:pt x="22232" y="10818"/>
                  </a:cubicBezTo>
                  <a:cubicBezTo>
                    <a:pt x="23469" y="11186"/>
                    <a:pt x="24577" y="11381"/>
                    <a:pt x="25541" y="11381"/>
                  </a:cubicBezTo>
                  <a:cubicBezTo>
                    <a:pt x="27412" y="11381"/>
                    <a:pt x="28738" y="10646"/>
                    <a:pt x="29402" y="9012"/>
                  </a:cubicBezTo>
                  <a:cubicBezTo>
                    <a:pt x="29402" y="8987"/>
                    <a:pt x="29402" y="8987"/>
                    <a:pt x="29427" y="8961"/>
                  </a:cubicBezTo>
                  <a:cubicBezTo>
                    <a:pt x="28808" y="6846"/>
                    <a:pt x="23986" y="5195"/>
                    <a:pt x="21535" y="4396"/>
                  </a:cubicBezTo>
                  <a:cubicBezTo>
                    <a:pt x="19266" y="3674"/>
                    <a:pt x="16919" y="3080"/>
                    <a:pt x="14598" y="2590"/>
                  </a:cubicBezTo>
                  <a:cubicBezTo>
                    <a:pt x="12534" y="2126"/>
                    <a:pt x="10471" y="1791"/>
                    <a:pt x="8408" y="1301"/>
                  </a:cubicBezTo>
                  <a:cubicBezTo>
                    <a:pt x="6190" y="785"/>
                    <a:pt x="3714" y="89"/>
                    <a:pt x="1470" y="11"/>
                  </a:cubicBezTo>
                  <a:cubicBezTo>
                    <a:pt x="1349" y="4"/>
                    <a:pt x="1226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2"/>
            <p:cNvSpPr/>
            <p:nvPr/>
          </p:nvSpPr>
          <p:spPr>
            <a:xfrm rot="-487177">
              <a:off x="5722013" y="2635327"/>
              <a:ext cx="392737" cy="767488"/>
            </a:xfrm>
            <a:custGeom>
              <a:rect b="b" l="l" r="r" t="t"/>
              <a:pathLst>
                <a:path extrusionOk="0" h="28377" w="14521">
                  <a:moveTo>
                    <a:pt x="8924" y="0"/>
                  </a:moveTo>
                  <a:cubicBezTo>
                    <a:pt x="8924" y="0"/>
                    <a:pt x="4153" y="14598"/>
                    <a:pt x="2141" y="20401"/>
                  </a:cubicBezTo>
                  <a:cubicBezTo>
                    <a:pt x="1471" y="22335"/>
                    <a:pt x="697" y="24243"/>
                    <a:pt x="1" y="25971"/>
                  </a:cubicBezTo>
                  <a:cubicBezTo>
                    <a:pt x="1672" y="27443"/>
                    <a:pt x="3945" y="28377"/>
                    <a:pt x="6098" y="28377"/>
                  </a:cubicBezTo>
                  <a:cubicBezTo>
                    <a:pt x="7001" y="28377"/>
                    <a:pt x="7884" y="28212"/>
                    <a:pt x="8692" y="27854"/>
                  </a:cubicBezTo>
                  <a:cubicBezTo>
                    <a:pt x="11581" y="18569"/>
                    <a:pt x="14521" y="1290"/>
                    <a:pt x="14521" y="1290"/>
                  </a:cubicBezTo>
                  <a:lnTo>
                    <a:pt x="8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2"/>
            <p:cNvSpPr/>
            <p:nvPr/>
          </p:nvSpPr>
          <p:spPr>
            <a:xfrm rot="-487177">
              <a:off x="5173345" y="2736565"/>
              <a:ext cx="1632288" cy="1052852"/>
            </a:xfrm>
            <a:custGeom>
              <a:rect b="b" l="l" r="r" t="t"/>
              <a:pathLst>
                <a:path extrusionOk="0" h="38928" w="60352">
                  <a:moveTo>
                    <a:pt x="13843" y="0"/>
                  </a:moveTo>
                  <a:cubicBezTo>
                    <a:pt x="11164" y="0"/>
                    <a:pt x="9095" y="842"/>
                    <a:pt x="7635" y="2785"/>
                  </a:cubicBezTo>
                  <a:cubicBezTo>
                    <a:pt x="4540" y="6937"/>
                    <a:pt x="5288" y="9929"/>
                    <a:pt x="3689" y="17976"/>
                  </a:cubicBezTo>
                  <a:cubicBezTo>
                    <a:pt x="2064" y="26022"/>
                    <a:pt x="1" y="28163"/>
                    <a:pt x="2399" y="31181"/>
                  </a:cubicBezTo>
                  <a:cubicBezTo>
                    <a:pt x="4798" y="34224"/>
                    <a:pt x="30202" y="32934"/>
                    <a:pt x="39770" y="34765"/>
                  </a:cubicBezTo>
                  <a:cubicBezTo>
                    <a:pt x="46746" y="36123"/>
                    <a:pt x="51930" y="38928"/>
                    <a:pt x="55161" y="38928"/>
                  </a:cubicBezTo>
                  <a:cubicBezTo>
                    <a:pt x="56350" y="38928"/>
                    <a:pt x="57275" y="38548"/>
                    <a:pt x="57927" y="37577"/>
                  </a:cubicBezTo>
                  <a:cubicBezTo>
                    <a:pt x="60351" y="33966"/>
                    <a:pt x="55864" y="21561"/>
                    <a:pt x="54316" y="18904"/>
                  </a:cubicBezTo>
                  <a:cubicBezTo>
                    <a:pt x="52769" y="16222"/>
                    <a:pt x="51737" y="12714"/>
                    <a:pt x="51737" y="12714"/>
                  </a:cubicBezTo>
                  <a:cubicBezTo>
                    <a:pt x="51737" y="12714"/>
                    <a:pt x="51528" y="12808"/>
                    <a:pt x="50748" y="12808"/>
                  </a:cubicBezTo>
                  <a:cubicBezTo>
                    <a:pt x="49795" y="12808"/>
                    <a:pt x="47990" y="12668"/>
                    <a:pt x="44670" y="12044"/>
                  </a:cubicBezTo>
                  <a:cubicBezTo>
                    <a:pt x="38635" y="10883"/>
                    <a:pt x="32807" y="5777"/>
                    <a:pt x="25353" y="2888"/>
                  </a:cubicBezTo>
                  <a:cubicBezTo>
                    <a:pt x="20728" y="1090"/>
                    <a:pt x="16891" y="0"/>
                    <a:pt x="13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2"/>
            <p:cNvSpPr/>
            <p:nvPr/>
          </p:nvSpPr>
          <p:spPr>
            <a:xfrm rot="-487177">
              <a:off x="5228860" y="2781777"/>
              <a:ext cx="855902" cy="629985"/>
            </a:xfrm>
            <a:custGeom>
              <a:rect b="b" l="l" r="r" t="t"/>
              <a:pathLst>
                <a:path extrusionOk="0" h="23293" w="31646">
                  <a:moveTo>
                    <a:pt x="10793" y="1"/>
                  </a:moveTo>
                  <a:cubicBezTo>
                    <a:pt x="8112" y="1"/>
                    <a:pt x="6042" y="845"/>
                    <a:pt x="4591" y="2789"/>
                  </a:cubicBezTo>
                  <a:cubicBezTo>
                    <a:pt x="1496" y="6941"/>
                    <a:pt x="2244" y="9907"/>
                    <a:pt x="645" y="17980"/>
                  </a:cubicBezTo>
                  <a:cubicBezTo>
                    <a:pt x="413" y="19037"/>
                    <a:pt x="206" y="19991"/>
                    <a:pt x="0" y="20842"/>
                  </a:cubicBezTo>
                  <a:cubicBezTo>
                    <a:pt x="2992" y="21049"/>
                    <a:pt x="6035" y="21745"/>
                    <a:pt x="8898" y="22261"/>
                  </a:cubicBezTo>
                  <a:cubicBezTo>
                    <a:pt x="11929" y="22816"/>
                    <a:pt x="15038" y="23292"/>
                    <a:pt x="18118" y="23292"/>
                  </a:cubicBezTo>
                  <a:cubicBezTo>
                    <a:pt x="20907" y="23292"/>
                    <a:pt x="23672" y="22901"/>
                    <a:pt x="26332" y="21822"/>
                  </a:cubicBezTo>
                  <a:cubicBezTo>
                    <a:pt x="28783" y="20842"/>
                    <a:pt x="31130" y="19089"/>
                    <a:pt x="31413" y="16303"/>
                  </a:cubicBezTo>
                  <a:cubicBezTo>
                    <a:pt x="31645" y="13827"/>
                    <a:pt x="30201" y="11403"/>
                    <a:pt x="28757" y="9494"/>
                  </a:cubicBezTo>
                  <a:cubicBezTo>
                    <a:pt x="26900" y="7148"/>
                    <a:pt x="24682" y="5110"/>
                    <a:pt x="22206" y="3434"/>
                  </a:cubicBezTo>
                  <a:cubicBezTo>
                    <a:pt x="21484" y="2944"/>
                    <a:pt x="20710" y="2454"/>
                    <a:pt x="19936" y="2015"/>
                  </a:cubicBezTo>
                  <a:cubicBezTo>
                    <a:pt x="16355" y="742"/>
                    <a:pt x="13306" y="1"/>
                    <a:pt x="10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2"/>
            <p:cNvSpPr/>
            <p:nvPr/>
          </p:nvSpPr>
          <p:spPr>
            <a:xfrm rot="-487177">
              <a:off x="6310927" y="1246563"/>
              <a:ext cx="1236062" cy="1685974"/>
            </a:xfrm>
            <a:custGeom>
              <a:rect b="b" l="l" r="r" t="t"/>
              <a:pathLst>
                <a:path extrusionOk="0" h="62337" w="45702">
                  <a:moveTo>
                    <a:pt x="45702" y="0"/>
                  </a:moveTo>
                  <a:cubicBezTo>
                    <a:pt x="45701" y="0"/>
                    <a:pt x="34457" y="1548"/>
                    <a:pt x="32316" y="3095"/>
                  </a:cubicBezTo>
                  <a:cubicBezTo>
                    <a:pt x="30176" y="4642"/>
                    <a:pt x="28474" y="5880"/>
                    <a:pt x="27880" y="10187"/>
                  </a:cubicBezTo>
                  <a:cubicBezTo>
                    <a:pt x="27287" y="14494"/>
                    <a:pt x="27674" y="23083"/>
                    <a:pt x="25404" y="26616"/>
                  </a:cubicBezTo>
                  <a:cubicBezTo>
                    <a:pt x="23109" y="30175"/>
                    <a:pt x="15707" y="35746"/>
                    <a:pt x="11916" y="38531"/>
                  </a:cubicBezTo>
                  <a:cubicBezTo>
                    <a:pt x="8099" y="41317"/>
                    <a:pt x="5442" y="41601"/>
                    <a:pt x="2941" y="45547"/>
                  </a:cubicBezTo>
                  <a:cubicBezTo>
                    <a:pt x="465" y="49493"/>
                    <a:pt x="1" y="53542"/>
                    <a:pt x="1110" y="56791"/>
                  </a:cubicBezTo>
                  <a:cubicBezTo>
                    <a:pt x="2193" y="60041"/>
                    <a:pt x="2709" y="62336"/>
                    <a:pt x="2709" y="62336"/>
                  </a:cubicBezTo>
                  <a:cubicBezTo>
                    <a:pt x="2709" y="62336"/>
                    <a:pt x="37836" y="20891"/>
                    <a:pt x="39615" y="18105"/>
                  </a:cubicBezTo>
                  <a:cubicBezTo>
                    <a:pt x="39873" y="17693"/>
                    <a:pt x="40079" y="17254"/>
                    <a:pt x="40260" y="16816"/>
                  </a:cubicBezTo>
                  <a:cubicBezTo>
                    <a:pt x="40260" y="16816"/>
                    <a:pt x="35463" y="16326"/>
                    <a:pt x="34534" y="15165"/>
                  </a:cubicBezTo>
                  <a:cubicBezTo>
                    <a:pt x="33090" y="13437"/>
                    <a:pt x="33967" y="7789"/>
                    <a:pt x="35592" y="6241"/>
                  </a:cubicBezTo>
                  <a:cubicBezTo>
                    <a:pt x="36307" y="5563"/>
                    <a:pt x="38208" y="5386"/>
                    <a:pt x="39997" y="5386"/>
                  </a:cubicBezTo>
                  <a:cubicBezTo>
                    <a:pt x="41949" y="5386"/>
                    <a:pt x="43767" y="5597"/>
                    <a:pt x="43767" y="5597"/>
                  </a:cubicBezTo>
                  <a:cubicBezTo>
                    <a:pt x="43767" y="5984"/>
                    <a:pt x="43742" y="6396"/>
                    <a:pt x="43690" y="6809"/>
                  </a:cubicBezTo>
                  <a:cubicBezTo>
                    <a:pt x="44825" y="3121"/>
                    <a:pt x="45702" y="0"/>
                    <a:pt x="45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 rot="-487177">
              <a:off x="7321132" y="1369967"/>
              <a:ext cx="90713" cy="263700"/>
            </a:xfrm>
            <a:custGeom>
              <a:rect b="b" l="l" r="r" t="t"/>
              <a:pathLst>
                <a:path extrusionOk="0" h="9750" w="3354">
                  <a:moveTo>
                    <a:pt x="3354" y="1"/>
                  </a:moveTo>
                  <a:lnTo>
                    <a:pt x="3354" y="1"/>
                  </a:lnTo>
                  <a:cubicBezTo>
                    <a:pt x="3173" y="310"/>
                    <a:pt x="1" y="9724"/>
                    <a:pt x="1" y="9750"/>
                  </a:cubicBezTo>
                  <a:cubicBezTo>
                    <a:pt x="981" y="7532"/>
                    <a:pt x="2271" y="3560"/>
                    <a:pt x="3354" y="1"/>
                  </a:cubicBezTo>
                  <a:close/>
                </a:path>
              </a:pathLst>
            </a:custGeom>
            <a:solidFill>
              <a:srgbClr val="242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 rot="-487177">
              <a:off x="6402371" y="1777403"/>
              <a:ext cx="991917" cy="1162848"/>
            </a:xfrm>
            <a:custGeom>
              <a:rect b="b" l="l" r="r" t="t"/>
              <a:pathLst>
                <a:path extrusionOk="0" h="42995" w="36675">
                  <a:moveTo>
                    <a:pt x="36675" y="1"/>
                  </a:moveTo>
                  <a:cubicBezTo>
                    <a:pt x="35205" y="646"/>
                    <a:pt x="33580" y="1058"/>
                    <a:pt x="32033" y="1780"/>
                  </a:cubicBezTo>
                  <a:cubicBezTo>
                    <a:pt x="30537" y="2477"/>
                    <a:pt x="29299" y="3663"/>
                    <a:pt x="28525" y="5108"/>
                  </a:cubicBezTo>
                  <a:cubicBezTo>
                    <a:pt x="27622" y="6707"/>
                    <a:pt x="26797" y="8306"/>
                    <a:pt x="25843" y="9827"/>
                  </a:cubicBezTo>
                  <a:cubicBezTo>
                    <a:pt x="23908" y="12948"/>
                    <a:pt x="21304" y="15604"/>
                    <a:pt x="18235" y="17564"/>
                  </a:cubicBezTo>
                  <a:lnTo>
                    <a:pt x="12251" y="21433"/>
                  </a:lnTo>
                  <a:cubicBezTo>
                    <a:pt x="10575" y="22542"/>
                    <a:pt x="8821" y="23574"/>
                    <a:pt x="7299" y="24889"/>
                  </a:cubicBezTo>
                  <a:cubicBezTo>
                    <a:pt x="2683" y="28887"/>
                    <a:pt x="877" y="34457"/>
                    <a:pt x="0" y="40312"/>
                  </a:cubicBezTo>
                  <a:cubicBezTo>
                    <a:pt x="491" y="41963"/>
                    <a:pt x="723" y="42994"/>
                    <a:pt x="723" y="42994"/>
                  </a:cubicBezTo>
                  <a:cubicBezTo>
                    <a:pt x="723" y="42994"/>
                    <a:pt x="30743" y="7532"/>
                    <a:pt x="36675" y="1"/>
                  </a:cubicBezTo>
                  <a:close/>
                </a:path>
              </a:pathLst>
            </a:custGeom>
            <a:solidFill>
              <a:srgbClr val="242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2"/>
            <p:cNvSpPr/>
            <p:nvPr/>
          </p:nvSpPr>
          <p:spPr>
            <a:xfrm rot="-487177">
              <a:off x="7321132" y="1369967"/>
              <a:ext cx="90713" cy="263700"/>
            </a:xfrm>
            <a:custGeom>
              <a:rect b="b" l="l" r="r" t="t"/>
              <a:pathLst>
                <a:path extrusionOk="0" h="9750" w="3354">
                  <a:moveTo>
                    <a:pt x="3354" y="1"/>
                  </a:moveTo>
                  <a:lnTo>
                    <a:pt x="3354" y="1"/>
                  </a:lnTo>
                  <a:cubicBezTo>
                    <a:pt x="3173" y="310"/>
                    <a:pt x="1" y="9724"/>
                    <a:pt x="1" y="9750"/>
                  </a:cubicBezTo>
                  <a:cubicBezTo>
                    <a:pt x="981" y="7532"/>
                    <a:pt x="2271" y="3560"/>
                    <a:pt x="3354" y="1"/>
                  </a:cubicBezTo>
                  <a:close/>
                </a:path>
              </a:pathLst>
            </a:custGeom>
            <a:solidFill>
              <a:srgbClr val="553D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2"/>
            <p:cNvSpPr/>
            <p:nvPr/>
          </p:nvSpPr>
          <p:spPr>
            <a:xfrm rot="-487177">
              <a:off x="6364570" y="713144"/>
              <a:ext cx="1735496" cy="2451867"/>
            </a:xfrm>
            <a:custGeom>
              <a:rect b="b" l="l" r="r" t="t"/>
              <a:pathLst>
                <a:path extrusionOk="0" h="90655" w="64168">
                  <a:moveTo>
                    <a:pt x="54024" y="1"/>
                  </a:moveTo>
                  <a:cubicBezTo>
                    <a:pt x="53496" y="1"/>
                    <a:pt x="53032" y="59"/>
                    <a:pt x="52665" y="184"/>
                  </a:cubicBezTo>
                  <a:cubicBezTo>
                    <a:pt x="49209" y="1345"/>
                    <a:pt x="48873" y="6039"/>
                    <a:pt x="45701" y="11481"/>
                  </a:cubicBezTo>
                  <a:cubicBezTo>
                    <a:pt x="42529" y="16897"/>
                    <a:pt x="41162" y="23680"/>
                    <a:pt x="40079" y="27600"/>
                  </a:cubicBezTo>
                  <a:cubicBezTo>
                    <a:pt x="38999" y="31483"/>
                    <a:pt x="36097" y="36085"/>
                    <a:pt x="34854" y="36085"/>
                  </a:cubicBezTo>
                  <a:cubicBezTo>
                    <a:pt x="34850" y="36085"/>
                    <a:pt x="34847" y="36085"/>
                    <a:pt x="34843" y="36085"/>
                  </a:cubicBezTo>
                  <a:cubicBezTo>
                    <a:pt x="34463" y="36069"/>
                    <a:pt x="33949" y="36002"/>
                    <a:pt x="33349" y="36002"/>
                  </a:cubicBezTo>
                  <a:cubicBezTo>
                    <a:pt x="32032" y="36002"/>
                    <a:pt x="30300" y="36323"/>
                    <a:pt x="28654" y="38200"/>
                  </a:cubicBezTo>
                  <a:cubicBezTo>
                    <a:pt x="26281" y="40908"/>
                    <a:pt x="17692" y="59142"/>
                    <a:pt x="13463" y="63991"/>
                  </a:cubicBezTo>
                  <a:cubicBezTo>
                    <a:pt x="9233" y="68839"/>
                    <a:pt x="77" y="78408"/>
                    <a:pt x="52" y="80419"/>
                  </a:cubicBezTo>
                  <a:cubicBezTo>
                    <a:pt x="0" y="82457"/>
                    <a:pt x="1676" y="89240"/>
                    <a:pt x="3147" y="90426"/>
                  </a:cubicBezTo>
                  <a:cubicBezTo>
                    <a:pt x="3339" y="90581"/>
                    <a:pt x="3526" y="90655"/>
                    <a:pt x="3724" y="90655"/>
                  </a:cubicBezTo>
                  <a:cubicBezTo>
                    <a:pt x="5042" y="90655"/>
                    <a:pt x="6860" y="87404"/>
                    <a:pt x="14056" y="83256"/>
                  </a:cubicBezTo>
                  <a:cubicBezTo>
                    <a:pt x="22335" y="78459"/>
                    <a:pt x="29195" y="70567"/>
                    <a:pt x="34611" y="63733"/>
                  </a:cubicBezTo>
                  <a:cubicBezTo>
                    <a:pt x="40027" y="56924"/>
                    <a:pt x="39821" y="53571"/>
                    <a:pt x="42529" y="49470"/>
                  </a:cubicBezTo>
                  <a:cubicBezTo>
                    <a:pt x="45211" y="45370"/>
                    <a:pt x="49982" y="36962"/>
                    <a:pt x="55166" y="29895"/>
                  </a:cubicBezTo>
                  <a:cubicBezTo>
                    <a:pt x="60376" y="22854"/>
                    <a:pt x="64167" y="8231"/>
                    <a:pt x="63600" y="5033"/>
                  </a:cubicBezTo>
                  <a:cubicBezTo>
                    <a:pt x="63089" y="2277"/>
                    <a:pt x="57312" y="1"/>
                    <a:pt x="54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2"/>
            <p:cNvSpPr/>
            <p:nvPr/>
          </p:nvSpPr>
          <p:spPr>
            <a:xfrm rot="-487177">
              <a:off x="7244258" y="709758"/>
              <a:ext cx="487615" cy="903124"/>
            </a:xfrm>
            <a:custGeom>
              <a:rect b="b" l="l" r="r" t="t"/>
              <a:pathLst>
                <a:path extrusionOk="0" h="33392" w="18029">
                  <a:moveTo>
                    <a:pt x="14212" y="1"/>
                  </a:moveTo>
                  <a:cubicBezTo>
                    <a:pt x="12432" y="2038"/>
                    <a:pt x="11633" y="5804"/>
                    <a:pt x="9208" y="9956"/>
                  </a:cubicBezTo>
                  <a:cubicBezTo>
                    <a:pt x="6036" y="15398"/>
                    <a:pt x="4669" y="22181"/>
                    <a:pt x="3586" y="26075"/>
                  </a:cubicBezTo>
                  <a:cubicBezTo>
                    <a:pt x="2838" y="28680"/>
                    <a:pt x="1626" y="31104"/>
                    <a:pt x="1" y="33271"/>
                  </a:cubicBezTo>
                  <a:cubicBezTo>
                    <a:pt x="468" y="33351"/>
                    <a:pt x="946" y="33392"/>
                    <a:pt x="1427" y="33392"/>
                  </a:cubicBezTo>
                  <a:cubicBezTo>
                    <a:pt x="1716" y="33392"/>
                    <a:pt x="2006" y="33377"/>
                    <a:pt x="2296" y="33348"/>
                  </a:cubicBezTo>
                  <a:cubicBezTo>
                    <a:pt x="4334" y="33168"/>
                    <a:pt x="6216" y="32213"/>
                    <a:pt x="7790" y="30950"/>
                  </a:cubicBezTo>
                  <a:cubicBezTo>
                    <a:pt x="9466" y="29608"/>
                    <a:pt x="10704" y="27906"/>
                    <a:pt x="11761" y="26101"/>
                  </a:cubicBezTo>
                  <a:cubicBezTo>
                    <a:pt x="13051" y="23934"/>
                    <a:pt x="14186" y="21716"/>
                    <a:pt x="15140" y="19395"/>
                  </a:cubicBezTo>
                  <a:cubicBezTo>
                    <a:pt x="16739" y="15656"/>
                    <a:pt x="18029" y="11555"/>
                    <a:pt x="17951" y="7454"/>
                  </a:cubicBezTo>
                  <a:cubicBezTo>
                    <a:pt x="17900" y="5056"/>
                    <a:pt x="17435" y="130"/>
                    <a:pt x="14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2"/>
            <p:cNvSpPr/>
            <p:nvPr/>
          </p:nvSpPr>
          <p:spPr>
            <a:xfrm rot="-487177">
              <a:off x="6429826" y="1845860"/>
              <a:ext cx="874753" cy="1142618"/>
            </a:xfrm>
            <a:custGeom>
              <a:rect b="b" l="l" r="r" t="t"/>
              <a:pathLst>
                <a:path extrusionOk="0" h="42247" w="32343">
                  <a:moveTo>
                    <a:pt x="27494" y="1"/>
                  </a:moveTo>
                  <a:cubicBezTo>
                    <a:pt x="24244" y="5314"/>
                    <a:pt x="17126" y="19937"/>
                    <a:pt x="13412" y="24193"/>
                  </a:cubicBezTo>
                  <a:cubicBezTo>
                    <a:pt x="9182" y="29041"/>
                    <a:pt x="26" y="38635"/>
                    <a:pt x="1" y="40647"/>
                  </a:cubicBezTo>
                  <a:cubicBezTo>
                    <a:pt x="1" y="41189"/>
                    <a:pt x="52" y="41730"/>
                    <a:pt x="155" y="42246"/>
                  </a:cubicBezTo>
                  <a:cubicBezTo>
                    <a:pt x="1754" y="41653"/>
                    <a:pt x="3328" y="40982"/>
                    <a:pt x="4849" y="40209"/>
                  </a:cubicBezTo>
                  <a:cubicBezTo>
                    <a:pt x="8769" y="38249"/>
                    <a:pt x="12458" y="35824"/>
                    <a:pt x="15810" y="33013"/>
                  </a:cubicBezTo>
                  <a:cubicBezTo>
                    <a:pt x="20865" y="28758"/>
                    <a:pt x="24889" y="22980"/>
                    <a:pt x="27726" y="17074"/>
                  </a:cubicBezTo>
                  <a:cubicBezTo>
                    <a:pt x="30253" y="11813"/>
                    <a:pt x="32342" y="4437"/>
                    <a:pt x="27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2"/>
            <p:cNvSpPr/>
            <p:nvPr/>
          </p:nvSpPr>
          <p:spPr>
            <a:xfrm rot="-487177">
              <a:off x="6444858" y="2400511"/>
              <a:ext cx="756859" cy="765892"/>
            </a:xfrm>
            <a:custGeom>
              <a:rect b="b" l="l" r="r" t="t"/>
              <a:pathLst>
                <a:path extrusionOk="0" h="28318" w="27984">
                  <a:moveTo>
                    <a:pt x="17667" y="0"/>
                  </a:moveTo>
                  <a:cubicBezTo>
                    <a:pt x="17667" y="0"/>
                    <a:pt x="9182" y="10007"/>
                    <a:pt x="6474" y="12561"/>
                  </a:cubicBezTo>
                  <a:cubicBezTo>
                    <a:pt x="3740" y="15114"/>
                    <a:pt x="1316" y="19756"/>
                    <a:pt x="671" y="20530"/>
                  </a:cubicBezTo>
                  <a:cubicBezTo>
                    <a:pt x="1" y="21329"/>
                    <a:pt x="1600" y="25611"/>
                    <a:pt x="3018" y="27983"/>
                  </a:cubicBezTo>
                  <a:cubicBezTo>
                    <a:pt x="3154" y="28213"/>
                    <a:pt x="3407" y="28318"/>
                    <a:pt x="3756" y="28318"/>
                  </a:cubicBezTo>
                  <a:cubicBezTo>
                    <a:pt x="7055" y="28318"/>
                    <a:pt x="18930" y="18953"/>
                    <a:pt x="21355" y="16971"/>
                  </a:cubicBezTo>
                  <a:cubicBezTo>
                    <a:pt x="24037" y="14779"/>
                    <a:pt x="27983" y="8511"/>
                    <a:pt x="27983" y="8511"/>
                  </a:cubicBezTo>
                  <a:lnTo>
                    <a:pt x="19653" y="631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2"/>
            <p:cNvSpPr/>
            <p:nvPr/>
          </p:nvSpPr>
          <p:spPr>
            <a:xfrm rot="-487177">
              <a:off x="6489800" y="2619029"/>
              <a:ext cx="719184" cy="684997"/>
            </a:xfrm>
            <a:custGeom>
              <a:rect b="b" l="l" r="r" t="t"/>
              <a:pathLst>
                <a:path extrusionOk="0" fill="none" h="25327" w="26591">
                  <a:moveTo>
                    <a:pt x="26591" y="0"/>
                  </a:moveTo>
                  <a:lnTo>
                    <a:pt x="1" y="25327"/>
                  </a:lnTo>
                </a:path>
              </a:pathLst>
            </a:custGeom>
            <a:noFill/>
            <a:ln cap="flat" cmpd="sng" w="8375">
              <a:solidFill>
                <a:srgbClr val="6554B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2"/>
            <p:cNvSpPr/>
            <p:nvPr/>
          </p:nvSpPr>
          <p:spPr>
            <a:xfrm rot="-487177">
              <a:off x="6541427" y="2675017"/>
              <a:ext cx="719887" cy="684321"/>
            </a:xfrm>
            <a:custGeom>
              <a:rect b="b" l="l" r="r" t="t"/>
              <a:pathLst>
                <a:path extrusionOk="0" fill="none" h="25302" w="26617">
                  <a:moveTo>
                    <a:pt x="26617" y="1"/>
                  </a:moveTo>
                  <a:lnTo>
                    <a:pt x="1" y="25301"/>
                  </a:lnTo>
                </a:path>
              </a:pathLst>
            </a:custGeom>
            <a:noFill/>
            <a:ln cap="flat" cmpd="sng" w="8375">
              <a:solidFill>
                <a:srgbClr val="6554B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2"/>
            <p:cNvSpPr/>
            <p:nvPr/>
          </p:nvSpPr>
          <p:spPr>
            <a:xfrm rot="-487177">
              <a:off x="6572753" y="2760783"/>
              <a:ext cx="719184" cy="685024"/>
            </a:xfrm>
            <a:custGeom>
              <a:rect b="b" l="l" r="r" t="t"/>
              <a:pathLst>
                <a:path extrusionOk="0" fill="none" h="25328" w="26591">
                  <a:moveTo>
                    <a:pt x="26590" y="1"/>
                  </a:moveTo>
                  <a:lnTo>
                    <a:pt x="0" y="25327"/>
                  </a:lnTo>
                </a:path>
              </a:pathLst>
            </a:custGeom>
            <a:noFill/>
            <a:ln cap="flat" cmpd="sng" w="8375">
              <a:solidFill>
                <a:srgbClr val="6554B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 rot="-487177">
              <a:off x="6392054" y="1261633"/>
              <a:ext cx="1662255" cy="2377571"/>
            </a:xfrm>
            <a:custGeom>
              <a:rect b="b" l="l" r="r" t="t"/>
              <a:pathLst>
                <a:path extrusionOk="0" h="87908" w="61460">
                  <a:moveTo>
                    <a:pt x="61279" y="0"/>
                  </a:moveTo>
                  <a:cubicBezTo>
                    <a:pt x="59809" y="568"/>
                    <a:pt x="58391" y="3250"/>
                    <a:pt x="57669" y="4694"/>
                  </a:cubicBezTo>
                  <a:cubicBezTo>
                    <a:pt x="53980" y="12096"/>
                    <a:pt x="48693" y="18415"/>
                    <a:pt x="43896" y="25043"/>
                  </a:cubicBezTo>
                  <a:cubicBezTo>
                    <a:pt x="41781" y="27957"/>
                    <a:pt x="40518" y="31259"/>
                    <a:pt x="39228" y="34560"/>
                  </a:cubicBezTo>
                  <a:cubicBezTo>
                    <a:pt x="38016" y="37655"/>
                    <a:pt x="36082" y="41007"/>
                    <a:pt x="34147" y="43844"/>
                  </a:cubicBezTo>
                  <a:cubicBezTo>
                    <a:pt x="29660" y="50447"/>
                    <a:pt x="23728" y="55244"/>
                    <a:pt x="17564" y="60247"/>
                  </a:cubicBezTo>
                  <a:cubicBezTo>
                    <a:pt x="12896" y="64064"/>
                    <a:pt x="7686" y="66927"/>
                    <a:pt x="3766" y="71492"/>
                  </a:cubicBezTo>
                  <a:cubicBezTo>
                    <a:pt x="1703" y="73891"/>
                    <a:pt x="0" y="76805"/>
                    <a:pt x="1806" y="79823"/>
                  </a:cubicBezTo>
                  <a:cubicBezTo>
                    <a:pt x="2554" y="81086"/>
                    <a:pt x="3946" y="81783"/>
                    <a:pt x="4978" y="82789"/>
                  </a:cubicBezTo>
                  <a:cubicBezTo>
                    <a:pt x="6035" y="83794"/>
                    <a:pt x="6887" y="84929"/>
                    <a:pt x="8047" y="85832"/>
                  </a:cubicBezTo>
                  <a:cubicBezTo>
                    <a:pt x="9896" y="87292"/>
                    <a:pt x="11834" y="87908"/>
                    <a:pt x="13781" y="87908"/>
                  </a:cubicBezTo>
                  <a:cubicBezTo>
                    <a:pt x="20738" y="87908"/>
                    <a:pt x="27804" y="80036"/>
                    <a:pt x="31310" y="74716"/>
                  </a:cubicBezTo>
                  <a:cubicBezTo>
                    <a:pt x="32961" y="72189"/>
                    <a:pt x="34637" y="69532"/>
                    <a:pt x="36288" y="67056"/>
                  </a:cubicBezTo>
                  <a:cubicBezTo>
                    <a:pt x="37939" y="64606"/>
                    <a:pt x="44335" y="54264"/>
                    <a:pt x="46088" y="51659"/>
                  </a:cubicBezTo>
                  <a:cubicBezTo>
                    <a:pt x="49828" y="46166"/>
                    <a:pt x="51891" y="40672"/>
                    <a:pt x="52175" y="34044"/>
                  </a:cubicBezTo>
                  <a:cubicBezTo>
                    <a:pt x="52433" y="28344"/>
                    <a:pt x="53000" y="22541"/>
                    <a:pt x="55218" y="17409"/>
                  </a:cubicBezTo>
                  <a:cubicBezTo>
                    <a:pt x="56456" y="14520"/>
                    <a:pt x="57333" y="11606"/>
                    <a:pt x="58520" y="8795"/>
                  </a:cubicBezTo>
                  <a:cubicBezTo>
                    <a:pt x="59706" y="6009"/>
                    <a:pt x="60996" y="3121"/>
                    <a:pt x="61460" y="181"/>
                  </a:cubicBezTo>
                  <a:lnTo>
                    <a:pt x="612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 rot="-487177">
              <a:off x="6457993" y="2190565"/>
              <a:ext cx="1411835" cy="1461708"/>
            </a:xfrm>
            <a:custGeom>
              <a:rect b="b" l="l" r="r" t="t"/>
              <a:pathLst>
                <a:path extrusionOk="0" h="54045" w="52201">
                  <a:moveTo>
                    <a:pt x="52201" y="0"/>
                  </a:moveTo>
                  <a:cubicBezTo>
                    <a:pt x="44696" y="2837"/>
                    <a:pt x="42736" y="11916"/>
                    <a:pt x="38867" y="18002"/>
                  </a:cubicBezTo>
                  <a:cubicBezTo>
                    <a:pt x="36417" y="21897"/>
                    <a:pt x="33915" y="25791"/>
                    <a:pt x="30743" y="29144"/>
                  </a:cubicBezTo>
                  <a:cubicBezTo>
                    <a:pt x="27803" y="32265"/>
                    <a:pt x="24270" y="35024"/>
                    <a:pt x="19859" y="35411"/>
                  </a:cubicBezTo>
                  <a:cubicBezTo>
                    <a:pt x="19496" y="35442"/>
                    <a:pt x="19133" y="35457"/>
                    <a:pt x="18771" y="35457"/>
                  </a:cubicBezTo>
                  <a:cubicBezTo>
                    <a:pt x="15482" y="35457"/>
                    <a:pt x="12266" y="34221"/>
                    <a:pt x="9595" y="32316"/>
                  </a:cubicBezTo>
                  <a:cubicBezTo>
                    <a:pt x="7480" y="33864"/>
                    <a:pt x="5520" y="35643"/>
                    <a:pt x="3766" y="37629"/>
                  </a:cubicBezTo>
                  <a:cubicBezTo>
                    <a:pt x="1703" y="40028"/>
                    <a:pt x="0" y="42916"/>
                    <a:pt x="1806" y="45960"/>
                  </a:cubicBezTo>
                  <a:cubicBezTo>
                    <a:pt x="2554" y="47223"/>
                    <a:pt x="3946" y="47920"/>
                    <a:pt x="5004" y="48926"/>
                  </a:cubicBezTo>
                  <a:cubicBezTo>
                    <a:pt x="6035" y="49931"/>
                    <a:pt x="6887" y="51066"/>
                    <a:pt x="8047" y="51969"/>
                  </a:cubicBezTo>
                  <a:cubicBezTo>
                    <a:pt x="9896" y="53429"/>
                    <a:pt x="11834" y="54045"/>
                    <a:pt x="13781" y="54045"/>
                  </a:cubicBezTo>
                  <a:cubicBezTo>
                    <a:pt x="20738" y="54045"/>
                    <a:pt x="27804" y="46173"/>
                    <a:pt x="31310" y="40853"/>
                  </a:cubicBezTo>
                  <a:cubicBezTo>
                    <a:pt x="32987" y="38326"/>
                    <a:pt x="34637" y="35643"/>
                    <a:pt x="36288" y="33193"/>
                  </a:cubicBezTo>
                  <a:cubicBezTo>
                    <a:pt x="37939" y="30743"/>
                    <a:pt x="44360" y="20401"/>
                    <a:pt x="46114" y="17796"/>
                  </a:cubicBezTo>
                  <a:cubicBezTo>
                    <a:pt x="49828" y="12303"/>
                    <a:pt x="51891" y="6809"/>
                    <a:pt x="52201" y="181"/>
                  </a:cubicBezTo>
                  <a:lnTo>
                    <a:pt x="52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 rot="-487177">
              <a:off x="6350155" y="749841"/>
              <a:ext cx="1759919" cy="2520483"/>
            </a:xfrm>
            <a:custGeom>
              <a:rect b="b" l="l" r="r" t="t"/>
              <a:pathLst>
                <a:path extrusionOk="0" h="93192" w="65071">
                  <a:moveTo>
                    <a:pt x="60402" y="0"/>
                  </a:moveTo>
                  <a:lnTo>
                    <a:pt x="60402" y="0"/>
                  </a:lnTo>
                  <a:cubicBezTo>
                    <a:pt x="61279" y="1109"/>
                    <a:pt x="57539" y="17203"/>
                    <a:pt x="52098" y="26668"/>
                  </a:cubicBezTo>
                  <a:cubicBezTo>
                    <a:pt x="47739" y="34250"/>
                    <a:pt x="42142" y="42168"/>
                    <a:pt x="39460" y="46269"/>
                  </a:cubicBezTo>
                  <a:cubicBezTo>
                    <a:pt x="36778" y="50395"/>
                    <a:pt x="36958" y="53748"/>
                    <a:pt x="31542" y="60583"/>
                  </a:cubicBezTo>
                  <a:cubicBezTo>
                    <a:pt x="26126" y="67417"/>
                    <a:pt x="19240" y="75283"/>
                    <a:pt x="10987" y="80132"/>
                  </a:cubicBezTo>
                  <a:cubicBezTo>
                    <a:pt x="6139" y="82943"/>
                    <a:pt x="1445" y="87637"/>
                    <a:pt x="0" y="88901"/>
                  </a:cubicBezTo>
                  <a:cubicBezTo>
                    <a:pt x="516" y="90448"/>
                    <a:pt x="980" y="92589"/>
                    <a:pt x="1548" y="93053"/>
                  </a:cubicBezTo>
                  <a:cubicBezTo>
                    <a:pt x="1664" y="93147"/>
                    <a:pt x="1794" y="93192"/>
                    <a:pt x="1939" y="93192"/>
                  </a:cubicBezTo>
                  <a:cubicBezTo>
                    <a:pt x="3616" y="93192"/>
                    <a:pt x="7259" y="87177"/>
                    <a:pt x="14882" y="82737"/>
                  </a:cubicBezTo>
                  <a:cubicBezTo>
                    <a:pt x="23135" y="77914"/>
                    <a:pt x="30021" y="70022"/>
                    <a:pt x="35437" y="63187"/>
                  </a:cubicBezTo>
                  <a:cubicBezTo>
                    <a:pt x="40879" y="56353"/>
                    <a:pt x="40672" y="53000"/>
                    <a:pt x="43355" y="48899"/>
                  </a:cubicBezTo>
                  <a:cubicBezTo>
                    <a:pt x="46037" y="44773"/>
                    <a:pt x="50808" y="36339"/>
                    <a:pt x="56018" y="29273"/>
                  </a:cubicBezTo>
                  <a:cubicBezTo>
                    <a:pt x="61202" y="22180"/>
                    <a:pt x="65070" y="6912"/>
                    <a:pt x="64503" y="3714"/>
                  </a:cubicBezTo>
                  <a:cubicBezTo>
                    <a:pt x="64219" y="2141"/>
                    <a:pt x="62646" y="929"/>
                    <a:pt x="60402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 rot="-487177">
              <a:off x="6391794" y="810558"/>
              <a:ext cx="1719458" cy="2452137"/>
            </a:xfrm>
            <a:custGeom>
              <a:rect b="b" l="l" r="r" t="t"/>
              <a:pathLst>
                <a:path extrusionOk="0" h="90665" w="63575">
                  <a:moveTo>
                    <a:pt x="62465" y="0"/>
                  </a:moveTo>
                  <a:lnTo>
                    <a:pt x="62465" y="0"/>
                  </a:lnTo>
                  <a:cubicBezTo>
                    <a:pt x="63110" y="2914"/>
                    <a:pt x="59319" y="18492"/>
                    <a:pt x="54419" y="25094"/>
                  </a:cubicBezTo>
                  <a:cubicBezTo>
                    <a:pt x="49080" y="32290"/>
                    <a:pt x="44205" y="40853"/>
                    <a:pt x="41446" y="45031"/>
                  </a:cubicBezTo>
                  <a:cubicBezTo>
                    <a:pt x="38712" y="49209"/>
                    <a:pt x="38918" y="52613"/>
                    <a:pt x="33373" y="59551"/>
                  </a:cubicBezTo>
                  <a:cubicBezTo>
                    <a:pt x="27802" y="66514"/>
                    <a:pt x="20762" y="74510"/>
                    <a:pt x="12302" y="79410"/>
                  </a:cubicBezTo>
                  <a:cubicBezTo>
                    <a:pt x="5726" y="83201"/>
                    <a:pt x="2012" y="88179"/>
                    <a:pt x="0" y="89597"/>
                  </a:cubicBezTo>
                  <a:cubicBezTo>
                    <a:pt x="103" y="89958"/>
                    <a:pt x="284" y="90268"/>
                    <a:pt x="516" y="90526"/>
                  </a:cubicBezTo>
                  <a:cubicBezTo>
                    <a:pt x="632" y="90620"/>
                    <a:pt x="762" y="90664"/>
                    <a:pt x="907" y="90664"/>
                  </a:cubicBezTo>
                  <a:cubicBezTo>
                    <a:pt x="2588" y="90664"/>
                    <a:pt x="6251" y="84650"/>
                    <a:pt x="13850" y="80209"/>
                  </a:cubicBezTo>
                  <a:cubicBezTo>
                    <a:pt x="22103" y="75386"/>
                    <a:pt x="29015" y="67494"/>
                    <a:pt x="34431" y="60660"/>
                  </a:cubicBezTo>
                  <a:cubicBezTo>
                    <a:pt x="39847" y="53825"/>
                    <a:pt x="39640" y="50473"/>
                    <a:pt x="42348" y="46372"/>
                  </a:cubicBezTo>
                  <a:cubicBezTo>
                    <a:pt x="45056" y="42245"/>
                    <a:pt x="49802" y="33812"/>
                    <a:pt x="54986" y="26745"/>
                  </a:cubicBezTo>
                  <a:cubicBezTo>
                    <a:pt x="60170" y="19653"/>
                    <a:pt x="63574" y="4075"/>
                    <a:pt x="63394" y="1805"/>
                  </a:cubicBezTo>
                  <a:cubicBezTo>
                    <a:pt x="63342" y="774"/>
                    <a:pt x="62646" y="335"/>
                    <a:pt x="62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 rot="-487177">
              <a:off x="5186478" y="3257947"/>
              <a:ext cx="1602970" cy="571512"/>
            </a:xfrm>
            <a:custGeom>
              <a:rect b="b" l="l" r="r" t="t"/>
              <a:pathLst>
                <a:path extrusionOk="0" h="21131" w="59268">
                  <a:moveTo>
                    <a:pt x="12500" y="0"/>
                  </a:moveTo>
                  <a:cubicBezTo>
                    <a:pt x="9285" y="0"/>
                    <a:pt x="6373" y="677"/>
                    <a:pt x="4617" y="2704"/>
                  </a:cubicBezTo>
                  <a:cubicBezTo>
                    <a:pt x="1600" y="6160"/>
                    <a:pt x="1" y="12608"/>
                    <a:pt x="5520" y="14929"/>
                  </a:cubicBezTo>
                  <a:cubicBezTo>
                    <a:pt x="15424" y="19081"/>
                    <a:pt x="30898" y="19855"/>
                    <a:pt x="41782" y="20887"/>
                  </a:cubicBezTo>
                  <a:cubicBezTo>
                    <a:pt x="43284" y="21038"/>
                    <a:pt x="45116" y="21131"/>
                    <a:pt x="47058" y="21131"/>
                  </a:cubicBezTo>
                  <a:cubicBezTo>
                    <a:pt x="51384" y="21131"/>
                    <a:pt x="56260" y="20672"/>
                    <a:pt x="59268" y="19391"/>
                  </a:cubicBezTo>
                  <a:lnTo>
                    <a:pt x="55812" y="10493"/>
                  </a:lnTo>
                  <a:cubicBezTo>
                    <a:pt x="53155" y="9539"/>
                    <a:pt x="50422" y="9074"/>
                    <a:pt x="47585" y="8378"/>
                  </a:cubicBezTo>
                  <a:cubicBezTo>
                    <a:pt x="40389" y="6598"/>
                    <a:pt x="33193" y="3968"/>
                    <a:pt x="25920" y="2240"/>
                  </a:cubicBezTo>
                  <a:cubicBezTo>
                    <a:pt x="22592" y="1457"/>
                    <a:pt x="17219" y="0"/>
                    <a:pt x="12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 rot="-487177">
              <a:off x="5247462" y="3308876"/>
              <a:ext cx="1443912" cy="357712"/>
            </a:xfrm>
            <a:custGeom>
              <a:rect b="b" l="l" r="r" t="t"/>
              <a:pathLst>
                <a:path extrusionOk="0" h="13226" w="53387">
                  <a:moveTo>
                    <a:pt x="9024" y="0"/>
                  </a:moveTo>
                  <a:cubicBezTo>
                    <a:pt x="5812" y="0"/>
                    <a:pt x="2899" y="677"/>
                    <a:pt x="1135" y="2702"/>
                  </a:cubicBezTo>
                  <a:cubicBezTo>
                    <a:pt x="722" y="3192"/>
                    <a:pt x="335" y="3734"/>
                    <a:pt x="0" y="4276"/>
                  </a:cubicBezTo>
                  <a:cubicBezTo>
                    <a:pt x="1842" y="3039"/>
                    <a:pt x="4379" y="2595"/>
                    <a:pt x="7138" y="2595"/>
                  </a:cubicBezTo>
                  <a:cubicBezTo>
                    <a:pt x="12263" y="2595"/>
                    <a:pt x="18156" y="4125"/>
                    <a:pt x="21793" y="4946"/>
                  </a:cubicBezTo>
                  <a:cubicBezTo>
                    <a:pt x="29608" y="6726"/>
                    <a:pt x="37371" y="9382"/>
                    <a:pt x="45134" y="11213"/>
                  </a:cubicBezTo>
                  <a:cubicBezTo>
                    <a:pt x="47971" y="11884"/>
                    <a:pt x="50705" y="12374"/>
                    <a:pt x="53387" y="13225"/>
                  </a:cubicBezTo>
                  <a:lnTo>
                    <a:pt x="52329" y="10517"/>
                  </a:lnTo>
                  <a:cubicBezTo>
                    <a:pt x="49673" y="9537"/>
                    <a:pt x="46939" y="9073"/>
                    <a:pt x="44102" y="8376"/>
                  </a:cubicBezTo>
                  <a:cubicBezTo>
                    <a:pt x="36907" y="6597"/>
                    <a:pt x="29711" y="3992"/>
                    <a:pt x="22438" y="2264"/>
                  </a:cubicBezTo>
                  <a:cubicBezTo>
                    <a:pt x="19122" y="1466"/>
                    <a:pt x="13749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 rot="-487177">
              <a:off x="5771690" y="2983000"/>
              <a:ext cx="916593" cy="365934"/>
            </a:xfrm>
            <a:custGeom>
              <a:rect b="b" l="l" r="r" t="t"/>
              <a:pathLst>
                <a:path extrusionOk="0" h="13530" w="33890">
                  <a:moveTo>
                    <a:pt x="4419" y="1"/>
                  </a:moveTo>
                  <a:cubicBezTo>
                    <a:pt x="3484" y="1"/>
                    <a:pt x="2686" y="113"/>
                    <a:pt x="2167" y="402"/>
                  </a:cubicBezTo>
                  <a:cubicBezTo>
                    <a:pt x="1136" y="995"/>
                    <a:pt x="310" y="2233"/>
                    <a:pt x="1" y="3522"/>
                  </a:cubicBezTo>
                  <a:cubicBezTo>
                    <a:pt x="366" y="3504"/>
                    <a:pt x="743" y="3486"/>
                    <a:pt x="1125" y="3486"/>
                  </a:cubicBezTo>
                  <a:cubicBezTo>
                    <a:pt x="1283" y="3486"/>
                    <a:pt x="1441" y="3489"/>
                    <a:pt x="1600" y="3497"/>
                  </a:cubicBezTo>
                  <a:cubicBezTo>
                    <a:pt x="2812" y="3600"/>
                    <a:pt x="3998" y="3780"/>
                    <a:pt x="5185" y="4064"/>
                  </a:cubicBezTo>
                  <a:cubicBezTo>
                    <a:pt x="6578" y="4348"/>
                    <a:pt x="7944" y="4657"/>
                    <a:pt x="9311" y="4993"/>
                  </a:cubicBezTo>
                  <a:cubicBezTo>
                    <a:pt x="11658" y="5534"/>
                    <a:pt x="14031" y="5921"/>
                    <a:pt x="16378" y="6437"/>
                  </a:cubicBezTo>
                  <a:cubicBezTo>
                    <a:pt x="19060" y="7004"/>
                    <a:pt x="21717" y="7701"/>
                    <a:pt x="24296" y="8500"/>
                  </a:cubicBezTo>
                  <a:cubicBezTo>
                    <a:pt x="26669" y="9274"/>
                    <a:pt x="29093" y="10151"/>
                    <a:pt x="31130" y="11389"/>
                  </a:cubicBezTo>
                  <a:cubicBezTo>
                    <a:pt x="32162" y="12033"/>
                    <a:pt x="32961" y="12756"/>
                    <a:pt x="33374" y="13529"/>
                  </a:cubicBezTo>
                  <a:cubicBezTo>
                    <a:pt x="33890" y="11466"/>
                    <a:pt x="33194" y="8113"/>
                    <a:pt x="31001" y="6695"/>
                  </a:cubicBezTo>
                  <a:cubicBezTo>
                    <a:pt x="30305" y="6256"/>
                    <a:pt x="25276" y="4889"/>
                    <a:pt x="23445" y="4374"/>
                  </a:cubicBezTo>
                  <a:cubicBezTo>
                    <a:pt x="19550" y="3239"/>
                    <a:pt x="15630" y="2001"/>
                    <a:pt x="11658" y="1098"/>
                  </a:cubicBezTo>
                  <a:cubicBezTo>
                    <a:pt x="9893" y="694"/>
                    <a:pt x="6738" y="1"/>
                    <a:pt x="4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 rot="-487177">
              <a:off x="5776709" y="3074694"/>
              <a:ext cx="909615" cy="351816"/>
            </a:xfrm>
            <a:custGeom>
              <a:rect b="b" l="l" r="r" t="t"/>
              <a:pathLst>
                <a:path extrusionOk="0" h="13008" w="33632">
                  <a:moveTo>
                    <a:pt x="1651" y="1"/>
                  </a:moveTo>
                  <a:cubicBezTo>
                    <a:pt x="1186" y="1"/>
                    <a:pt x="696" y="1"/>
                    <a:pt x="232" y="27"/>
                  </a:cubicBezTo>
                  <a:cubicBezTo>
                    <a:pt x="0" y="981"/>
                    <a:pt x="181" y="2012"/>
                    <a:pt x="748" y="2812"/>
                  </a:cubicBezTo>
                  <a:cubicBezTo>
                    <a:pt x="2631" y="5185"/>
                    <a:pt x="8717" y="6706"/>
                    <a:pt x="11941" y="7815"/>
                  </a:cubicBezTo>
                  <a:cubicBezTo>
                    <a:pt x="16351" y="9285"/>
                    <a:pt x="20942" y="11013"/>
                    <a:pt x="25430" y="12355"/>
                  </a:cubicBezTo>
                  <a:cubicBezTo>
                    <a:pt x="26857" y="12780"/>
                    <a:pt x="28132" y="13008"/>
                    <a:pt x="29238" y="13008"/>
                  </a:cubicBezTo>
                  <a:cubicBezTo>
                    <a:pt x="31349" y="13008"/>
                    <a:pt x="32844" y="12179"/>
                    <a:pt x="33605" y="10317"/>
                  </a:cubicBezTo>
                  <a:lnTo>
                    <a:pt x="33631" y="10240"/>
                  </a:lnTo>
                  <a:cubicBezTo>
                    <a:pt x="32935" y="7815"/>
                    <a:pt x="27416" y="5933"/>
                    <a:pt x="24604" y="5030"/>
                  </a:cubicBezTo>
                  <a:cubicBezTo>
                    <a:pt x="22025" y="4205"/>
                    <a:pt x="19343" y="3534"/>
                    <a:pt x="16661" y="2941"/>
                  </a:cubicBezTo>
                  <a:cubicBezTo>
                    <a:pt x="14288" y="2425"/>
                    <a:pt x="11941" y="2038"/>
                    <a:pt x="9568" y="1497"/>
                  </a:cubicBezTo>
                  <a:cubicBezTo>
                    <a:pt x="7041" y="903"/>
                    <a:pt x="4230" y="104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 rot="-487177">
              <a:off x="5986114" y="3258631"/>
              <a:ext cx="448533" cy="877971"/>
            </a:xfrm>
            <a:custGeom>
              <a:rect b="b" l="l" r="r" t="t"/>
              <a:pathLst>
                <a:path extrusionOk="0" h="32462" w="16584">
                  <a:moveTo>
                    <a:pt x="10187" y="1"/>
                  </a:moveTo>
                  <a:cubicBezTo>
                    <a:pt x="10187" y="1"/>
                    <a:pt x="800" y="27726"/>
                    <a:pt x="0" y="29712"/>
                  </a:cubicBezTo>
                  <a:cubicBezTo>
                    <a:pt x="1915" y="31390"/>
                    <a:pt x="4528" y="32462"/>
                    <a:pt x="6988" y="32462"/>
                  </a:cubicBezTo>
                  <a:cubicBezTo>
                    <a:pt x="8006" y="32462"/>
                    <a:pt x="8998" y="32278"/>
                    <a:pt x="9904" y="31878"/>
                  </a:cubicBezTo>
                  <a:cubicBezTo>
                    <a:pt x="13205" y="21252"/>
                    <a:pt x="16583" y="1471"/>
                    <a:pt x="16583" y="1471"/>
                  </a:cubicBezTo>
                  <a:lnTo>
                    <a:pt x="10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0" name="Google Shape;1570;p62"/>
          <p:cNvCxnSpPr/>
          <p:nvPr/>
        </p:nvCxnSpPr>
        <p:spPr>
          <a:xfrm rot="10800000">
            <a:off x="-11762" y="3562700"/>
            <a:ext cx="4814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1" name="Google Shape;1571;p62"/>
          <p:cNvSpPr/>
          <p:nvPr/>
        </p:nvSpPr>
        <p:spPr>
          <a:xfrm flipH="1" rot="10800000">
            <a:off x="4802350" y="34886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62"/>
          <p:cNvGrpSpPr/>
          <p:nvPr/>
        </p:nvGrpSpPr>
        <p:grpSpPr>
          <a:xfrm>
            <a:off x="523625" y="492340"/>
            <a:ext cx="7778525" cy="4252412"/>
            <a:chOff x="523625" y="492340"/>
            <a:chExt cx="7778525" cy="4252412"/>
          </a:xfrm>
        </p:grpSpPr>
        <p:sp>
          <p:nvSpPr>
            <p:cNvPr id="1573" name="Google Shape;1573;p62"/>
            <p:cNvSpPr/>
            <p:nvPr/>
          </p:nvSpPr>
          <p:spPr>
            <a:xfrm flipH="1" rot="10800000">
              <a:off x="8160850" y="27691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6053138" y="13160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2995225" y="44048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2001450" y="28667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523625" y="12918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8" name="Google Shape;1578;p62"/>
            <p:cNvGrpSpPr/>
            <p:nvPr/>
          </p:nvGrpSpPr>
          <p:grpSpPr>
            <a:xfrm rot="-7546048">
              <a:off x="5334034" y="424568"/>
              <a:ext cx="161701" cy="641985"/>
              <a:chOff x="7004550" y="3676293"/>
              <a:chExt cx="161700" cy="641982"/>
            </a:xfrm>
          </p:grpSpPr>
          <p:sp>
            <p:nvSpPr>
              <p:cNvPr id="1579" name="Google Shape;1579;p6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6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6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6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62"/>
            <p:cNvGrpSpPr/>
            <p:nvPr/>
          </p:nvGrpSpPr>
          <p:grpSpPr>
            <a:xfrm>
              <a:off x="694195" y="4237851"/>
              <a:ext cx="545147" cy="506901"/>
              <a:chOff x="4818730" y="3307263"/>
              <a:chExt cx="1827512" cy="1699300"/>
            </a:xfrm>
          </p:grpSpPr>
          <p:sp>
            <p:nvSpPr>
              <p:cNvPr id="1584" name="Google Shape;1584;p6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6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6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6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6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6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6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6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6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6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6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6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6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6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6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6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6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6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6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6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6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6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6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63"/>
          <p:cNvSpPr txBox="1"/>
          <p:nvPr>
            <p:ph idx="1" type="subTitle"/>
          </p:nvPr>
        </p:nvSpPr>
        <p:spPr>
          <a:xfrm>
            <a:off x="193700" y="734775"/>
            <a:ext cx="5120400" cy="4260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Min       1Q   Median       3Q      Max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-2.14936 -0.20647  0.02294  0.24442  1.24593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 (7 not defined because of singularities)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Estimate Std. Error t value Pr(&gt;|t|)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    3.25636    0.43133   7.550 1.32e-13 </a:t>
            </a:r>
            <a:r>
              <a:rPr lang="en" sz="10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 sz="10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Number.of.Reviews       -1.53705    0.20267  -7.584 1.03e-13 </a:t>
            </a:r>
            <a:r>
              <a:rPr lang="en" sz="10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 sz="10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Plays                   -0.45280    0.24098  -1.879   0.0607 .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Playing                  0.30736    0.22026   1.395   0.1633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Backlogs                 0.29017    0.23504   1.235   0.2174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Wishlist                 2.53207    0.33512   7.556 1.26e-13 </a:t>
            </a:r>
            <a:r>
              <a:rPr lang="en" sz="10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 sz="10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Release.Year            -0.19108    0.10198  -1.874   0.0614 .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GenresAdventure          0.46886    0.42558   1.102   0.2710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GenresArcade             0.47722    0.43377   1.100   0.2716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GenresBrawler            0.44139    0.44096   1.001   0.3172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Release.MonthJan        -0.18972    0.07854  -2.416   0.0160 *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Release.MonthJul        -0.04550    0.07907  -0.575   0.5651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Release.MonthJun        -0.07524    0.07470  -1.007   0.3142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standard error: 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0.4206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 722 degrees of freedom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Multiple R-squared:  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0.3222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,Adjusted R-squared:  0.2903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F-statistic: 10.09 on 34 and 722 DF,  p-value: &lt; 2.2e-16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4" name="Google Shape;16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675" y="1497113"/>
            <a:ext cx="3525100" cy="27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63"/>
          <p:cNvSpPr txBox="1"/>
          <p:nvPr>
            <p:ph idx="4294967295" type="title"/>
          </p:nvPr>
        </p:nvSpPr>
        <p:spPr>
          <a:xfrm>
            <a:off x="990150" y="146175"/>
            <a:ext cx="71637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/>
          <p:nvPr/>
        </p:nvSpPr>
        <p:spPr>
          <a:xfrm>
            <a:off x="4431413" y="178580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695013" y="175800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6"/>
          <p:cNvSpPr/>
          <p:nvPr/>
        </p:nvSpPr>
        <p:spPr>
          <a:xfrm>
            <a:off x="695013" y="298191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6"/>
          <p:cNvSpPr/>
          <p:nvPr/>
        </p:nvSpPr>
        <p:spPr>
          <a:xfrm>
            <a:off x="4454063" y="29324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 txBox="1"/>
          <p:nvPr>
            <p:ph idx="8" type="title"/>
          </p:nvPr>
        </p:nvSpPr>
        <p:spPr>
          <a:xfrm>
            <a:off x="665050" y="170642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46"/>
          <p:cNvSpPr txBox="1"/>
          <p:nvPr>
            <p:ph idx="9" type="title"/>
          </p:nvPr>
        </p:nvSpPr>
        <p:spPr>
          <a:xfrm>
            <a:off x="665050" y="2928532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46"/>
          <p:cNvSpPr txBox="1"/>
          <p:nvPr>
            <p:ph idx="19" type="title"/>
          </p:nvPr>
        </p:nvSpPr>
        <p:spPr>
          <a:xfrm>
            <a:off x="4431413" y="2879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3" name="Google Shape;693;p46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694" name="Google Shape;694;p46"/>
          <p:cNvSpPr txBox="1"/>
          <p:nvPr>
            <p:ph idx="1" type="subTitle"/>
          </p:nvPr>
        </p:nvSpPr>
        <p:spPr>
          <a:xfrm>
            <a:off x="1562500" y="2019200"/>
            <a:ext cx="2586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key steps</a:t>
            </a:r>
            <a:endParaRPr/>
          </a:p>
        </p:txBody>
      </p:sp>
      <p:sp>
        <p:nvSpPr>
          <p:cNvPr id="695" name="Google Shape;695;p46"/>
          <p:cNvSpPr txBox="1"/>
          <p:nvPr>
            <p:ph type="title"/>
          </p:nvPr>
        </p:nvSpPr>
        <p:spPr>
          <a:xfrm>
            <a:off x="1562500" y="176257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Goal</a:t>
            </a:r>
            <a:endParaRPr/>
          </a:p>
        </p:txBody>
      </p:sp>
      <p:sp>
        <p:nvSpPr>
          <p:cNvPr id="696" name="Google Shape;696;p46"/>
          <p:cNvSpPr txBox="1"/>
          <p:nvPr>
            <p:ph idx="2" type="title"/>
          </p:nvPr>
        </p:nvSpPr>
        <p:spPr>
          <a:xfrm>
            <a:off x="1522525" y="298412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Analysis</a:t>
            </a:r>
            <a:endParaRPr/>
          </a:p>
        </p:txBody>
      </p:sp>
      <p:sp>
        <p:nvSpPr>
          <p:cNvPr id="697" name="Google Shape;697;p46"/>
          <p:cNvSpPr txBox="1"/>
          <p:nvPr>
            <p:ph idx="3" type="subTitle"/>
          </p:nvPr>
        </p:nvSpPr>
        <p:spPr>
          <a:xfrm>
            <a:off x="1562500" y="3319950"/>
            <a:ext cx="2586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</a:t>
            </a:r>
            <a:r>
              <a:rPr lang="en"/>
              <a:t>description</a:t>
            </a:r>
            <a:r>
              <a:rPr lang="en"/>
              <a:t> and problem </a:t>
            </a:r>
            <a:r>
              <a:rPr lang="en"/>
              <a:t>dissection</a:t>
            </a:r>
            <a:r>
              <a:rPr lang="en"/>
              <a:t> </a:t>
            </a:r>
            <a:endParaRPr/>
          </a:p>
        </p:txBody>
      </p:sp>
      <p:sp>
        <p:nvSpPr>
          <p:cNvPr id="698" name="Google Shape;698;p46"/>
          <p:cNvSpPr txBox="1"/>
          <p:nvPr>
            <p:ph idx="15" type="title"/>
          </p:nvPr>
        </p:nvSpPr>
        <p:spPr>
          <a:xfrm>
            <a:off x="5288888" y="2934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699" name="Google Shape;699;p46"/>
          <p:cNvSpPr txBox="1"/>
          <p:nvPr>
            <p:ph idx="16" type="subTitle"/>
          </p:nvPr>
        </p:nvSpPr>
        <p:spPr>
          <a:xfrm>
            <a:off x="5276663" y="3215325"/>
            <a:ext cx="2645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of main results</a:t>
            </a:r>
            <a:endParaRPr/>
          </a:p>
        </p:txBody>
      </p:sp>
      <p:grpSp>
        <p:nvGrpSpPr>
          <p:cNvPr id="700" name="Google Shape;700;p46"/>
          <p:cNvGrpSpPr/>
          <p:nvPr/>
        </p:nvGrpSpPr>
        <p:grpSpPr>
          <a:xfrm>
            <a:off x="382825" y="1174750"/>
            <a:ext cx="8378293" cy="3152852"/>
            <a:chOff x="422800" y="796200"/>
            <a:chExt cx="8378293" cy="3152852"/>
          </a:xfrm>
        </p:grpSpPr>
        <p:grpSp>
          <p:nvGrpSpPr>
            <p:cNvPr id="701" name="Google Shape;701;p46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02" name="Google Shape;702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" name="Google Shape;727;p46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46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31" name="Google Shape;731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5" name="Google Shape;735;p46"/>
          <p:cNvSpPr txBox="1"/>
          <p:nvPr>
            <p:ph idx="8" type="title"/>
          </p:nvPr>
        </p:nvSpPr>
        <p:spPr>
          <a:xfrm>
            <a:off x="4408775" y="173240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6" name="Google Shape;736;p46"/>
          <p:cNvSpPr txBox="1"/>
          <p:nvPr>
            <p:ph idx="1" type="subTitle"/>
          </p:nvPr>
        </p:nvSpPr>
        <p:spPr>
          <a:xfrm>
            <a:off x="5306225" y="2019200"/>
            <a:ext cx="2586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Graphs and matrices</a:t>
            </a:r>
            <a:endParaRPr/>
          </a:p>
        </p:txBody>
      </p:sp>
      <p:sp>
        <p:nvSpPr>
          <p:cNvPr id="737" name="Google Shape;737;p46"/>
          <p:cNvSpPr txBox="1"/>
          <p:nvPr>
            <p:ph type="title"/>
          </p:nvPr>
        </p:nvSpPr>
        <p:spPr>
          <a:xfrm>
            <a:off x="5288900" y="17855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4"/>
          <p:cNvSpPr txBox="1"/>
          <p:nvPr>
            <p:ph type="title"/>
          </p:nvPr>
        </p:nvSpPr>
        <p:spPr>
          <a:xfrm>
            <a:off x="3237600" y="200325"/>
            <a:ext cx="26688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Conclusion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21" name="Google Shape;1621;p64"/>
          <p:cNvSpPr txBox="1"/>
          <p:nvPr>
            <p:ph idx="4294967295" type="title"/>
          </p:nvPr>
        </p:nvSpPr>
        <p:spPr>
          <a:xfrm>
            <a:off x="637275" y="994950"/>
            <a:ext cx="65556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>
                <a:solidFill>
                  <a:schemeClr val="accent4"/>
                </a:solidFill>
              </a:rPr>
              <a:t>Cleaned</a:t>
            </a:r>
            <a:r>
              <a:rPr lang="en" sz="2100"/>
              <a:t>, transformed, added and dropped columns</a:t>
            </a:r>
            <a:endParaRPr sz="2100"/>
          </a:p>
        </p:txBody>
      </p:sp>
      <p:sp>
        <p:nvSpPr>
          <p:cNvPr id="1622" name="Google Shape;1622;p64"/>
          <p:cNvSpPr txBox="1"/>
          <p:nvPr>
            <p:ph idx="4294967295" type="title"/>
          </p:nvPr>
        </p:nvSpPr>
        <p:spPr>
          <a:xfrm>
            <a:off x="637275" y="1651775"/>
            <a:ext cx="71985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Plotted (LOW) </a:t>
            </a:r>
            <a:r>
              <a:rPr lang="en" sz="2100">
                <a:solidFill>
                  <a:schemeClr val="accent4"/>
                </a:solidFill>
              </a:rPr>
              <a:t>Correlation</a:t>
            </a:r>
            <a:r>
              <a:rPr lang="en" sz="2100"/>
              <a:t> and </a:t>
            </a:r>
            <a:r>
              <a:rPr lang="en" sz="2100"/>
              <a:t>Pairwise</a:t>
            </a:r>
            <a:r>
              <a:rPr lang="en" sz="2100"/>
              <a:t> Distributions</a:t>
            </a:r>
            <a:endParaRPr sz="2100"/>
          </a:p>
        </p:txBody>
      </p:sp>
      <p:sp>
        <p:nvSpPr>
          <p:cNvPr id="1623" name="Google Shape;1623;p64"/>
          <p:cNvSpPr txBox="1"/>
          <p:nvPr>
            <p:ph idx="4294967295" type="title"/>
          </p:nvPr>
        </p:nvSpPr>
        <p:spPr>
          <a:xfrm>
            <a:off x="637275" y="2305225"/>
            <a:ext cx="7291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Created various </a:t>
            </a:r>
            <a:r>
              <a:rPr lang="en" sz="2100">
                <a:solidFill>
                  <a:schemeClr val="accent4"/>
                </a:solidFill>
              </a:rPr>
              <a:t>exploratory graphs</a:t>
            </a:r>
            <a:r>
              <a:rPr lang="en" sz="2100"/>
              <a:t> for data &amp; </a:t>
            </a:r>
            <a:r>
              <a:rPr lang="en" sz="2100"/>
              <a:t>variable </a:t>
            </a:r>
            <a:r>
              <a:rPr lang="en" sz="2100"/>
              <a:t>subsets </a:t>
            </a:r>
            <a:endParaRPr sz="2100"/>
          </a:p>
        </p:txBody>
      </p:sp>
      <p:sp>
        <p:nvSpPr>
          <p:cNvPr id="1624" name="Google Shape;1624;p64"/>
          <p:cNvSpPr txBox="1"/>
          <p:nvPr>
            <p:ph idx="4294967295" type="title"/>
          </p:nvPr>
        </p:nvSpPr>
        <p:spPr>
          <a:xfrm>
            <a:off x="637275" y="3170775"/>
            <a:ext cx="7391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Tested a </a:t>
            </a:r>
            <a:r>
              <a:rPr lang="en" sz="2100">
                <a:solidFill>
                  <a:schemeClr val="accent4"/>
                </a:solidFill>
              </a:rPr>
              <a:t>Multiple Linear Regression Modeling 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1625" name="Google Shape;1625;p64"/>
          <p:cNvSpPr txBox="1"/>
          <p:nvPr>
            <p:ph idx="4294967295" type="title"/>
          </p:nvPr>
        </p:nvSpPr>
        <p:spPr>
          <a:xfrm>
            <a:off x="637275" y="3825675"/>
            <a:ext cx="7918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Statistically and graphically evaluated the </a:t>
            </a:r>
            <a:r>
              <a:rPr lang="en" sz="2100"/>
              <a:t>(bad) </a:t>
            </a:r>
            <a:r>
              <a:rPr lang="en" sz="2100">
                <a:solidFill>
                  <a:schemeClr val="accent4"/>
                </a:solidFill>
              </a:rPr>
              <a:t>performance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5"/>
          <p:cNvSpPr txBox="1"/>
          <p:nvPr>
            <p:ph type="title"/>
          </p:nvPr>
        </p:nvSpPr>
        <p:spPr>
          <a:xfrm flipH="1">
            <a:off x="2498750" y="228480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 </a:t>
            </a:r>
            <a:br>
              <a:rPr lang="en" sz="4900"/>
            </a:br>
            <a:r>
              <a:rPr lang="en" sz="4900"/>
              <a:t>for you </a:t>
            </a:r>
            <a:br>
              <a:rPr lang="en" sz="4900"/>
            </a:br>
            <a:r>
              <a:rPr lang="en" sz="4900">
                <a:solidFill>
                  <a:schemeClr val="accent6"/>
                </a:solidFill>
              </a:rPr>
              <a:t>A</a:t>
            </a:r>
            <a:r>
              <a:rPr lang="en" sz="4900">
                <a:solidFill>
                  <a:schemeClr val="accent6"/>
                </a:solidFill>
              </a:rPr>
              <a:t>ttention!</a:t>
            </a:r>
            <a:endParaRPr sz="4900">
              <a:solidFill>
                <a:schemeClr val="accent6"/>
              </a:solidFill>
            </a:endParaRPr>
          </a:p>
        </p:txBody>
      </p:sp>
      <p:grpSp>
        <p:nvGrpSpPr>
          <p:cNvPr id="1631" name="Google Shape;1631;p65"/>
          <p:cNvGrpSpPr/>
          <p:nvPr/>
        </p:nvGrpSpPr>
        <p:grpSpPr>
          <a:xfrm>
            <a:off x="347506" y="340891"/>
            <a:ext cx="2628806" cy="2171047"/>
            <a:chOff x="490650" y="876049"/>
            <a:chExt cx="2400078" cy="1982149"/>
          </a:xfrm>
        </p:grpSpPr>
        <p:sp>
          <p:nvSpPr>
            <p:cNvPr id="1632" name="Google Shape;1632;p65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65"/>
          <p:cNvGrpSpPr/>
          <p:nvPr/>
        </p:nvGrpSpPr>
        <p:grpSpPr>
          <a:xfrm>
            <a:off x="7195850" y="2178620"/>
            <a:ext cx="1376237" cy="2576197"/>
            <a:chOff x="6586600" y="2122595"/>
            <a:chExt cx="1376237" cy="2576197"/>
          </a:xfrm>
        </p:grpSpPr>
        <p:sp>
          <p:nvSpPr>
            <p:cNvPr id="1639" name="Google Shape;1639;p65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65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65"/>
          <p:cNvSpPr/>
          <p:nvPr/>
        </p:nvSpPr>
        <p:spPr>
          <a:xfrm flipH="1" rot="10800000">
            <a:off x="13101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65"/>
          <p:cNvSpPr/>
          <p:nvPr/>
        </p:nvSpPr>
        <p:spPr>
          <a:xfrm flipH="1" rot="10800000">
            <a:off x="6953750" y="1760800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7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Project Goal</a:t>
            </a:r>
            <a:endParaRPr sz="3600"/>
          </a:p>
        </p:txBody>
      </p:sp>
      <p:sp>
        <p:nvSpPr>
          <p:cNvPr id="743" name="Google Shape;743;p47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4" name="Google Shape;744;p47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45" name="Google Shape;745;p47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47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47" name="Google Shape;747;p47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7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7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7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7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7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7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39" name="Google Shape;1039;p47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47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47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43" name="Google Shape;1043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47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1" name="Google Shape;1071;p47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072" name="Google Shape;1072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47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47"/>
          <p:cNvSpPr txBox="1"/>
          <p:nvPr>
            <p:ph idx="1" type="subTitle"/>
          </p:nvPr>
        </p:nvSpPr>
        <p:spPr>
          <a:xfrm>
            <a:off x="751200" y="3269650"/>
            <a:ext cx="29079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Overview of key steps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8"/>
          <p:cNvSpPr/>
          <p:nvPr/>
        </p:nvSpPr>
        <p:spPr>
          <a:xfrm>
            <a:off x="920713" y="3310675"/>
            <a:ext cx="5173500" cy="1345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4" name="Google Shape;1084;p48"/>
          <p:cNvSpPr/>
          <p:nvPr/>
        </p:nvSpPr>
        <p:spPr>
          <a:xfrm>
            <a:off x="920713" y="1333125"/>
            <a:ext cx="5173500" cy="1970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5" name="Google Shape;1085;p4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OSEMN Pipeline</a:t>
            </a:r>
            <a:endParaRPr/>
          </a:p>
        </p:txBody>
      </p:sp>
      <p:sp>
        <p:nvSpPr>
          <p:cNvPr id="1086" name="Google Shape;1086;p48"/>
          <p:cNvSpPr txBox="1"/>
          <p:nvPr>
            <p:ph idx="4294967295" type="title"/>
          </p:nvPr>
        </p:nvSpPr>
        <p:spPr>
          <a:xfrm>
            <a:off x="1120813" y="1317993"/>
            <a:ext cx="31203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</a:t>
            </a:r>
            <a:r>
              <a:rPr lang="en" sz="3200">
                <a:solidFill>
                  <a:schemeClr val="accent4"/>
                </a:solidFill>
              </a:rPr>
              <a:t>btain the Data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87" name="Google Shape;1087;p48"/>
          <p:cNvSpPr txBox="1"/>
          <p:nvPr>
            <p:ph idx="4294967295" type="title"/>
          </p:nvPr>
        </p:nvSpPr>
        <p:spPr>
          <a:xfrm>
            <a:off x="1120813" y="1950100"/>
            <a:ext cx="44658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>
                <a:solidFill>
                  <a:schemeClr val="accent4"/>
                </a:solidFill>
              </a:rPr>
              <a:t>crub/Clean the Dataset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88" name="Google Shape;1088;p48"/>
          <p:cNvSpPr txBox="1"/>
          <p:nvPr>
            <p:ph idx="4294967295" type="title"/>
          </p:nvPr>
        </p:nvSpPr>
        <p:spPr>
          <a:xfrm>
            <a:off x="1120813" y="2626625"/>
            <a:ext cx="5719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</a:t>
            </a:r>
            <a:r>
              <a:rPr lang="en" sz="3200">
                <a:solidFill>
                  <a:schemeClr val="accent4"/>
                </a:solidFill>
              </a:rPr>
              <a:t>xploratory</a:t>
            </a:r>
            <a:r>
              <a:rPr lang="en" sz="3200">
                <a:solidFill>
                  <a:schemeClr val="accent4"/>
                </a:solidFill>
              </a:rPr>
              <a:t> Data Analysis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89" name="Google Shape;1089;p48"/>
          <p:cNvSpPr txBox="1"/>
          <p:nvPr>
            <p:ph idx="4294967295" type="title"/>
          </p:nvPr>
        </p:nvSpPr>
        <p:spPr>
          <a:xfrm>
            <a:off x="1120813" y="3303150"/>
            <a:ext cx="44658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</a:t>
            </a:r>
            <a:r>
              <a:rPr lang="en" sz="3200">
                <a:solidFill>
                  <a:schemeClr val="accent4"/>
                </a:solidFill>
              </a:rPr>
              <a:t>odel the Data 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90" name="Google Shape;1090;p48"/>
          <p:cNvSpPr txBox="1"/>
          <p:nvPr>
            <p:ph idx="4294967295" type="title"/>
          </p:nvPr>
        </p:nvSpPr>
        <p:spPr>
          <a:xfrm>
            <a:off x="1120813" y="3979675"/>
            <a:ext cx="44658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</a:rPr>
              <a:t>I</a:t>
            </a:r>
            <a:r>
              <a:rPr lang="en" sz="3200"/>
              <a:t>N</a:t>
            </a:r>
            <a:r>
              <a:rPr lang="en" sz="3200">
                <a:solidFill>
                  <a:schemeClr val="accent4"/>
                </a:solidFill>
              </a:rPr>
              <a:t>terpret the Results 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91" name="Google Shape;1091;p48"/>
          <p:cNvSpPr txBox="1"/>
          <p:nvPr>
            <p:ph idx="4294967295" type="title"/>
          </p:nvPr>
        </p:nvSpPr>
        <p:spPr>
          <a:xfrm>
            <a:off x="6427088" y="2002125"/>
            <a:ext cx="13584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FOCUS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92" name="Google Shape;1092;p48"/>
          <p:cNvSpPr txBox="1"/>
          <p:nvPr>
            <p:ph idx="4294967295" type="title"/>
          </p:nvPr>
        </p:nvSpPr>
        <p:spPr>
          <a:xfrm>
            <a:off x="6427088" y="3613825"/>
            <a:ext cx="13584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EXTRA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Task Analysis</a:t>
            </a:r>
            <a:endParaRPr sz="3600"/>
          </a:p>
        </p:txBody>
      </p:sp>
      <p:sp>
        <p:nvSpPr>
          <p:cNvPr id="1098" name="Google Shape;1098;p49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100" name="Google Shape;1100;p49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49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49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9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159" name="Google Shape;1159;p49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49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165" name="Google Shape;1165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9" name="Google Shape;1169;p49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170" name="Google Shape;1170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5" name="Google Shape;1195;p49"/>
          <p:cNvSpPr txBox="1"/>
          <p:nvPr>
            <p:ph idx="4294967295" type="subTitle"/>
          </p:nvPr>
        </p:nvSpPr>
        <p:spPr>
          <a:xfrm>
            <a:off x="5043450" y="3240375"/>
            <a:ext cx="33657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description and problem dissection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0"/>
          <p:cNvSpPr txBox="1"/>
          <p:nvPr>
            <p:ph type="title"/>
          </p:nvPr>
        </p:nvSpPr>
        <p:spPr>
          <a:xfrm>
            <a:off x="376025" y="24047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201" name="Google Shape;12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700"/>
            <a:ext cx="8839199" cy="378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50"/>
          <p:cNvSpPr/>
          <p:nvPr/>
        </p:nvSpPr>
        <p:spPr>
          <a:xfrm>
            <a:off x="152400" y="1520875"/>
            <a:ext cx="9894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50"/>
          <p:cNvSpPr/>
          <p:nvPr/>
        </p:nvSpPr>
        <p:spPr>
          <a:xfrm>
            <a:off x="1659150" y="1520875"/>
            <a:ext cx="5595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4" name="Google Shape;1204;p50"/>
          <p:cNvSpPr/>
          <p:nvPr/>
        </p:nvSpPr>
        <p:spPr>
          <a:xfrm>
            <a:off x="2218650" y="1520875"/>
            <a:ext cx="9351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5" name="Google Shape;1205;p50"/>
          <p:cNvSpPr/>
          <p:nvPr/>
        </p:nvSpPr>
        <p:spPr>
          <a:xfrm>
            <a:off x="3581625" y="1520875"/>
            <a:ext cx="989400" cy="3321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6" name="Google Shape;1206;p50"/>
          <p:cNvSpPr/>
          <p:nvPr/>
        </p:nvSpPr>
        <p:spPr>
          <a:xfrm>
            <a:off x="4571025" y="1520875"/>
            <a:ext cx="7815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7" name="Google Shape;1207;p50"/>
          <p:cNvSpPr/>
          <p:nvPr/>
        </p:nvSpPr>
        <p:spPr>
          <a:xfrm>
            <a:off x="5352525" y="1520875"/>
            <a:ext cx="15816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6934125" y="1520875"/>
            <a:ext cx="20574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3153750" y="1520875"/>
            <a:ext cx="4278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100"/>
            <a:ext cx="8839199" cy="370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51"/>
          <p:cNvSpPr txBox="1"/>
          <p:nvPr>
            <p:ph idx="4294967295" type="title"/>
          </p:nvPr>
        </p:nvSpPr>
        <p:spPr>
          <a:xfrm>
            <a:off x="309225" y="285000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Clean </a:t>
            </a:r>
            <a:r>
              <a:rPr lang="en" sz="3500"/>
              <a:t>Data Set</a:t>
            </a:r>
            <a:endParaRPr sz="3500"/>
          </a:p>
        </p:txBody>
      </p:sp>
      <p:sp>
        <p:nvSpPr>
          <p:cNvPr id="1216" name="Google Shape;1216;p51"/>
          <p:cNvSpPr/>
          <p:nvPr/>
        </p:nvSpPr>
        <p:spPr>
          <a:xfrm>
            <a:off x="938350" y="1660175"/>
            <a:ext cx="9894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3270825" y="1660175"/>
            <a:ext cx="6690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8" name="Google Shape;1218;p51"/>
          <p:cNvSpPr/>
          <p:nvPr/>
        </p:nvSpPr>
        <p:spPr>
          <a:xfrm>
            <a:off x="4713400" y="1660175"/>
            <a:ext cx="20817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9" name="Google Shape;1219;p51"/>
          <p:cNvSpPr/>
          <p:nvPr/>
        </p:nvSpPr>
        <p:spPr>
          <a:xfrm>
            <a:off x="6795100" y="1660175"/>
            <a:ext cx="15717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0" name="Google Shape;1220;p51"/>
          <p:cNvSpPr/>
          <p:nvPr/>
        </p:nvSpPr>
        <p:spPr>
          <a:xfrm>
            <a:off x="8366800" y="1660175"/>
            <a:ext cx="624900" cy="58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2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</a:t>
            </a:r>
            <a:endParaRPr sz="3600"/>
          </a:p>
        </p:txBody>
      </p:sp>
      <p:sp>
        <p:nvSpPr>
          <p:cNvPr id="1226" name="Google Shape;1226;p52"/>
          <p:cNvSpPr txBox="1"/>
          <p:nvPr>
            <p:ph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27" name="Google Shape;1227;p52"/>
          <p:cNvGrpSpPr/>
          <p:nvPr/>
        </p:nvGrpSpPr>
        <p:grpSpPr>
          <a:xfrm>
            <a:off x="2523738" y="2044563"/>
            <a:ext cx="4008972" cy="2695869"/>
            <a:chOff x="2523738" y="2044563"/>
            <a:chExt cx="4008972" cy="2695869"/>
          </a:xfrm>
        </p:grpSpPr>
        <p:sp>
          <p:nvSpPr>
            <p:cNvPr id="1228" name="Google Shape;1228;p52"/>
            <p:cNvSpPr/>
            <p:nvPr/>
          </p:nvSpPr>
          <p:spPr>
            <a:xfrm>
              <a:off x="5559420" y="4364083"/>
              <a:ext cx="144793" cy="46877"/>
            </a:xfrm>
            <a:custGeom>
              <a:rect b="b" l="l" r="r" t="t"/>
              <a:pathLst>
                <a:path extrusionOk="0" h="3041" w="9393">
                  <a:moveTo>
                    <a:pt x="9058" y="1"/>
                  </a:moveTo>
                  <a:lnTo>
                    <a:pt x="0" y="3040"/>
                  </a:lnTo>
                  <a:lnTo>
                    <a:pt x="335" y="3040"/>
                  </a:lnTo>
                  <a:lnTo>
                    <a:pt x="939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5707957" y="4316292"/>
              <a:ext cx="138704" cy="44996"/>
            </a:xfrm>
            <a:custGeom>
              <a:rect b="b" l="l" r="r" t="t"/>
              <a:pathLst>
                <a:path extrusionOk="0" h="2919" w="8998">
                  <a:moveTo>
                    <a:pt x="8663" y="0"/>
                  </a:moveTo>
                  <a:lnTo>
                    <a:pt x="1" y="2918"/>
                  </a:lnTo>
                  <a:lnTo>
                    <a:pt x="335" y="2918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4097406" y="4479366"/>
              <a:ext cx="405784" cy="98409"/>
            </a:xfrm>
            <a:custGeom>
              <a:rect b="b" l="l" r="r" t="t"/>
              <a:pathLst>
                <a:path extrusionOk="0" h="6384" w="26324">
                  <a:moveTo>
                    <a:pt x="25989" y="0"/>
                  </a:moveTo>
                  <a:lnTo>
                    <a:pt x="1" y="6383"/>
                  </a:lnTo>
                  <a:lnTo>
                    <a:pt x="335" y="6383"/>
                  </a:lnTo>
                  <a:lnTo>
                    <a:pt x="2632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5173301" y="4248814"/>
              <a:ext cx="264275" cy="64666"/>
            </a:xfrm>
            <a:custGeom>
              <a:rect b="b" l="l" r="r" t="t"/>
              <a:pathLst>
                <a:path extrusionOk="0" h="4195" w="17144">
                  <a:moveTo>
                    <a:pt x="17052" y="0"/>
                  </a:moveTo>
                  <a:lnTo>
                    <a:pt x="0" y="4195"/>
                  </a:lnTo>
                  <a:lnTo>
                    <a:pt x="334" y="4195"/>
                  </a:lnTo>
                  <a:lnTo>
                    <a:pt x="17143" y="61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4085228" y="4577769"/>
              <a:ext cx="17342" cy="2821"/>
            </a:xfrm>
            <a:custGeom>
              <a:rect b="b" l="l" r="r" t="t"/>
              <a:pathLst>
                <a:path extrusionOk="0" h="183" w="1125">
                  <a:moveTo>
                    <a:pt x="791" y="0"/>
                  </a:moveTo>
                  <a:lnTo>
                    <a:pt x="0" y="182"/>
                  </a:lnTo>
                  <a:lnTo>
                    <a:pt x="335" y="18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4498048" y="4476545"/>
              <a:ext cx="17357" cy="2821"/>
            </a:xfrm>
            <a:custGeom>
              <a:rect b="b" l="l" r="r" t="t"/>
              <a:pathLst>
                <a:path extrusionOk="0" h="183" w="1126">
                  <a:moveTo>
                    <a:pt x="76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5550509" y="4410948"/>
              <a:ext cx="14074" cy="2821"/>
            </a:xfrm>
            <a:custGeom>
              <a:rect b="b" l="l" r="r" t="t"/>
              <a:pathLst>
                <a:path extrusionOk="0" h="183" w="913">
                  <a:moveTo>
                    <a:pt x="578" y="0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5699062" y="4361277"/>
              <a:ext cx="14058" cy="2821"/>
            </a:xfrm>
            <a:custGeom>
              <a:rect b="b" l="l" r="r" t="t"/>
              <a:pathLst>
                <a:path extrusionOk="0" h="183" w="912">
                  <a:moveTo>
                    <a:pt x="578" y="0"/>
                  </a:moveTo>
                  <a:lnTo>
                    <a:pt x="0" y="183"/>
                  </a:lnTo>
                  <a:lnTo>
                    <a:pt x="334" y="18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4234242" y="4361277"/>
              <a:ext cx="22506" cy="2821"/>
            </a:xfrm>
            <a:custGeom>
              <a:rect b="b" l="l" r="r" t="t"/>
              <a:pathLst>
                <a:path extrusionOk="0" h="183" w="1460">
                  <a:moveTo>
                    <a:pt x="1003" y="0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5166271" y="4313471"/>
              <a:ext cx="684087" cy="2836"/>
            </a:xfrm>
            <a:custGeom>
              <a:rect b="b" l="l" r="r" t="t"/>
              <a:pathLst>
                <a:path extrusionOk="0" h="184" w="44378">
                  <a:moveTo>
                    <a:pt x="790" y="1"/>
                  </a:moveTo>
                  <a:lnTo>
                    <a:pt x="0" y="183"/>
                  </a:lnTo>
                  <a:lnTo>
                    <a:pt x="43800" y="183"/>
                  </a:lnTo>
                  <a:lnTo>
                    <a:pt x="44378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5841509" y="4313471"/>
              <a:ext cx="14074" cy="2836"/>
            </a:xfrm>
            <a:custGeom>
              <a:rect b="b" l="l" r="r" t="t"/>
              <a:pathLst>
                <a:path extrusionOk="0" h="184" w="913">
                  <a:moveTo>
                    <a:pt x="578" y="1"/>
                  </a:moveTo>
                  <a:lnTo>
                    <a:pt x="0" y="183"/>
                  </a:lnTo>
                  <a:lnTo>
                    <a:pt x="335" y="183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5161107" y="4313471"/>
              <a:ext cx="17357" cy="2836"/>
            </a:xfrm>
            <a:custGeom>
              <a:rect b="b" l="l" r="r" t="t"/>
              <a:pathLst>
                <a:path extrusionOk="0" h="184" w="1126">
                  <a:moveTo>
                    <a:pt x="79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4480242" y="4313471"/>
              <a:ext cx="22506" cy="2836"/>
            </a:xfrm>
            <a:custGeom>
              <a:rect b="b" l="l" r="r" t="t"/>
              <a:pathLst>
                <a:path extrusionOk="0" h="184" w="1460">
                  <a:moveTo>
                    <a:pt x="1004" y="1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3798914" y="4313471"/>
              <a:ext cx="28132" cy="2836"/>
            </a:xfrm>
            <a:custGeom>
              <a:rect b="b" l="l" r="r" t="t"/>
              <a:pathLst>
                <a:path extrusionOk="0" h="184" w="1825">
                  <a:moveTo>
                    <a:pt x="1186" y="1"/>
                  </a:moveTo>
                  <a:lnTo>
                    <a:pt x="1" y="183"/>
                  </a:lnTo>
                  <a:lnTo>
                    <a:pt x="608" y="1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3117109" y="4313471"/>
              <a:ext cx="34221" cy="2836"/>
            </a:xfrm>
            <a:custGeom>
              <a:rect b="b" l="l" r="r" t="t"/>
              <a:pathLst>
                <a:path extrusionOk="0" h="184" w="2220">
                  <a:moveTo>
                    <a:pt x="1429" y="1"/>
                  </a:moveTo>
                  <a:lnTo>
                    <a:pt x="1" y="183"/>
                  </a:lnTo>
                  <a:lnTo>
                    <a:pt x="821" y="183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2523738" y="4261008"/>
              <a:ext cx="1534517" cy="136824"/>
            </a:xfrm>
            <a:custGeom>
              <a:rect b="b" l="l" r="r" t="t"/>
              <a:pathLst>
                <a:path extrusionOk="0" h="8876" w="99547">
                  <a:moveTo>
                    <a:pt x="49788" y="0"/>
                  </a:moveTo>
                  <a:cubicBezTo>
                    <a:pt x="22311" y="0"/>
                    <a:pt x="0" y="1976"/>
                    <a:pt x="0" y="4438"/>
                  </a:cubicBezTo>
                  <a:cubicBezTo>
                    <a:pt x="0" y="6900"/>
                    <a:pt x="22311" y="8876"/>
                    <a:pt x="49788" y="8876"/>
                  </a:cubicBezTo>
                  <a:cubicBezTo>
                    <a:pt x="77266" y="8876"/>
                    <a:pt x="99546" y="6900"/>
                    <a:pt x="99546" y="4438"/>
                  </a:cubicBezTo>
                  <a:cubicBezTo>
                    <a:pt x="99546" y="1976"/>
                    <a:pt x="77266" y="0"/>
                    <a:pt x="49788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3690689" y="4604056"/>
              <a:ext cx="1534517" cy="136377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607900" y="4288188"/>
              <a:ext cx="2924809" cy="226785"/>
            </a:xfrm>
            <a:custGeom>
              <a:rect b="b" l="l" r="r" t="t"/>
              <a:pathLst>
                <a:path extrusionOk="0" h="14712" w="186175">
                  <a:moveTo>
                    <a:pt x="93103" y="0"/>
                  </a:moveTo>
                  <a:cubicBezTo>
                    <a:pt x="41673" y="0"/>
                    <a:pt x="1" y="2007"/>
                    <a:pt x="1" y="4438"/>
                  </a:cubicBezTo>
                  <a:cubicBezTo>
                    <a:pt x="1" y="6900"/>
                    <a:pt x="76628" y="14712"/>
                    <a:pt x="128058" y="14712"/>
                  </a:cubicBezTo>
                  <a:cubicBezTo>
                    <a:pt x="179457" y="14712"/>
                    <a:pt x="186175" y="6900"/>
                    <a:pt x="186175" y="4438"/>
                  </a:cubicBezTo>
                  <a:cubicBezTo>
                    <a:pt x="186175" y="2007"/>
                    <a:pt x="144502" y="0"/>
                    <a:pt x="93103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5121749" y="3107292"/>
              <a:ext cx="695124" cy="731457"/>
            </a:xfrm>
            <a:custGeom>
              <a:rect b="b" l="l" r="r" t="t"/>
              <a:pathLst>
                <a:path extrusionOk="0" h="47451" w="45094">
                  <a:moveTo>
                    <a:pt x="689" y="1"/>
                  </a:moveTo>
                  <a:cubicBezTo>
                    <a:pt x="632" y="1"/>
                    <a:pt x="575" y="1"/>
                    <a:pt x="517" y="3"/>
                  </a:cubicBezTo>
                  <a:cubicBezTo>
                    <a:pt x="1" y="3"/>
                    <a:pt x="1" y="763"/>
                    <a:pt x="517" y="763"/>
                  </a:cubicBezTo>
                  <a:cubicBezTo>
                    <a:pt x="556" y="762"/>
                    <a:pt x="594" y="762"/>
                    <a:pt x="632" y="762"/>
                  </a:cubicBezTo>
                  <a:cubicBezTo>
                    <a:pt x="3771" y="762"/>
                    <a:pt x="6337" y="3225"/>
                    <a:pt x="7508" y="5717"/>
                  </a:cubicBezTo>
                  <a:cubicBezTo>
                    <a:pt x="8846" y="8605"/>
                    <a:pt x="8876" y="11948"/>
                    <a:pt x="8724" y="14836"/>
                  </a:cubicBezTo>
                  <a:cubicBezTo>
                    <a:pt x="8603" y="17359"/>
                    <a:pt x="8329" y="19912"/>
                    <a:pt x="8055" y="22374"/>
                  </a:cubicBezTo>
                  <a:cubicBezTo>
                    <a:pt x="7569" y="26842"/>
                    <a:pt x="7083" y="31462"/>
                    <a:pt x="7448" y="36022"/>
                  </a:cubicBezTo>
                  <a:cubicBezTo>
                    <a:pt x="7812" y="40885"/>
                    <a:pt x="9454" y="44380"/>
                    <a:pt x="12189" y="46113"/>
                  </a:cubicBezTo>
                  <a:cubicBezTo>
                    <a:pt x="13618" y="46994"/>
                    <a:pt x="15290" y="47450"/>
                    <a:pt x="16992" y="47450"/>
                  </a:cubicBezTo>
                  <a:cubicBezTo>
                    <a:pt x="18116" y="47450"/>
                    <a:pt x="19241" y="47268"/>
                    <a:pt x="20335" y="46964"/>
                  </a:cubicBezTo>
                  <a:cubicBezTo>
                    <a:pt x="22828" y="46234"/>
                    <a:pt x="25016" y="44867"/>
                    <a:pt x="27569" y="43043"/>
                  </a:cubicBezTo>
                  <a:cubicBezTo>
                    <a:pt x="29184" y="41871"/>
                    <a:pt x="31334" y="40320"/>
                    <a:pt x="33503" y="40320"/>
                  </a:cubicBezTo>
                  <a:cubicBezTo>
                    <a:pt x="33866" y="40320"/>
                    <a:pt x="34229" y="40363"/>
                    <a:pt x="34591" y="40459"/>
                  </a:cubicBezTo>
                  <a:cubicBezTo>
                    <a:pt x="35533" y="40763"/>
                    <a:pt x="36384" y="41250"/>
                    <a:pt x="37175" y="41857"/>
                  </a:cubicBezTo>
                  <a:cubicBezTo>
                    <a:pt x="37539" y="42131"/>
                    <a:pt x="37934" y="42405"/>
                    <a:pt x="38360" y="42648"/>
                  </a:cubicBezTo>
                  <a:cubicBezTo>
                    <a:pt x="39158" y="43137"/>
                    <a:pt x="40172" y="43508"/>
                    <a:pt x="41144" y="43508"/>
                  </a:cubicBezTo>
                  <a:cubicBezTo>
                    <a:pt x="41802" y="43508"/>
                    <a:pt x="42440" y="43338"/>
                    <a:pt x="42980" y="42921"/>
                  </a:cubicBezTo>
                  <a:cubicBezTo>
                    <a:pt x="44166" y="41979"/>
                    <a:pt x="44318" y="40368"/>
                    <a:pt x="44378" y="38909"/>
                  </a:cubicBezTo>
                  <a:lnTo>
                    <a:pt x="45077" y="17602"/>
                  </a:lnTo>
                  <a:cubicBezTo>
                    <a:pt x="45093" y="17336"/>
                    <a:pt x="44899" y="17199"/>
                    <a:pt x="44704" y="17199"/>
                  </a:cubicBezTo>
                  <a:cubicBezTo>
                    <a:pt x="44519" y="17199"/>
                    <a:pt x="44332" y="17321"/>
                    <a:pt x="44318" y="17571"/>
                  </a:cubicBezTo>
                  <a:lnTo>
                    <a:pt x="43649" y="38879"/>
                  </a:lnTo>
                  <a:cubicBezTo>
                    <a:pt x="43588" y="40155"/>
                    <a:pt x="43466" y="41584"/>
                    <a:pt x="42555" y="42283"/>
                  </a:cubicBezTo>
                  <a:cubicBezTo>
                    <a:pt x="42148" y="42597"/>
                    <a:pt x="41666" y="42724"/>
                    <a:pt x="41160" y="42724"/>
                  </a:cubicBezTo>
                  <a:cubicBezTo>
                    <a:pt x="40344" y="42724"/>
                    <a:pt x="39469" y="42392"/>
                    <a:pt x="38755" y="41979"/>
                  </a:cubicBezTo>
                  <a:cubicBezTo>
                    <a:pt x="38390" y="41736"/>
                    <a:pt x="37995" y="41493"/>
                    <a:pt x="37630" y="41219"/>
                  </a:cubicBezTo>
                  <a:cubicBezTo>
                    <a:pt x="36779" y="40550"/>
                    <a:pt x="35837" y="40034"/>
                    <a:pt x="34804" y="39699"/>
                  </a:cubicBezTo>
                  <a:cubicBezTo>
                    <a:pt x="34372" y="39585"/>
                    <a:pt x="33942" y="39533"/>
                    <a:pt x="33516" y="39533"/>
                  </a:cubicBezTo>
                  <a:cubicBezTo>
                    <a:pt x="31120" y="39533"/>
                    <a:pt x="28847" y="41166"/>
                    <a:pt x="27144" y="42405"/>
                  </a:cubicBezTo>
                  <a:cubicBezTo>
                    <a:pt x="24682" y="44168"/>
                    <a:pt x="22524" y="45505"/>
                    <a:pt x="20153" y="46204"/>
                  </a:cubicBezTo>
                  <a:cubicBezTo>
                    <a:pt x="19087" y="46517"/>
                    <a:pt x="18031" y="46671"/>
                    <a:pt x="17020" y="46671"/>
                  </a:cubicBezTo>
                  <a:cubicBezTo>
                    <a:pt x="15378" y="46671"/>
                    <a:pt x="13856" y="46265"/>
                    <a:pt x="12615" y="45475"/>
                  </a:cubicBezTo>
                  <a:cubicBezTo>
                    <a:pt x="9454" y="43468"/>
                    <a:pt x="8481" y="39183"/>
                    <a:pt x="8207" y="35961"/>
                  </a:cubicBezTo>
                  <a:cubicBezTo>
                    <a:pt x="7873" y="31493"/>
                    <a:pt x="8359" y="26903"/>
                    <a:pt x="8846" y="22465"/>
                  </a:cubicBezTo>
                  <a:cubicBezTo>
                    <a:pt x="9089" y="19973"/>
                    <a:pt x="9393" y="17419"/>
                    <a:pt x="9514" y="14866"/>
                  </a:cubicBezTo>
                  <a:cubicBezTo>
                    <a:pt x="9666" y="11887"/>
                    <a:pt x="9606" y="8422"/>
                    <a:pt x="8207" y="5383"/>
                  </a:cubicBezTo>
                  <a:cubicBezTo>
                    <a:pt x="6952" y="2692"/>
                    <a:pt x="4137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5448114" y="3366550"/>
              <a:ext cx="356826" cy="524696"/>
            </a:xfrm>
            <a:custGeom>
              <a:rect b="b" l="l" r="r" t="t"/>
              <a:pathLst>
                <a:path extrusionOk="0" h="34038" w="23148">
                  <a:moveTo>
                    <a:pt x="407" y="1"/>
                  </a:moveTo>
                  <a:cubicBezTo>
                    <a:pt x="206" y="1"/>
                    <a:pt x="0" y="147"/>
                    <a:pt x="16" y="420"/>
                  </a:cubicBezTo>
                  <a:lnTo>
                    <a:pt x="1810" y="21819"/>
                  </a:lnTo>
                  <a:cubicBezTo>
                    <a:pt x="1992" y="24189"/>
                    <a:pt x="2235" y="27107"/>
                    <a:pt x="3785" y="29357"/>
                  </a:cubicBezTo>
                  <a:cubicBezTo>
                    <a:pt x="6430" y="33156"/>
                    <a:pt x="11567" y="33734"/>
                    <a:pt x="16157" y="33977"/>
                  </a:cubicBezTo>
                  <a:cubicBezTo>
                    <a:pt x="16552" y="34038"/>
                    <a:pt x="16977" y="34038"/>
                    <a:pt x="17372" y="34038"/>
                  </a:cubicBezTo>
                  <a:cubicBezTo>
                    <a:pt x="18649" y="34038"/>
                    <a:pt x="19834" y="33855"/>
                    <a:pt x="20837" y="33095"/>
                  </a:cubicBezTo>
                  <a:cubicBezTo>
                    <a:pt x="22874" y="31576"/>
                    <a:pt x="22692" y="28718"/>
                    <a:pt x="22357" y="26135"/>
                  </a:cubicBezTo>
                  <a:cubicBezTo>
                    <a:pt x="21293" y="17776"/>
                    <a:pt x="21537" y="9265"/>
                    <a:pt x="23117" y="967"/>
                  </a:cubicBezTo>
                  <a:cubicBezTo>
                    <a:pt x="23148" y="754"/>
                    <a:pt x="23026" y="572"/>
                    <a:pt x="22813" y="511"/>
                  </a:cubicBezTo>
                  <a:cubicBezTo>
                    <a:pt x="22791" y="508"/>
                    <a:pt x="22770" y="507"/>
                    <a:pt x="22749" y="507"/>
                  </a:cubicBezTo>
                  <a:cubicBezTo>
                    <a:pt x="22564" y="507"/>
                    <a:pt x="22412" y="624"/>
                    <a:pt x="22357" y="815"/>
                  </a:cubicBezTo>
                  <a:cubicBezTo>
                    <a:pt x="20777" y="9204"/>
                    <a:pt x="20533" y="17776"/>
                    <a:pt x="21597" y="26226"/>
                  </a:cubicBezTo>
                  <a:cubicBezTo>
                    <a:pt x="21901" y="28597"/>
                    <a:pt x="22084" y="31211"/>
                    <a:pt x="20382" y="32518"/>
                  </a:cubicBezTo>
                  <a:cubicBezTo>
                    <a:pt x="19584" y="33116"/>
                    <a:pt x="18577" y="33262"/>
                    <a:pt x="17478" y="33262"/>
                  </a:cubicBezTo>
                  <a:cubicBezTo>
                    <a:pt x="17068" y="33262"/>
                    <a:pt x="16646" y="33242"/>
                    <a:pt x="16217" y="33217"/>
                  </a:cubicBezTo>
                  <a:cubicBezTo>
                    <a:pt x="11780" y="33004"/>
                    <a:pt x="6886" y="32457"/>
                    <a:pt x="4424" y="28931"/>
                  </a:cubicBezTo>
                  <a:cubicBezTo>
                    <a:pt x="2995" y="26864"/>
                    <a:pt x="2752" y="24129"/>
                    <a:pt x="2570" y="21758"/>
                  </a:cubicBezTo>
                  <a:lnTo>
                    <a:pt x="776" y="359"/>
                  </a:lnTo>
                  <a:cubicBezTo>
                    <a:pt x="762" y="116"/>
                    <a:pt x="58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4607705" y="2127966"/>
              <a:ext cx="479345" cy="899635"/>
            </a:xfrm>
            <a:custGeom>
              <a:rect b="b" l="l" r="r" t="t"/>
              <a:pathLst>
                <a:path extrusionOk="0" h="58361" w="31096">
                  <a:moveTo>
                    <a:pt x="30579" y="1"/>
                  </a:moveTo>
                  <a:lnTo>
                    <a:pt x="1" y="1794"/>
                  </a:lnTo>
                  <a:lnTo>
                    <a:pt x="1" y="58361"/>
                  </a:lnTo>
                  <a:lnTo>
                    <a:pt x="31095" y="58361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4607705" y="2127966"/>
              <a:ext cx="474181" cy="692072"/>
            </a:xfrm>
            <a:custGeom>
              <a:rect b="b" l="l" r="r" t="t"/>
              <a:pathLst>
                <a:path extrusionOk="0" h="44896" w="30761">
                  <a:moveTo>
                    <a:pt x="30579" y="1"/>
                  </a:moveTo>
                  <a:lnTo>
                    <a:pt x="29728" y="62"/>
                  </a:lnTo>
                  <a:lnTo>
                    <a:pt x="1" y="21187"/>
                  </a:lnTo>
                  <a:lnTo>
                    <a:pt x="1" y="44895"/>
                  </a:lnTo>
                  <a:lnTo>
                    <a:pt x="30761" y="21035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4607705" y="2151877"/>
              <a:ext cx="59055" cy="41713"/>
            </a:xfrm>
            <a:custGeom>
              <a:rect b="b" l="l" r="r" t="t"/>
              <a:pathLst>
                <a:path extrusionOk="0" h="2706" w="3831">
                  <a:moveTo>
                    <a:pt x="3830" y="0"/>
                  </a:moveTo>
                  <a:lnTo>
                    <a:pt x="1" y="243"/>
                  </a:lnTo>
                  <a:lnTo>
                    <a:pt x="1" y="2705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607705" y="2147190"/>
              <a:ext cx="142450" cy="99350"/>
            </a:xfrm>
            <a:custGeom>
              <a:rect b="b" l="l" r="r" t="t"/>
              <a:pathLst>
                <a:path extrusionOk="0" h="6445" w="9241">
                  <a:moveTo>
                    <a:pt x="9241" y="0"/>
                  </a:moveTo>
                  <a:lnTo>
                    <a:pt x="5958" y="183"/>
                  </a:lnTo>
                  <a:lnTo>
                    <a:pt x="1" y="4468"/>
                  </a:lnTo>
                  <a:lnTo>
                    <a:pt x="1" y="6444"/>
                  </a:lnTo>
                  <a:lnTo>
                    <a:pt x="9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4264227" y="2163115"/>
              <a:ext cx="194938" cy="384697"/>
            </a:xfrm>
            <a:custGeom>
              <a:rect b="b" l="l" r="r" t="t"/>
              <a:pathLst>
                <a:path extrusionOk="0" h="24956" w="12646">
                  <a:moveTo>
                    <a:pt x="12645" y="1"/>
                  </a:moveTo>
                  <a:lnTo>
                    <a:pt x="0" y="730"/>
                  </a:lnTo>
                  <a:lnTo>
                    <a:pt x="0" y="24955"/>
                  </a:lnTo>
                  <a:lnTo>
                    <a:pt x="12645" y="24560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4299839" y="2191697"/>
              <a:ext cx="156508" cy="206977"/>
            </a:xfrm>
            <a:custGeom>
              <a:rect b="b" l="l" r="r" t="t"/>
              <a:pathLst>
                <a:path extrusionOk="0" h="13427" w="10153">
                  <a:moveTo>
                    <a:pt x="10153" y="1"/>
                  </a:moveTo>
                  <a:cubicBezTo>
                    <a:pt x="8724" y="92"/>
                    <a:pt x="7326" y="518"/>
                    <a:pt x="6049" y="1217"/>
                  </a:cubicBezTo>
                  <a:cubicBezTo>
                    <a:pt x="4499" y="2128"/>
                    <a:pt x="3131" y="3375"/>
                    <a:pt x="2037" y="4834"/>
                  </a:cubicBezTo>
                  <a:cubicBezTo>
                    <a:pt x="1125" y="5958"/>
                    <a:pt x="487" y="7296"/>
                    <a:pt x="213" y="8724"/>
                  </a:cubicBezTo>
                  <a:cubicBezTo>
                    <a:pt x="1" y="10153"/>
                    <a:pt x="396" y="11673"/>
                    <a:pt x="1460" y="12585"/>
                  </a:cubicBezTo>
                  <a:cubicBezTo>
                    <a:pt x="2172" y="13125"/>
                    <a:pt x="3062" y="13427"/>
                    <a:pt x="3955" y="13427"/>
                  </a:cubicBezTo>
                  <a:cubicBezTo>
                    <a:pt x="4168" y="13427"/>
                    <a:pt x="4380" y="13410"/>
                    <a:pt x="4590" y="13375"/>
                  </a:cubicBezTo>
                  <a:cubicBezTo>
                    <a:pt x="5715" y="13223"/>
                    <a:pt x="6809" y="12828"/>
                    <a:pt x="7812" y="12250"/>
                  </a:cubicBezTo>
                  <a:cubicBezTo>
                    <a:pt x="8633" y="11764"/>
                    <a:pt x="9423" y="11217"/>
                    <a:pt x="10153" y="10609"/>
                  </a:cubicBezTo>
                  <a:lnTo>
                    <a:pt x="10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4266108" y="2196615"/>
              <a:ext cx="67949" cy="97253"/>
            </a:xfrm>
            <a:custGeom>
              <a:rect b="b" l="l" r="r" t="t"/>
              <a:pathLst>
                <a:path extrusionOk="0" h="6309" w="4408">
                  <a:moveTo>
                    <a:pt x="2410" y="1"/>
                  </a:moveTo>
                  <a:cubicBezTo>
                    <a:pt x="2158" y="1"/>
                    <a:pt x="1906" y="37"/>
                    <a:pt x="1672" y="107"/>
                  </a:cubicBezTo>
                  <a:cubicBezTo>
                    <a:pt x="1094" y="259"/>
                    <a:pt x="547" y="502"/>
                    <a:pt x="0" y="776"/>
                  </a:cubicBezTo>
                  <a:lnTo>
                    <a:pt x="0" y="6308"/>
                  </a:lnTo>
                  <a:cubicBezTo>
                    <a:pt x="1398" y="5548"/>
                    <a:pt x="2584" y="4515"/>
                    <a:pt x="3496" y="3238"/>
                  </a:cubicBezTo>
                  <a:cubicBezTo>
                    <a:pt x="3982" y="2569"/>
                    <a:pt x="4407" y="1688"/>
                    <a:pt x="4103" y="958"/>
                  </a:cubicBezTo>
                  <a:cubicBezTo>
                    <a:pt x="3855" y="303"/>
                    <a:pt x="3137" y="1"/>
                    <a:pt x="2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4276406" y="2424423"/>
              <a:ext cx="106841" cy="82563"/>
            </a:xfrm>
            <a:custGeom>
              <a:rect b="b" l="l" r="r" t="t"/>
              <a:pathLst>
                <a:path extrusionOk="0" h="5356" w="6931">
                  <a:moveTo>
                    <a:pt x="4768" y="1"/>
                  </a:moveTo>
                  <a:cubicBezTo>
                    <a:pt x="4387" y="1"/>
                    <a:pt x="4010" y="75"/>
                    <a:pt x="3648" y="224"/>
                  </a:cubicBezTo>
                  <a:cubicBezTo>
                    <a:pt x="2524" y="619"/>
                    <a:pt x="1551" y="1349"/>
                    <a:pt x="882" y="2291"/>
                  </a:cubicBezTo>
                  <a:cubicBezTo>
                    <a:pt x="335" y="3021"/>
                    <a:pt x="1" y="4054"/>
                    <a:pt x="517" y="4753"/>
                  </a:cubicBezTo>
                  <a:cubicBezTo>
                    <a:pt x="842" y="5193"/>
                    <a:pt x="1372" y="5356"/>
                    <a:pt x="1932" y="5356"/>
                  </a:cubicBezTo>
                  <a:cubicBezTo>
                    <a:pt x="2262" y="5356"/>
                    <a:pt x="2603" y="5299"/>
                    <a:pt x="2919" y="5209"/>
                  </a:cubicBezTo>
                  <a:cubicBezTo>
                    <a:pt x="4013" y="4875"/>
                    <a:pt x="4986" y="4267"/>
                    <a:pt x="5776" y="3446"/>
                  </a:cubicBezTo>
                  <a:cubicBezTo>
                    <a:pt x="6414" y="2747"/>
                    <a:pt x="6931" y="1744"/>
                    <a:pt x="6536" y="923"/>
                  </a:cubicBezTo>
                  <a:cubicBezTo>
                    <a:pt x="6293" y="437"/>
                    <a:pt x="5806" y="103"/>
                    <a:pt x="5259" y="42"/>
                  </a:cubicBezTo>
                  <a:cubicBezTo>
                    <a:pt x="5095" y="14"/>
                    <a:pt x="4931" y="1"/>
                    <a:pt x="4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5107689" y="3920800"/>
              <a:ext cx="799838" cy="113408"/>
            </a:xfrm>
            <a:custGeom>
              <a:rect b="b" l="l" r="r" t="t"/>
              <a:pathLst>
                <a:path extrusionOk="0" h="7357" w="51887">
                  <a:moveTo>
                    <a:pt x="28633" y="0"/>
                  </a:moveTo>
                  <a:lnTo>
                    <a:pt x="1" y="3192"/>
                  </a:lnTo>
                  <a:lnTo>
                    <a:pt x="30792" y="7356"/>
                  </a:lnTo>
                  <a:lnTo>
                    <a:pt x="51886" y="1399"/>
                  </a:lnTo>
                  <a:lnTo>
                    <a:pt x="28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5107689" y="3970009"/>
              <a:ext cx="468570" cy="495731"/>
            </a:xfrm>
            <a:custGeom>
              <a:rect b="b" l="l" r="r" t="t"/>
              <a:pathLst>
                <a:path extrusionOk="0" h="32159" w="30397">
                  <a:moveTo>
                    <a:pt x="1" y="0"/>
                  </a:moveTo>
                  <a:lnTo>
                    <a:pt x="1" y="29362"/>
                  </a:lnTo>
                  <a:lnTo>
                    <a:pt x="30396" y="32159"/>
                  </a:lnTo>
                  <a:lnTo>
                    <a:pt x="30396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129719" y="3992964"/>
              <a:ext cx="424514" cy="449347"/>
            </a:xfrm>
            <a:custGeom>
              <a:rect b="b" l="l" r="r" t="t"/>
              <a:pathLst>
                <a:path extrusionOk="0" h="29150" w="27539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5129719" y="3992964"/>
              <a:ext cx="424514" cy="449347"/>
            </a:xfrm>
            <a:custGeom>
              <a:rect b="b" l="l" r="r" t="t"/>
              <a:pathLst>
                <a:path extrusionOk="0" h="29150" w="27539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6475"/>
                  </a:lnTo>
                  <a:lnTo>
                    <a:pt x="19970" y="16475"/>
                  </a:lnTo>
                  <a:lnTo>
                    <a:pt x="19970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328868" y="4098397"/>
              <a:ext cx="216010" cy="234755"/>
            </a:xfrm>
            <a:custGeom>
              <a:rect b="b" l="l" r="r" t="t"/>
              <a:pathLst>
                <a:path extrusionOk="0" h="15229" w="14013">
                  <a:moveTo>
                    <a:pt x="3466" y="0"/>
                  </a:moveTo>
                  <a:cubicBezTo>
                    <a:pt x="2463" y="5076"/>
                    <a:pt x="1308" y="10153"/>
                    <a:pt x="0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5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316211" y="4098397"/>
              <a:ext cx="215085" cy="230069"/>
            </a:xfrm>
            <a:custGeom>
              <a:rect b="b" l="l" r="r" t="t"/>
              <a:pathLst>
                <a:path extrusionOk="0" h="14925" w="13953">
                  <a:moveTo>
                    <a:pt x="3405" y="0"/>
                  </a:moveTo>
                  <a:cubicBezTo>
                    <a:pt x="2432" y="4985"/>
                    <a:pt x="1277" y="9940"/>
                    <a:pt x="1" y="14925"/>
                  </a:cubicBezTo>
                  <a:lnTo>
                    <a:pt x="11247" y="14925"/>
                  </a:lnTo>
                  <a:lnTo>
                    <a:pt x="12524" y="7052"/>
                  </a:lnTo>
                  <a:cubicBezTo>
                    <a:pt x="13010" y="4712"/>
                    <a:pt x="13466" y="234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5297002" y="4098397"/>
              <a:ext cx="216010" cy="234755"/>
            </a:xfrm>
            <a:custGeom>
              <a:rect b="b" l="l" r="r" t="t"/>
              <a:pathLst>
                <a:path extrusionOk="0" h="15229" w="14013">
                  <a:moveTo>
                    <a:pt x="3466" y="0"/>
                  </a:moveTo>
                  <a:cubicBezTo>
                    <a:pt x="2463" y="5076"/>
                    <a:pt x="1308" y="10153"/>
                    <a:pt x="1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2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5283420" y="4098397"/>
              <a:ext cx="214608" cy="230069"/>
            </a:xfrm>
            <a:custGeom>
              <a:rect b="b" l="l" r="r" t="t"/>
              <a:pathLst>
                <a:path extrusionOk="0" h="14925" w="13922">
                  <a:moveTo>
                    <a:pt x="3404" y="0"/>
                  </a:moveTo>
                  <a:cubicBezTo>
                    <a:pt x="2401" y="4985"/>
                    <a:pt x="1277" y="9940"/>
                    <a:pt x="0" y="14925"/>
                  </a:cubicBezTo>
                  <a:lnTo>
                    <a:pt x="11216" y="14925"/>
                  </a:lnTo>
                  <a:lnTo>
                    <a:pt x="12462" y="7387"/>
                  </a:lnTo>
                  <a:lnTo>
                    <a:pt x="13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5576286" y="3942352"/>
              <a:ext cx="331284" cy="523385"/>
            </a:xfrm>
            <a:custGeom>
              <a:rect b="b" l="l" r="r" t="t"/>
              <a:pathLst>
                <a:path extrusionOk="0" h="33953" w="21491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21490" y="25533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576286" y="3942352"/>
              <a:ext cx="331284" cy="523385"/>
            </a:xfrm>
            <a:custGeom>
              <a:rect b="b" l="l" r="r" t="t"/>
              <a:pathLst>
                <a:path extrusionOk="0" h="33953" w="21491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8055" y="30791"/>
                  </a:lnTo>
                  <a:cubicBezTo>
                    <a:pt x="9089" y="29120"/>
                    <a:pt x="10122" y="27448"/>
                    <a:pt x="11156" y="25776"/>
                  </a:cubicBezTo>
                  <a:cubicBezTo>
                    <a:pt x="10882" y="25685"/>
                    <a:pt x="10609" y="25563"/>
                    <a:pt x="10335" y="25411"/>
                  </a:cubicBezTo>
                  <a:cubicBezTo>
                    <a:pt x="8754" y="24469"/>
                    <a:pt x="7934" y="22098"/>
                    <a:pt x="9058" y="20487"/>
                  </a:cubicBezTo>
                  <a:cubicBezTo>
                    <a:pt x="13162" y="14560"/>
                    <a:pt x="17417" y="8694"/>
                    <a:pt x="21490" y="2736"/>
                  </a:cubicBezTo>
                  <a:lnTo>
                    <a:pt x="2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5872435" y="4291918"/>
              <a:ext cx="34684" cy="57652"/>
            </a:xfrm>
            <a:custGeom>
              <a:rect b="b" l="l" r="r" t="t"/>
              <a:pathLst>
                <a:path extrusionOk="0" h="3740" w="2250">
                  <a:moveTo>
                    <a:pt x="2250" y="1"/>
                  </a:moveTo>
                  <a:cubicBezTo>
                    <a:pt x="1520" y="1247"/>
                    <a:pt x="760" y="2493"/>
                    <a:pt x="1" y="3739"/>
                  </a:cubicBezTo>
                  <a:lnTo>
                    <a:pt x="2250" y="2858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201930" y="2438652"/>
              <a:ext cx="644732" cy="1911691"/>
            </a:xfrm>
            <a:custGeom>
              <a:rect b="b" l="l" r="r" t="t"/>
              <a:pathLst>
                <a:path extrusionOk="0" h="124015" w="41825">
                  <a:moveTo>
                    <a:pt x="0" y="0"/>
                  </a:moveTo>
                  <a:lnTo>
                    <a:pt x="0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3245034" y="2438652"/>
              <a:ext cx="644748" cy="1911691"/>
            </a:xfrm>
            <a:custGeom>
              <a:rect b="b" l="l" r="r" t="t"/>
              <a:pathLst>
                <a:path extrusionOk="0" h="124015" w="41826">
                  <a:moveTo>
                    <a:pt x="1" y="0"/>
                  </a:moveTo>
                  <a:lnTo>
                    <a:pt x="1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3281124" y="2493936"/>
              <a:ext cx="580082" cy="439050"/>
            </a:xfrm>
            <a:custGeom>
              <a:rect b="b" l="l" r="r" t="t"/>
              <a:pathLst>
                <a:path extrusionOk="0" h="28482" w="37631">
                  <a:moveTo>
                    <a:pt x="37235" y="36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66"/>
                  </a:lnTo>
                  <a:close/>
                  <a:moveTo>
                    <a:pt x="0" y="1"/>
                  </a:moveTo>
                  <a:lnTo>
                    <a:pt x="0" y="28482"/>
                  </a:lnTo>
                  <a:lnTo>
                    <a:pt x="37630" y="2848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3281124" y="2947532"/>
              <a:ext cx="580082" cy="439512"/>
            </a:xfrm>
            <a:custGeom>
              <a:rect b="b" l="l" r="r" t="t"/>
              <a:pathLst>
                <a:path extrusionOk="0" h="28512" w="37631">
                  <a:moveTo>
                    <a:pt x="37235" y="39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96"/>
                  </a:lnTo>
                  <a:close/>
                  <a:moveTo>
                    <a:pt x="0" y="1"/>
                  </a:moveTo>
                  <a:lnTo>
                    <a:pt x="0" y="28512"/>
                  </a:lnTo>
                  <a:lnTo>
                    <a:pt x="37630" y="2851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3281124" y="3401606"/>
              <a:ext cx="580082" cy="439512"/>
            </a:xfrm>
            <a:custGeom>
              <a:rect b="b" l="l" r="r" t="t"/>
              <a:pathLst>
                <a:path extrusionOk="0" h="28512" w="37631">
                  <a:moveTo>
                    <a:pt x="37235" y="39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95"/>
                  </a:lnTo>
                  <a:close/>
                  <a:moveTo>
                    <a:pt x="0" y="0"/>
                  </a:moveTo>
                  <a:lnTo>
                    <a:pt x="0" y="28511"/>
                  </a:lnTo>
                  <a:lnTo>
                    <a:pt x="37630" y="2851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3281124" y="3855665"/>
              <a:ext cx="580082" cy="439050"/>
            </a:xfrm>
            <a:custGeom>
              <a:rect b="b" l="l" r="r" t="t"/>
              <a:pathLst>
                <a:path extrusionOk="0" h="28482" w="37631">
                  <a:moveTo>
                    <a:pt x="37235" y="36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65"/>
                  </a:lnTo>
                  <a:close/>
                  <a:moveTo>
                    <a:pt x="0" y="0"/>
                  </a:moveTo>
                  <a:lnTo>
                    <a:pt x="0" y="28481"/>
                  </a:lnTo>
                  <a:lnTo>
                    <a:pt x="37630" y="2848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3835929" y="2638264"/>
              <a:ext cx="24387" cy="160270"/>
            </a:xfrm>
            <a:custGeom>
              <a:rect b="b" l="l" r="r" t="t"/>
              <a:pathLst>
                <a:path extrusionOk="0" h="10397" w="1582">
                  <a:moveTo>
                    <a:pt x="1581" y="1"/>
                  </a:moveTo>
                  <a:lnTo>
                    <a:pt x="1" y="1855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3835929" y="3100771"/>
              <a:ext cx="24387" cy="160254"/>
            </a:xfrm>
            <a:custGeom>
              <a:rect b="b" l="l" r="r" t="t"/>
              <a:pathLst>
                <a:path extrusionOk="0" h="10396" w="1582">
                  <a:moveTo>
                    <a:pt x="1581" y="0"/>
                  </a:moveTo>
                  <a:lnTo>
                    <a:pt x="1" y="1854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3835929" y="3559979"/>
              <a:ext cx="24387" cy="159792"/>
            </a:xfrm>
            <a:custGeom>
              <a:rect b="b" l="l" r="r" t="t"/>
              <a:pathLst>
                <a:path extrusionOk="0" h="10366" w="1582">
                  <a:moveTo>
                    <a:pt x="1581" y="1"/>
                  </a:moveTo>
                  <a:lnTo>
                    <a:pt x="1" y="1855"/>
                  </a:lnTo>
                  <a:lnTo>
                    <a:pt x="31" y="10366"/>
                  </a:lnTo>
                  <a:lnTo>
                    <a:pt x="1581" y="1036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835929" y="4028576"/>
              <a:ext cx="24387" cy="159792"/>
            </a:xfrm>
            <a:custGeom>
              <a:rect b="b" l="l" r="r" t="t"/>
              <a:pathLst>
                <a:path extrusionOk="0" h="10366" w="1582">
                  <a:moveTo>
                    <a:pt x="1581" y="0"/>
                  </a:moveTo>
                  <a:lnTo>
                    <a:pt x="1" y="1855"/>
                  </a:lnTo>
                  <a:lnTo>
                    <a:pt x="31" y="10365"/>
                  </a:lnTo>
                  <a:lnTo>
                    <a:pt x="1581" y="10365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3631153" y="2512805"/>
              <a:ext cx="188849" cy="183916"/>
            </a:xfrm>
            <a:custGeom>
              <a:rect b="b" l="l" r="r" t="t"/>
              <a:pathLst>
                <a:path extrusionOk="0" h="11931" w="12251">
                  <a:moveTo>
                    <a:pt x="6126" y="0"/>
                  </a:moveTo>
                  <a:cubicBezTo>
                    <a:pt x="5829" y="0"/>
                    <a:pt x="5533" y="160"/>
                    <a:pt x="5411" y="479"/>
                  </a:cubicBezTo>
                  <a:lnTo>
                    <a:pt x="5320" y="692"/>
                  </a:lnTo>
                  <a:cubicBezTo>
                    <a:pt x="5183" y="986"/>
                    <a:pt x="4906" y="1154"/>
                    <a:pt x="4621" y="1154"/>
                  </a:cubicBezTo>
                  <a:cubicBezTo>
                    <a:pt x="4464" y="1154"/>
                    <a:pt x="4305" y="1103"/>
                    <a:pt x="4165" y="996"/>
                  </a:cubicBezTo>
                  <a:lnTo>
                    <a:pt x="3983" y="874"/>
                  </a:lnTo>
                  <a:cubicBezTo>
                    <a:pt x="3836" y="760"/>
                    <a:pt x="3673" y="709"/>
                    <a:pt x="3516" y="709"/>
                  </a:cubicBezTo>
                  <a:cubicBezTo>
                    <a:pt x="3089" y="709"/>
                    <a:pt x="2700" y="1084"/>
                    <a:pt x="2767" y="1573"/>
                  </a:cubicBezTo>
                  <a:lnTo>
                    <a:pt x="2797" y="1817"/>
                  </a:lnTo>
                  <a:cubicBezTo>
                    <a:pt x="2881" y="2261"/>
                    <a:pt x="2533" y="2679"/>
                    <a:pt x="2079" y="2679"/>
                  </a:cubicBezTo>
                  <a:cubicBezTo>
                    <a:pt x="2035" y="2679"/>
                    <a:pt x="1991" y="2676"/>
                    <a:pt x="1946" y="2668"/>
                  </a:cubicBezTo>
                  <a:lnTo>
                    <a:pt x="1703" y="2668"/>
                  </a:lnTo>
                  <a:cubicBezTo>
                    <a:pt x="1666" y="2663"/>
                    <a:pt x="1629" y="2660"/>
                    <a:pt x="1594" y="2660"/>
                  </a:cubicBezTo>
                  <a:cubicBezTo>
                    <a:pt x="990" y="2660"/>
                    <a:pt x="631" y="3365"/>
                    <a:pt x="1004" y="3853"/>
                  </a:cubicBezTo>
                  <a:lnTo>
                    <a:pt x="1156" y="4066"/>
                  </a:lnTo>
                  <a:cubicBezTo>
                    <a:pt x="1429" y="4461"/>
                    <a:pt x="1277" y="5008"/>
                    <a:pt x="852" y="5190"/>
                  </a:cubicBezTo>
                  <a:lnTo>
                    <a:pt x="639" y="5312"/>
                  </a:lnTo>
                  <a:cubicBezTo>
                    <a:pt x="1" y="5555"/>
                    <a:pt x="1" y="6437"/>
                    <a:pt x="639" y="6710"/>
                  </a:cubicBezTo>
                  <a:lnTo>
                    <a:pt x="852" y="6801"/>
                  </a:lnTo>
                  <a:cubicBezTo>
                    <a:pt x="1277" y="6984"/>
                    <a:pt x="1429" y="7531"/>
                    <a:pt x="1156" y="7926"/>
                  </a:cubicBezTo>
                  <a:lnTo>
                    <a:pt x="1004" y="8139"/>
                  </a:lnTo>
                  <a:cubicBezTo>
                    <a:pt x="624" y="8636"/>
                    <a:pt x="1003" y="9358"/>
                    <a:pt x="1628" y="9358"/>
                  </a:cubicBezTo>
                  <a:cubicBezTo>
                    <a:pt x="1653" y="9358"/>
                    <a:pt x="1678" y="9357"/>
                    <a:pt x="1703" y="9355"/>
                  </a:cubicBezTo>
                  <a:lnTo>
                    <a:pt x="1946" y="9324"/>
                  </a:lnTo>
                  <a:cubicBezTo>
                    <a:pt x="1979" y="9320"/>
                    <a:pt x="2012" y="9318"/>
                    <a:pt x="2045" y="9318"/>
                  </a:cubicBezTo>
                  <a:cubicBezTo>
                    <a:pt x="2488" y="9318"/>
                    <a:pt x="2854" y="9694"/>
                    <a:pt x="2797" y="10175"/>
                  </a:cubicBezTo>
                  <a:lnTo>
                    <a:pt x="2797" y="10388"/>
                  </a:lnTo>
                  <a:cubicBezTo>
                    <a:pt x="2730" y="10861"/>
                    <a:pt x="3130" y="11235"/>
                    <a:pt x="3565" y="11235"/>
                  </a:cubicBezTo>
                  <a:cubicBezTo>
                    <a:pt x="3716" y="11235"/>
                    <a:pt x="3872" y="11189"/>
                    <a:pt x="4013" y="11087"/>
                  </a:cubicBezTo>
                  <a:lnTo>
                    <a:pt x="4195" y="10935"/>
                  </a:lnTo>
                  <a:cubicBezTo>
                    <a:pt x="4335" y="10828"/>
                    <a:pt x="4494" y="10777"/>
                    <a:pt x="4651" y="10777"/>
                  </a:cubicBezTo>
                  <a:cubicBezTo>
                    <a:pt x="4936" y="10777"/>
                    <a:pt x="5213" y="10945"/>
                    <a:pt x="5350" y="11239"/>
                  </a:cubicBezTo>
                  <a:lnTo>
                    <a:pt x="5442" y="11452"/>
                  </a:lnTo>
                  <a:cubicBezTo>
                    <a:pt x="5563" y="11771"/>
                    <a:pt x="5844" y="11931"/>
                    <a:pt x="6129" y="11931"/>
                  </a:cubicBezTo>
                  <a:cubicBezTo>
                    <a:pt x="6414" y="11931"/>
                    <a:pt x="6703" y="11771"/>
                    <a:pt x="6840" y="11452"/>
                  </a:cubicBezTo>
                  <a:lnTo>
                    <a:pt x="6931" y="11239"/>
                  </a:lnTo>
                  <a:cubicBezTo>
                    <a:pt x="7049" y="10945"/>
                    <a:pt x="7331" y="10777"/>
                    <a:pt x="7623" y="10777"/>
                  </a:cubicBezTo>
                  <a:cubicBezTo>
                    <a:pt x="7783" y="10777"/>
                    <a:pt x="7946" y="10828"/>
                    <a:pt x="8086" y="10935"/>
                  </a:cubicBezTo>
                  <a:lnTo>
                    <a:pt x="8268" y="11087"/>
                  </a:lnTo>
                  <a:cubicBezTo>
                    <a:pt x="8402" y="11189"/>
                    <a:pt x="8552" y="11235"/>
                    <a:pt x="8699" y="11235"/>
                  </a:cubicBezTo>
                  <a:cubicBezTo>
                    <a:pt x="9123" y="11235"/>
                    <a:pt x="9529" y="10861"/>
                    <a:pt x="9484" y="10388"/>
                  </a:cubicBezTo>
                  <a:lnTo>
                    <a:pt x="9454" y="10145"/>
                  </a:lnTo>
                  <a:cubicBezTo>
                    <a:pt x="9397" y="9664"/>
                    <a:pt x="9763" y="9288"/>
                    <a:pt x="10206" y="9288"/>
                  </a:cubicBezTo>
                  <a:cubicBezTo>
                    <a:pt x="10239" y="9288"/>
                    <a:pt x="10272" y="9290"/>
                    <a:pt x="10305" y="9294"/>
                  </a:cubicBezTo>
                  <a:lnTo>
                    <a:pt x="10548" y="9324"/>
                  </a:lnTo>
                  <a:cubicBezTo>
                    <a:pt x="10572" y="9327"/>
                    <a:pt x="10596" y="9328"/>
                    <a:pt x="10620" y="9328"/>
                  </a:cubicBezTo>
                  <a:cubicBezTo>
                    <a:pt x="11220" y="9328"/>
                    <a:pt x="11627" y="8605"/>
                    <a:pt x="11247" y="8108"/>
                  </a:cubicBezTo>
                  <a:lnTo>
                    <a:pt x="11095" y="7896"/>
                  </a:lnTo>
                  <a:cubicBezTo>
                    <a:pt x="10822" y="7500"/>
                    <a:pt x="10943" y="6953"/>
                    <a:pt x="11399" y="6771"/>
                  </a:cubicBezTo>
                  <a:lnTo>
                    <a:pt x="11612" y="6680"/>
                  </a:lnTo>
                  <a:cubicBezTo>
                    <a:pt x="12250" y="6406"/>
                    <a:pt x="12250" y="5525"/>
                    <a:pt x="11612" y="5282"/>
                  </a:cubicBezTo>
                  <a:lnTo>
                    <a:pt x="11399" y="5160"/>
                  </a:lnTo>
                  <a:cubicBezTo>
                    <a:pt x="10943" y="4978"/>
                    <a:pt x="10822" y="4431"/>
                    <a:pt x="11095" y="4035"/>
                  </a:cubicBezTo>
                  <a:lnTo>
                    <a:pt x="11247" y="3853"/>
                  </a:lnTo>
                  <a:cubicBezTo>
                    <a:pt x="11620" y="3336"/>
                    <a:pt x="11234" y="2630"/>
                    <a:pt x="10653" y="2630"/>
                  </a:cubicBezTo>
                  <a:cubicBezTo>
                    <a:pt x="10618" y="2630"/>
                    <a:pt x="10584" y="2632"/>
                    <a:pt x="10548" y="2637"/>
                  </a:cubicBezTo>
                  <a:lnTo>
                    <a:pt x="10305" y="2668"/>
                  </a:lnTo>
                  <a:cubicBezTo>
                    <a:pt x="10287" y="2669"/>
                    <a:pt x="10270" y="2669"/>
                    <a:pt x="10252" y="2669"/>
                  </a:cubicBezTo>
                  <a:cubicBezTo>
                    <a:pt x="9788" y="2669"/>
                    <a:pt x="9395" y="2285"/>
                    <a:pt x="9454" y="1817"/>
                  </a:cubicBezTo>
                  <a:lnTo>
                    <a:pt x="9484" y="1573"/>
                  </a:lnTo>
                  <a:cubicBezTo>
                    <a:pt x="9529" y="1082"/>
                    <a:pt x="9131" y="722"/>
                    <a:pt x="8712" y="722"/>
                  </a:cubicBezTo>
                  <a:cubicBezTo>
                    <a:pt x="8560" y="722"/>
                    <a:pt x="8406" y="769"/>
                    <a:pt x="8268" y="874"/>
                  </a:cubicBezTo>
                  <a:lnTo>
                    <a:pt x="8086" y="1026"/>
                  </a:lnTo>
                  <a:cubicBezTo>
                    <a:pt x="7953" y="1119"/>
                    <a:pt x="7798" y="1162"/>
                    <a:pt x="7646" y="1162"/>
                  </a:cubicBezTo>
                  <a:cubicBezTo>
                    <a:pt x="7346" y="1162"/>
                    <a:pt x="7052" y="994"/>
                    <a:pt x="6931" y="692"/>
                  </a:cubicBezTo>
                  <a:lnTo>
                    <a:pt x="6840" y="479"/>
                  </a:lnTo>
                  <a:cubicBezTo>
                    <a:pt x="6718" y="160"/>
                    <a:pt x="6422" y="0"/>
                    <a:pt x="6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3640865" y="2560488"/>
              <a:ext cx="177257" cy="96652"/>
            </a:xfrm>
            <a:custGeom>
              <a:rect b="b" l="l" r="r" t="t"/>
              <a:pathLst>
                <a:path extrusionOk="0" h="6270" w="11499">
                  <a:moveTo>
                    <a:pt x="10678" y="0"/>
                  </a:moveTo>
                  <a:lnTo>
                    <a:pt x="10678" y="0"/>
                  </a:lnTo>
                  <a:cubicBezTo>
                    <a:pt x="7243" y="1277"/>
                    <a:pt x="3809" y="2553"/>
                    <a:pt x="344" y="3769"/>
                  </a:cubicBezTo>
                  <a:cubicBezTo>
                    <a:pt x="708" y="4012"/>
                    <a:pt x="799" y="4499"/>
                    <a:pt x="526" y="4833"/>
                  </a:cubicBezTo>
                  <a:lnTo>
                    <a:pt x="374" y="5046"/>
                  </a:lnTo>
                  <a:cubicBezTo>
                    <a:pt x="1" y="5563"/>
                    <a:pt x="387" y="6269"/>
                    <a:pt x="994" y="6269"/>
                  </a:cubicBezTo>
                  <a:cubicBezTo>
                    <a:pt x="1030" y="6269"/>
                    <a:pt x="1066" y="6267"/>
                    <a:pt x="1103" y="6262"/>
                  </a:cubicBezTo>
                  <a:lnTo>
                    <a:pt x="1316" y="6231"/>
                  </a:lnTo>
                  <a:lnTo>
                    <a:pt x="1377" y="6231"/>
                  </a:lnTo>
                  <a:cubicBezTo>
                    <a:pt x="3930" y="5350"/>
                    <a:pt x="6514" y="4499"/>
                    <a:pt x="9097" y="3678"/>
                  </a:cubicBezTo>
                  <a:lnTo>
                    <a:pt x="11438" y="2948"/>
                  </a:lnTo>
                  <a:cubicBezTo>
                    <a:pt x="11499" y="2645"/>
                    <a:pt x="11316" y="2310"/>
                    <a:pt x="11012" y="2189"/>
                  </a:cubicBezTo>
                  <a:lnTo>
                    <a:pt x="10769" y="2097"/>
                  </a:lnTo>
                  <a:cubicBezTo>
                    <a:pt x="10344" y="1885"/>
                    <a:pt x="10192" y="1338"/>
                    <a:pt x="10465" y="942"/>
                  </a:cubicBezTo>
                  <a:lnTo>
                    <a:pt x="10617" y="760"/>
                  </a:lnTo>
                  <a:cubicBezTo>
                    <a:pt x="10769" y="547"/>
                    <a:pt x="10800" y="243"/>
                    <a:pt x="10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327049" y="3880039"/>
              <a:ext cx="242247" cy="201012"/>
            </a:xfrm>
            <a:custGeom>
              <a:rect b="b" l="l" r="r" t="t"/>
              <a:pathLst>
                <a:path extrusionOk="0" h="13040" w="15715">
                  <a:moveTo>
                    <a:pt x="2280" y="0"/>
                  </a:moveTo>
                  <a:cubicBezTo>
                    <a:pt x="1033" y="0"/>
                    <a:pt x="0" y="1003"/>
                    <a:pt x="0" y="2280"/>
                  </a:cubicBezTo>
                  <a:lnTo>
                    <a:pt x="0" y="10760"/>
                  </a:lnTo>
                  <a:cubicBezTo>
                    <a:pt x="0" y="12037"/>
                    <a:pt x="1033" y="13040"/>
                    <a:pt x="2280" y="13040"/>
                  </a:cubicBezTo>
                  <a:lnTo>
                    <a:pt x="13435" y="13040"/>
                  </a:lnTo>
                  <a:cubicBezTo>
                    <a:pt x="14681" y="13040"/>
                    <a:pt x="15715" y="12037"/>
                    <a:pt x="15715" y="10760"/>
                  </a:cubicBezTo>
                  <a:lnTo>
                    <a:pt x="15715" y="2280"/>
                  </a:lnTo>
                  <a:cubicBezTo>
                    <a:pt x="15715" y="1003"/>
                    <a:pt x="14681" y="0"/>
                    <a:pt x="1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350004" y="3899248"/>
              <a:ext cx="196341" cy="162597"/>
            </a:xfrm>
            <a:custGeom>
              <a:rect b="b" l="l" r="r" t="t"/>
              <a:pathLst>
                <a:path extrusionOk="0" h="10548" w="12737">
                  <a:moveTo>
                    <a:pt x="1855" y="0"/>
                  </a:moveTo>
                  <a:cubicBezTo>
                    <a:pt x="821" y="0"/>
                    <a:pt x="0" y="821"/>
                    <a:pt x="0" y="1824"/>
                  </a:cubicBezTo>
                  <a:lnTo>
                    <a:pt x="0" y="8724"/>
                  </a:lnTo>
                  <a:cubicBezTo>
                    <a:pt x="0" y="9727"/>
                    <a:pt x="821" y="10548"/>
                    <a:pt x="1855" y="10548"/>
                  </a:cubicBezTo>
                  <a:lnTo>
                    <a:pt x="10882" y="10548"/>
                  </a:lnTo>
                  <a:cubicBezTo>
                    <a:pt x="11916" y="10548"/>
                    <a:pt x="12736" y="9727"/>
                    <a:pt x="12736" y="8724"/>
                  </a:cubicBezTo>
                  <a:lnTo>
                    <a:pt x="12736" y="1824"/>
                  </a:lnTo>
                  <a:cubicBezTo>
                    <a:pt x="12736" y="821"/>
                    <a:pt x="11916" y="0"/>
                    <a:pt x="10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371094" y="3912367"/>
              <a:ext cx="166821" cy="131675"/>
            </a:xfrm>
            <a:custGeom>
              <a:rect b="b" l="l" r="r" t="t"/>
              <a:pathLst>
                <a:path extrusionOk="0" h="8542" w="10822">
                  <a:moveTo>
                    <a:pt x="9028" y="0"/>
                  </a:moveTo>
                  <a:cubicBezTo>
                    <a:pt x="5867" y="1368"/>
                    <a:pt x="2857" y="3010"/>
                    <a:pt x="0" y="4924"/>
                  </a:cubicBezTo>
                  <a:lnTo>
                    <a:pt x="3405" y="8542"/>
                  </a:lnTo>
                  <a:cubicBezTo>
                    <a:pt x="5958" y="6718"/>
                    <a:pt x="8420" y="4803"/>
                    <a:pt x="10821" y="2797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3306422" y="2498144"/>
              <a:ext cx="220712" cy="232397"/>
            </a:xfrm>
            <a:custGeom>
              <a:rect b="b" l="l" r="r" t="t"/>
              <a:pathLst>
                <a:path extrusionOk="0" h="15076" w="14318">
                  <a:moveTo>
                    <a:pt x="7712" y="1"/>
                  </a:moveTo>
                  <a:cubicBezTo>
                    <a:pt x="6348" y="1"/>
                    <a:pt x="4974" y="382"/>
                    <a:pt x="3830" y="1126"/>
                  </a:cubicBezTo>
                  <a:cubicBezTo>
                    <a:pt x="1308" y="2768"/>
                    <a:pt x="1" y="5929"/>
                    <a:pt x="213" y="8938"/>
                  </a:cubicBezTo>
                  <a:cubicBezTo>
                    <a:pt x="365" y="10792"/>
                    <a:pt x="1095" y="12676"/>
                    <a:pt x="2554" y="13831"/>
                  </a:cubicBezTo>
                  <a:cubicBezTo>
                    <a:pt x="3620" y="14648"/>
                    <a:pt x="4923" y="15075"/>
                    <a:pt x="6249" y="15075"/>
                  </a:cubicBezTo>
                  <a:cubicBezTo>
                    <a:pt x="6699" y="15075"/>
                    <a:pt x="7152" y="15026"/>
                    <a:pt x="7600" y="14926"/>
                  </a:cubicBezTo>
                  <a:cubicBezTo>
                    <a:pt x="9332" y="14531"/>
                    <a:pt x="10882" y="13558"/>
                    <a:pt x="12037" y="12190"/>
                  </a:cubicBezTo>
                  <a:cubicBezTo>
                    <a:pt x="13314" y="10731"/>
                    <a:pt x="14074" y="8877"/>
                    <a:pt x="14226" y="6932"/>
                  </a:cubicBezTo>
                  <a:cubicBezTo>
                    <a:pt x="14317" y="4986"/>
                    <a:pt x="13588" y="3071"/>
                    <a:pt x="12189" y="1704"/>
                  </a:cubicBezTo>
                  <a:cubicBezTo>
                    <a:pt x="10992" y="557"/>
                    <a:pt x="9359" y="1"/>
                    <a:pt x="7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322825" y="2515411"/>
              <a:ext cx="187909" cy="197913"/>
            </a:xfrm>
            <a:custGeom>
              <a:rect b="b" l="l" r="r" t="t"/>
              <a:pathLst>
                <a:path extrusionOk="0" h="12839" w="12190">
                  <a:moveTo>
                    <a:pt x="6606" y="0"/>
                  </a:moveTo>
                  <a:cubicBezTo>
                    <a:pt x="5441" y="0"/>
                    <a:pt x="4265" y="329"/>
                    <a:pt x="3283" y="979"/>
                  </a:cubicBezTo>
                  <a:cubicBezTo>
                    <a:pt x="1156" y="2377"/>
                    <a:pt x="0" y="5052"/>
                    <a:pt x="183" y="7605"/>
                  </a:cubicBezTo>
                  <a:cubicBezTo>
                    <a:pt x="304" y="9186"/>
                    <a:pt x="943" y="10797"/>
                    <a:pt x="2189" y="11800"/>
                  </a:cubicBezTo>
                  <a:cubicBezTo>
                    <a:pt x="3095" y="12480"/>
                    <a:pt x="4188" y="12838"/>
                    <a:pt x="5315" y="12838"/>
                  </a:cubicBezTo>
                  <a:cubicBezTo>
                    <a:pt x="5699" y="12838"/>
                    <a:pt x="6088" y="12797"/>
                    <a:pt x="6475" y="12711"/>
                  </a:cubicBezTo>
                  <a:cubicBezTo>
                    <a:pt x="7934" y="12377"/>
                    <a:pt x="9271" y="11556"/>
                    <a:pt x="10274" y="10371"/>
                  </a:cubicBezTo>
                  <a:cubicBezTo>
                    <a:pt x="11368" y="9125"/>
                    <a:pt x="12007" y="7544"/>
                    <a:pt x="12128" y="5903"/>
                  </a:cubicBezTo>
                  <a:cubicBezTo>
                    <a:pt x="12189" y="4231"/>
                    <a:pt x="11581" y="2620"/>
                    <a:pt x="10396" y="1435"/>
                  </a:cubicBezTo>
                  <a:cubicBezTo>
                    <a:pt x="9385" y="473"/>
                    <a:pt x="8003" y="0"/>
                    <a:pt x="6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323766" y="2522533"/>
              <a:ext cx="186969" cy="166806"/>
            </a:xfrm>
            <a:custGeom>
              <a:rect b="b" l="l" r="r" t="t"/>
              <a:pathLst>
                <a:path extrusionOk="0" h="10821" w="12129">
                  <a:moveTo>
                    <a:pt x="8785" y="0"/>
                  </a:moveTo>
                  <a:cubicBezTo>
                    <a:pt x="6292" y="760"/>
                    <a:pt x="3830" y="1550"/>
                    <a:pt x="1368" y="2401"/>
                  </a:cubicBezTo>
                  <a:cubicBezTo>
                    <a:pt x="456" y="3800"/>
                    <a:pt x="0" y="5471"/>
                    <a:pt x="152" y="7173"/>
                  </a:cubicBezTo>
                  <a:cubicBezTo>
                    <a:pt x="213" y="8511"/>
                    <a:pt x="730" y="9787"/>
                    <a:pt x="1581" y="10821"/>
                  </a:cubicBezTo>
                  <a:cubicBezTo>
                    <a:pt x="4833" y="9666"/>
                    <a:pt x="8055" y="8511"/>
                    <a:pt x="11277" y="7386"/>
                  </a:cubicBezTo>
                  <a:lnTo>
                    <a:pt x="11733" y="7265"/>
                  </a:lnTo>
                  <a:cubicBezTo>
                    <a:pt x="11915" y="6657"/>
                    <a:pt x="12007" y="6049"/>
                    <a:pt x="12037" y="5441"/>
                  </a:cubicBezTo>
                  <a:cubicBezTo>
                    <a:pt x="12128" y="3800"/>
                    <a:pt x="11520" y="2158"/>
                    <a:pt x="10335" y="1003"/>
                  </a:cubicBezTo>
                  <a:cubicBezTo>
                    <a:pt x="9879" y="578"/>
                    <a:pt x="9362" y="243"/>
                    <a:pt x="8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318139" y="2987707"/>
              <a:ext cx="370638" cy="324594"/>
            </a:xfrm>
            <a:custGeom>
              <a:rect b="b" l="l" r="r" t="t"/>
              <a:pathLst>
                <a:path extrusionOk="0" h="21057" w="24044">
                  <a:moveTo>
                    <a:pt x="12349" y="0"/>
                  </a:moveTo>
                  <a:cubicBezTo>
                    <a:pt x="9416" y="0"/>
                    <a:pt x="6517" y="833"/>
                    <a:pt x="4347" y="2775"/>
                  </a:cubicBezTo>
                  <a:cubicBezTo>
                    <a:pt x="821" y="5875"/>
                    <a:pt x="1" y="11529"/>
                    <a:pt x="2341" y="15602"/>
                  </a:cubicBezTo>
                  <a:cubicBezTo>
                    <a:pt x="4289" y="18993"/>
                    <a:pt x="8197" y="21056"/>
                    <a:pt x="12099" y="21056"/>
                  </a:cubicBezTo>
                  <a:cubicBezTo>
                    <a:pt x="12885" y="21056"/>
                    <a:pt x="13670" y="20973"/>
                    <a:pt x="14438" y="20799"/>
                  </a:cubicBezTo>
                  <a:cubicBezTo>
                    <a:pt x="19028" y="19766"/>
                    <a:pt x="22737" y="15754"/>
                    <a:pt x="23588" y="11164"/>
                  </a:cubicBezTo>
                  <a:cubicBezTo>
                    <a:pt x="24044" y="8520"/>
                    <a:pt x="23618" y="5632"/>
                    <a:pt x="21916" y="3596"/>
                  </a:cubicBezTo>
                  <a:cubicBezTo>
                    <a:pt x="20548" y="1985"/>
                    <a:pt x="18481" y="1073"/>
                    <a:pt x="16445" y="526"/>
                  </a:cubicBezTo>
                  <a:cubicBezTo>
                    <a:pt x="15121" y="185"/>
                    <a:pt x="13731" y="0"/>
                    <a:pt x="1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320482" y="3040323"/>
              <a:ext cx="368295" cy="218816"/>
            </a:xfrm>
            <a:custGeom>
              <a:rect b="b" l="l" r="r" t="t"/>
              <a:pathLst>
                <a:path extrusionOk="0" h="14195" w="23892">
                  <a:moveTo>
                    <a:pt x="3526" y="0"/>
                  </a:moveTo>
                  <a:cubicBezTo>
                    <a:pt x="578" y="3192"/>
                    <a:pt x="1" y="8389"/>
                    <a:pt x="2189" y="12189"/>
                  </a:cubicBezTo>
                  <a:cubicBezTo>
                    <a:pt x="2615" y="12918"/>
                    <a:pt x="3131" y="13587"/>
                    <a:pt x="3709" y="14195"/>
                  </a:cubicBezTo>
                  <a:lnTo>
                    <a:pt x="19970" y="14195"/>
                  </a:lnTo>
                  <a:cubicBezTo>
                    <a:pt x="21733" y="12432"/>
                    <a:pt x="22949" y="10183"/>
                    <a:pt x="23436" y="7721"/>
                  </a:cubicBezTo>
                  <a:cubicBezTo>
                    <a:pt x="23892" y="5107"/>
                    <a:pt x="23466" y="2219"/>
                    <a:pt x="21764" y="183"/>
                  </a:cubicBezTo>
                  <a:cubicBezTo>
                    <a:pt x="21703" y="122"/>
                    <a:pt x="21642" y="61"/>
                    <a:pt x="21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323766" y="3417532"/>
              <a:ext cx="417022" cy="176193"/>
            </a:xfrm>
            <a:custGeom>
              <a:rect b="b" l="l" r="r" t="t"/>
              <a:pathLst>
                <a:path extrusionOk="0" h="11430" w="27053">
                  <a:moveTo>
                    <a:pt x="27052" y="1"/>
                  </a:moveTo>
                  <a:lnTo>
                    <a:pt x="27052" y="1"/>
                  </a:lnTo>
                  <a:cubicBezTo>
                    <a:pt x="17995" y="761"/>
                    <a:pt x="8997" y="1824"/>
                    <a:pt x="0" y="3253"/>
                  </a:cubicBezTo>
                  <a:lnTo>
                    <a:pt x="1277" y="11429"/>
                  </a:lnTo>
                  <a:lnTo>
                    <a:pt x="26566" y="8207"/>
                  </a:lnTo>
                  <a:cubicBezTo>
                    <a:pt x="26718" y="5472"/>
                    <a:pt x="26900" y="2736"/>
                    <a:pt x="27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343437" y="3433287"/>
              <a:ext cx="378608" cy="144531"/>
            </a:xfrm>
            <a:custGeom>
              <a:rect b="b" l="l" r="r" t="t"/>
              <a:pathLst>
                <a:path extrusionOk="0" h="9376" w="24561">
                  <a:moveTo>
                    <a:pt x="23041" y="346"/>
                  </a:moveTo>
                  <a:cubicBezTo>
                    <a:pt x="23375" y="346"/>
                    <a:pt x="23710" y="468"/>
                    <a:pt x="23953" y="711"/>
                  </a:cubicBezTo>
                  <a:cubicBezTo>
                    <a:pt x="24105" y="894"/>
                    <a:pt x="24196" y="1137"/>
                    <a:pt x="24196" y="1410"/>
                  </a:cubicBezTo>
                  <a:lnTo>
                    <a:pt x="23892" y="5726"/>
                  </a:lnTo>
                  <a:cubicBezTo>
                    <a:pt x="23831" y="6213"/>
                    <a:pt x="23436" y="6608"/>
                    <a:pt x="22919" y="6638"/>
                  </a:cubicBezTo>
                  <a:lnTo>
                    <a:pt x="2463" y="8979"/>
                  </a:lnTo>
                  <a:cubicBezTo>
                    <a:pt x="2406" y="8988"/>
                    <a:pt x="2350" y="8993"/>
                    <a:pt x="2294" y="8993"/>
                  </a:cubicBezTo>
                  <a:cubicBezTo>
                    <a:pt x="1807" y="8993"/>
                    <a:pt x="1353" y="8649"/>
                    <a:pt x="1217" y="8158"/>
                  </a:cubicBezTo>
                  <a:lnTo>
                    <a:pt x="457" y="3812"/>
                  </a:lnTo>
                  <a:cubicBezTo>
                    <a:pt x="426" y="3568"/>
                    <a:pt x="487" y="3325"/>
                    <a:pt x="639" y="3143"/>
                  </a:cubicBezTo>
                  <a:cubicBezTo>
                    <a:pt x="822" y="2900"/>
                    <a:pt x="1095" y="2717"/>
                    <a:pt x="1399" y="2687"/>
                  </a:cubicBezTo>
                  <a:cubicBezTo>
                    <a:pt x="8512" y="1714"/>
                    <a:pt x="15776" y="924"/>
                    <a:pt x="22950" y="346"/>
                  </a:cubicBezTo>
                  <a:close/>
                  <a:moveTo>
                    <a:pt x="23096" y="0"/>
                  </a:moveTo>
                  <a:cubicBezTo>
                    <a:pt x="23037" y="0"/>
                    <a:pt x="22978" y="4"/>
                    <a:pt x="22919" y="12"/>
                  </a:cubicBezTo>
                  <a:cubicBezTo>
                    <a:pt x="15715" y="559"/>
                    <a:pt x="8451" y="1349"/>
                    <a:pt x="1308" y="2322"/>
                  </a:cubicBezTo>
                  <a:cubicBezTo>
                    <a:pt x="913" y="2383"/>
                    <a:pt x="548" y="2596"/>
                    <a:pt x="305" y="2930"/>
                  </a:cubicBezTo>
                  <a:cubicBezTo>
                    <a:pt x="92" y="3204"/>
                    <a:pt x="1" y="3568"/>
                    <a:pt x="62" y="3903"/>
                  </a:cubicBezTo>
                  <a:lnTo>
                    <a:pt x="822" y="8249"/>
                  </a:lnTo>
                  <a:cubicBezTo>
                    <a:pt x="969" y="8898"/>
                    <a:pt x="1574" y="9375"/>
                    <a:pt x="2249" y="9375"/>
                  </a:cubicBezTo>
                  <a:cubicBezTo>
                    <a:pt x="2269" y="9375"/>
                    <a:pt x="2290" y="9375"/>
                    <a:pt x="2311" y="9374"/>
                  </a:cubicBezTo>
                  <a:lnTo>
                    <a:pt x="2493" y="9374"/>
                  </a:lnTo>
                  <a:lnTo>
                    <a:pt x="22950" y="7033"/>
                  </a:lnTo>
                  <a:cubicBezTo>
                    <a:pt x="23618" y="6973"/>
                    <a:pt x="24165" y="6456"/>
                    <a:pt x="24257" y="5757"/>
                  </a:cubicBezTo>
                  <a:lnTo>
                    <a:pt x="24530" y="1441"/>
                  </a:lnTo>
                  <a:cubicBezTo>
                    <a:pt x="24561" y="1076"/>
                    <a:pt x="24439" y="742"/>
                    <a:pt x="24196" y="468"/>
                  </a:cubicBezTo>
                  <a:cubicBezTo>
                    <a:pt x="23904" y="176"/>
                    <a:pt x="23497" y="0"/>
                    <a:pt x="23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318601" y="2747443"/>
              <a:ext cx="506521" cy="240859"/>
            </a:xfrm>
            <a:custGeom>
              <a:rect b="b" l="l" r="r" t="t"/>
              <a:pathLst>
                <a:path extrusionOk="0" h="15625" w="32859">
                  <a:moveTo>
                    <a:pt x="1581" y="1"/>
                  </a:moveTo>
                  <a:cubicBezTo>
                    <a:pt x="1034" y="2341"/>
                    <a:pt x="518" y="4712"/>
                    <a:pt x="1" y="7053"/>
                  </a:cubicBezTo>
                  <a:lnTo>
                    <a:pt x="29576" y="15624"/>
                  </a:lnTo>
                  <a:cubicBezTo>
                    <a:pt x="30670" y="12372"/>
                    <a:pt x="31764" y="9089"/>
                    <a:pt x="32859" y="5807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540258" y="2816339"/>
              <a:ext cx="268961" cy="131675"/>
            </a:xfrm>
            <a:custGeom>
              <a:rect b="b" l="l" r="r" t="t"/>
              <a:pathLst>
                <a:path extrusionOk="0" h="8542" w="17448">
                  <a:moveTo>
                    <a:pt x="11307" y="0"/>
                  </a:moveTo>
                  <a:cubicBezTo>
                    <a:pt x="7508" y="2189"/>
                    <a:pt x="3739" y="4468"/>
                    <a:pt x="0" y="6778"/>
                  </a:cubicBezTo>
                  <a:lnTo>
                    <a:pt x="6140" y="8541"/>
                  </a:lnTo>
                  <a:cubicBezTo>
                    <a:pt x="8146" y="7113"/>
                    <a:pt x="10243" y="5806"/>
                    <a:pt x="12189" y="4529"/>
                  </a:cubicBezTo>
                  <a:cubicBezTo>
                    <a:pt x="13921" y="3374"/>
                    <a:pt x="15654" y="2249"/>
                    <a:pt x="17447" y="1125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322363" y="2769010"/>
              <a:ext cx="225845" cy="110125"/>
            </a:xfrm>
            <a:custGeom>
              <a:rect b="b" l="l" r="r" t="t"/>
              <a:pathLst>
                <a:path extrusionOk="0" h="7144" w="14651">
                  <a:moveTo>
                    <a:pt x="8876" y="0"/>
                  </a:moveTo>
                  <a:cubicBezTo>
                    <a:pt x="6748" y="1246"/>
                    <a:pt x="4681" y="2553"/>
                    <a:pt x="2645" y="3921"/>
                  </a:cubicBezTo>
                  <a:cubicBezTo>
                    <a:pt x="1763" y="4499"/>
                    <a:pt x="851" y="5107"/>
                    <a:pt x="0" y="5745"/>
                  </a:cubicBezTo>
                  <a:lnTo>
                    <a:pt x="4863" y="7143"/>
                  </a:lnTo>
                  <a:cubicBezTo>
                    <a:pt x="8085" y="5076"/>
                    <a:pt x="11368" y="3070"/>
                    <a:pt x="14651" y="1064"/>
                  </a:cubicBezTo>
                  <a:lnTo>
                    <a:pt x="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207973" y="2099862"/>
              <a:ext cx="1221993" cy="1303045"/>
            </a:xfrm>
            <a:custGeom>
              <a:rect b="b" l="l" r="r" t="t"/>
              <a:pathLst>
                <a:path extrusionOk="0" h="84531" w="79273">
                  <a:moveTo>
                    <a:pt x="79272" y="0"/>
                  </a:moveTo>
                  <a:lnTo>
                    <a:pt x="0" y="2310"/>
                  </a:lnTo>
                  <a:lnTo>
                    <a:pt x="0" y="80822"/>
                  </a:lnTo>
                  <a:lnTo>
                    <a:pt x="79272" y="84530"/>
                  </a:lnTo>
                  <a:lnTo>
                    <a:pt x="79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5239360" y="2072683"/>
              <a:ext cx="1190608" cy="1303045"/>
            </a:xfrm>
            <a:custGeom>
              <a:rect b="b" l="l" r="r" t="t"/>
              <a:pathLst>
                <a:path extrusionOk="0" h="84531" w="77237">
                  <a:moveTo>
                    <a:pt x="77236" y="0"/>
                  </a:moveTo>
                  <a:lnTo>
                    <a:pt x="1" y="2310"/>
                  </a:lnTo>
                  <a:lnTo>
                    <a:pt x="1" y="80822"/>
                  </a:lnTo>
                  <a:lnTo>
                    <a:pt x="77236" y="84530"/>
                  </a:lnTo>
                  <a:lnTo>
                    <a:pt x="77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5178450" y="2044563"/>
              <a:ext cx="1303986" cy="106379"/>
            </a:xfrm>
            <a:custGeom>
              <a:rect b="b" l="l" r="r" t="t"/>
              <a:pathLst>
                <a:path extrusionOk="0" h="6901" w="84592">
                  <a:moveTo>
                    <a:pt x="84592" y="1"/>
                  </a:moveTo>
                  <a:lnTo>
                    <a:pt x="0" y="2675"/>
                  </a:lnTo>
                  <a:lnTo>
                    <a:pt x="0" y="6900"/>
                  </a:lnTo>
                  <a:lnTo>
                    <a:pt x="84592" y="4590"/>
                  </a:lnTo>
                  <a:lnTo>
                    <a:pt x="84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5283420" y="2130309"/>
              <a:ext cx="1043935" cy="74516"/>
            </a:xfrm>
            <a:custGeom>
              <a:rect b="b" l="l" r="r" t="t"/>
              <a:pathLst>
                <a:path extrusionOk="0" h="4834" w="67722">
                  <a:moveTo>
                    <a:pt x="67722" y="1"/>
                  </a:moveTo>
                  <a:lnTo>
                    <a:pt x="0" y="1794"/>
                  </a:lnTo>
                  <a:lnTo>
                    <a:pt x="0" y="4834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5283420" y="2205295"/>
              <a:ext cx="1043935" cy="70292"/>
            </a:xfrm>
            <a:custGeom>
              <a:rect b="b" l="l" r="r" t="t"/>
              <a:pathLst>
                <a:path extrusionOk="0" h="4560" w="67722">
                  <a:moveTo>
                    <a:pt x="67722" y="0"/>
                  </a:moveTo>
                  <a:lnTo>
                    <a:pt x="0" y="1490"/>
                  </a:lnTo>
                  <a:lnTo>
                    <a:pt x="0" y="4560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5283420" y="2280727"/>
              <a:ext cx="1043935" cy="65144"/>
            </a:xfrm>
            <a:custGeom>
              <a:rect b="b" l="l" r="r" t="t"/>
              <a:pathLst>
                <a:path extrusionOk="0" h="4226" w="67722">
                  <a:moveTo>
                    <a:pt x="67722" y="1"/>
                  </a:moveTo>
                  <a:lnTo>
                    <a:pt x="0" y="1186"/>
                  </a:lnTo>
                  <a:lnTo>
                    <a:pt x="0" y="4226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283420" y="2355712"/>
              <a:ext cx="1043935" cy="60458"/>
            </a:xfrm>
            <a:custGeom>
              <a:rect b="b" l="l" r="r" t="t"/>
              <a:pathLst>
                <a:path extrusionOk="0" h="3922" w="67722">
                  <a:moveTo>
                    <a:pt x="67722" y="0"/>
                  </a:moveTo>
                  <a:lnTo>
                    <a:pt x="0" y="882"/>
                  </a:lnTo>
                  <a:lnTo>
                    <a:pt x="0" y="3921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3420" y="2431145"/>
              <a:ext cx="1043935" cy="55787"/>
            </a:xfrm>
            <a:custGeom>
              <a:rect b="b" l="l" r="r" t="t"/>
              <a:pathLst>
                <a:path extrusionOk="0" h="3619" w="67722">
                  <a:moveTo>
                    <a:pt x="67722" y="1"/>
                  </a:moveTo>
                  <a:lnTo>
                    <a:pt x="0" y="578"/>
                  </a:lnTo>
                  <a:lnTo>
                    <a:pt x="0" y="3618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283420" y="2506130"/>
              <a:ext cx="1043935" cy="51085"/>
            </a:xfrm>
            <a:custGeom>
              <a:rect b="b" l="l" r="r" t="t"/>
              <a:pathLst>
                <a:path extrusionOk="0" h="3314" w="67722">
                  <a:moveTo>
                    <a:pt x="67722" y="0"/>
                  </a:moveTo>
                  <a:lnTo>
                    <a:pt x="0" y="274"/>
                  </a:lnTo>
                  <a:lnTo>
                    <a:pt x="0" y="3313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283420" y="2580637"/>
              <a:ext cx="1043935" cy="51085"/>
            </a:xfrm>
            <a:custGeom>
              <a:rect b="b" l="l" r="r" t="t"/>
              <a:pathLst>
                <a:path extrusionOk="0" h="3314" w="67722">
                  <a:moveTo>
                    <a:pt x="0" y="0"/>
                  </a:moveTo>
                  <a:lnTo>
                    <a:pt x="0" y="3070"/>
                  </a:lnTo>
                  <a:lnTo>
                    <a:pt x="67722" y="3313"/>
                  </a:lnTo>
                  <a:lnTo>
                    <a:pt x="6772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283420" y="2651383"/>
              <a:ext cx="1043935" cy="55771"/>
            </a:xfrm>
            <a:custGeom>
              <a:rect b="b" l="l" r="r" t="t"/>
              <a:pathLst>
                <a:path extrusionOk="0" h="3618" w="67722">
                  <a:moveTo>
                    <a:pt x="0" y="1"/>
                  </a:moveTo>
                  <a:lnTo>
                    <a:pt x="0" y="3040"/>
                  </a:lnTo>
                  <a:lnTo>
                    <a:pt x="67722" y="3618"/>
                  </a:lnTo>
                  <a:lnTo>
                    <a:pt x="67722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283420" y="2721682"/>
              <a:ext cx="1043935" cy="60458"/>
            </a:xfrm>
            <a:custGeom>
              <a:rect b="b" l="l" r="r" t="t"/>
              <a:pathLst>
                <a:path extrusionOk="0" h="3922" w="67722">
                  <a:moveTo>
                    <a:pt x="0" y="0"/>
                  </a:moveTo>
                  <a:lnTo>
                    <a:pt x="0" y="3070"/>
                  </a:lnTo>
                  <a:lnTo>
                    <a:pt x="67722" y="3921"/>
                  </a:lnTo>
                  <a:lnTo>
                    <a:pt x="67722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283420" y="2792428"/>
              <a:ext cx="1043935" cy="65144"/>
            </a:xfrm>
            <a:custGeom>
              <a:rect b="b" l="l" r="r" t="t"/>
              <a:pathLst>
                <a:path extrusionOk="0" h="4226" w="67722">
                  <a:moveTo>
                    <a:pt x="0" y="1"/>
                  </a:moveTo>
                  <a:lnTo>
                    <a:pt x="0" y="3040"/>
                  </a:lnTo>
                  <a:lnTo>
                    <a:pt x="67722" y="4226"/>
                  </a:lnTo>
                  <a:lnTo>
                    <a:pt x="67722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283420" y="2862727"/>
              <a:ext cx="1043935" cy="69830"/>
            </a:xfrm>
            <a:custGeom>
              <a:rect b="b" l="l" r="r" t="t"/>
              <a:pathLst>
                <a:path extrusionOk="0" h="4530" w="67722">
                  <a:moveTo>
                    <a:pt x="0" y="0"/>
                  </a:moveTo>
                  <a:lnTo>
                    <a:pt x="0" y="3070"/>
                  </a:lnTo>
                  <a:lnTo>
                    <a:pt x="67722" y="4529"/>
                  </a:lnTo>
                  <a:lnTo>
                    <a:pt x="67722" y="1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283420" y="2933472"/>
              <a:ext cx="1043935" cy="74516"/>
            </a:xfrm>
            <a:custGeom>
              <a:rect b="b" l="l" r="r" t="t"/>
              <a:pathLst>
                <a:path extrusionOk="0" h="4834" w="67722">
                  <a:moveTo>
                    <a:pt x="0" y="1"/>
                  </a:moveTo>
                  <a:lnTo>
                    <a:pt x="0" y="3041"/>
                  </a:lnTo>
                  <a:lnTo>
                    <a:pt x="67722" y="4834"/>
                  </a:lnTo>
                  <a:lnTo>
                    <a:pt x="67722" y="1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5283420" y="3003771"/>
              <a:ext cx="1043935" cy="295197"/>
            </a:xfrm>
            <a:custGeom>
              <a:rect b="b" l="l" r="r" t="t"/>
              <a:pathLst>
                <a:path extrusionOk="0" h="19150" w="67722">
                  <a:moveTo>
                    <a:pt x="0" y="0"/>
                  </a:moveTo>
                  <a:lnTo>
                    <a:pt x="0" y="17083"/>
                  </a:lnTo>
                  <a:lnTo>
                    <a:pt x="67722" y="19150"/>
                  </a:lnTo>
                  <a:lnTo>
                    <a:pt x="67722" y="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5283420" y="2130309"/>
              <a:ext cx="1043935" cy="73591"/>
            </a:xfrm>
            <a:custGeom>
              <a:rect b="b" l="l" r="r" t="t"/>
              <a:pathLst>
                <a:path extrusionOk="0" h="4774" w="67722">
                  <a:moveTo>
                    <a:pt x="67722" y="1"/>
                  </a:moveTo>
                  <a:lnTo>
                    <a:pt x="0" y="1794"/>
                  </a:lnTo>
                  <a:lnTo>
                    <a:pt x="0" y="2524"/>
                  </a:lnTo>
                  <a:cubicBezTo>
                    <a:pt x="912" y="3253"/>
                    <a:pt x="1824" y="4013"/>
                    <a:pt x="2705" y="4773"/>
                  </a:cubicBez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351360" y="2205295"/>
              <a:ext cx="975538" cy="67949"/>
            </a:xfrm>
            <a:custGeom>
              <a:rect b="b" l="l" r="r" t="t"/>
              <a:pathLst>
                <a:path extrusionOk="0" h="4408" w="63285">
                  <a:moveTo>
                    <a:pt x="63284" y="0"/>
                  </a:moveTo>
                  <a:lnTo>
                    <a:pt x="0" y="1398"/>
                  </a:lnTo>
                  <a:cubicBezTo>
                    <a:pt x="517" y="1854"/>
                    <a:pt x="1034" y="2280"/>
                    <a:pt x="1551" y="2675"/>
                  </a:cubicBezTo>
                  <a:cubicBezTo>
                    <a:pt x="2250" y="3253"/>
                    <a:pt x="2949" y="3830"/>
                    <a:pt x="3648" y="4408"/>
                  </a:cubicBezTo>
                  <a:lnTo>
                    <a:pt x="63284" y="3253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436181" y="2280727"/>
              <a:ext cx="891187" cy="61876"/>
            </a:xfrm>
            <a:custGeom>
              <a:rect b="b" l="l" r="r" t="t"/>
              <a:pathLst>
                <a:path extrusionOk="0" h="4014" w="57813">
                  <a:moveTo>
                    <a:pt x="57813" y="1"/>
                  </a:moveTo>
                  <a:lnTo>
                    <a:pt x="0" y="1004"/>
                  </a:lnTo>
                  <a:cubicBezTo>
                    <a:pt x="1246" y="2007"/>
                    <a:pt x="2493" y="3041"/>
                    <a:pt x="3769" y="4013"/>
                  </a:cubicBezTo>
                  <a:lnTo>
                    <a:pt x="57813" y="3253"/>
                  </a:lnTo>
                  <a:lnTo>
                    <a:pt x="57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523808" y="2355712"/>
              <a:ext cx="803569" cy="57637"/>
            </a:xfrm>
            <a:custGeom>
              <a:rect b="b" l="l" r="r" t="t"/>
              <a:pathLst>
                <a:path extrusionOk="0" h="3739" w="52129">
                  <a:moveTo>
                    <a:pt x="52129" y="0"/>
                  </a:moveTo>
                  <a:lnTo>
                    <a:pt x="0" y="669"/>
                  </a:lnTo>
                  <a:cubicBezTo>
                    <a:pt x="1307" y="1702"/>
                    <a:pt x="2584" y="2736"/>
                    <a:pt x="3891" y="3739"/>
                  </a:cubicBezTo>
                  <a:lnTo>
                    <a:pt x="52129" y="3253"/>
                  </a:lnTo>
                  <a:lnTo>
                    <a:pt x="52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614241" y="2431145"/>
              <a:ext cx="713144" cy="53444"/>
            </a:xfrm>
            <a:custGeom>
              <a:rect b="b" l="l" r="r" t="t"/>
              <a:pathLst>
                <a:path extrusionOk="0" h="3467" w="46263">
                  <a:moveTo>
                    <a:pt x="46263" y="1"/>
                  </a:moveTo>
                  <a:lnTo>
                    <a:pt x="0" y="366"/>
                  </a:lnTo>
                  <a:cubicBezTo>
                    <a:pt x="1338" y="1430"/>
                    <a:pt x="2675" y="2463"/>
                    <a:pt x="4043" y="3466"/>
                  </a:cubicBezTo>
                  <a:lnTo>
                    <a:pt x="46263" y="3253"/>
                  </a:lnTo>
                  <a:lnTo>
                    <a:pt x="46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707957" y="2506130"/>
              <a:ext cx="619436" cy="50607"/>
            </a:xfrm>
            <a:custGeom>
              <a:rect b="b" l="l" r="r" t="t"/>
              <a:pathLst>
                <a:path extrusionOk="0" h="3283" w="40184">
                  <a:moveTo>
                    <a:pt x="40184" y="0"/>
                  </a:moveTo>
                  <a:lnTo>
                    <a:pt x="1" y="183"/>
                  </a:lnTo>
                  <a:cubicBezTo>
                    <a:pt x="1399" y="1216"/>
                    <a:pt x="2797" y="2250"/>
                    <a:pt x="4195" y="3283"/>
                  </a:cubicBezTo>
                  <a:lnTo>
                    <a:pt x="40184" y="3253"/>
                  </a:lnTo>
                  <a:lnTo>
                    <a:pt x="40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805420" y="2581100"/>
              <a:ext cx="521983" cy="50623"/>
            </a:xfrm>
            <a:custGeom>
              <a:rect b="b" l="l" r="r" t="t"/>
              <a:pathLst>
                <a:path extrusionOk="0" h="3284" w="33862">
                  <a:moveTo>
                    <a:pt x="1" y="1"/>
                  </a:moveTo>
                  <a:lnTo>
                    <a:pt x="1" y="1"/>
                  </a:lnTo>
                  <a:cubicBezTo>
                    <a:pt x="1430" y="1064"/>
                    <a:pt x="2889" y="2128"/>
                    <a:pt x="4348" y="3162"/>
                  </a:cubicBezTo>
                  <a:lnTo>
                    <a:pt x="33862" y="3283"/>
                  </a:lnTo>
                  <a:lnTo>
                    <a:pt x="3386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5906166" y="2654667"/>
              <a:ext cx="421246" cy="52488"/>
            </a:xfrm>
            <a:custGeom>
              <a:rect b="b" l="l" r="r" t="t"/>
              <a:pathLst>
                <a:path extrusionOk="0" h="3405" w="27327">
                  <a:moveTo>
                    <a:pt x="1" y="1"/>
                  </a:moveTo>
                  <a:lnTo>
                    <a:pt x="1" y="1"/>
                  </a:lnTo>
                  <a:cubicBezTo>
                    <a:pt x="1490" y="1064"/>
                    <a:pt x="2980" y="2128"/>
                    <a:pt x="4469" y="3192"/>
                  </a:cubicBezTo>
                  <a:lnTo>
                    <a:pt x="27327" y="3405"/>
                  </a:lnTo>
                  <a:lnTo>
                    <a:pt x="27327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9733" y="2728712"/>
              <a:ext cx="317688" cy="53428"/>
            </a:xfrm>
            <a:custGeom>
              <a:rect b="b" l="l" r="r" t="t"/>
              <a:pathLst>
                <a:path extrusionOk="0" h="3466" w="20609">
                  <a:moveTo>
                    <a:pt x="0" y="0"/>
                  </a:moveTo>
                  <a:lnTo>
                    <a:pt x="0" y="0"/>
                  </a:lnTo>
                  <a:cubicBezTo>
                    <a:pt x="1520" y="1094"/>
                    <a:pt x="3070" y="2189"/>
                    <a:pt x="4590" y="3252"/>
                  </a:cubicBezTo>
                  <a:lnTo>
                    <a:pt x="20609" y="3465"/>
                  </a:lnTo>
                  <a:lnTo>
                    <a:pt x="20609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6116569" y="2804144"/>
              <a:ext cx="210862" cy="52966"/>
            </a:xfrm>
            <a:custGeom>
              <a:rect b="b" l="l" r="r" t="t"/>
              <a:pathLst>
                <a:path extrusionOk="0" h="3436" w="13679">
                  <a:moveTo>
                    <a:pt x="1" y="1"/>
                  </a:moveTo>
                  <a:lnTo>
                    <a:pt x="1" y="1"/>
                  </a:lnTo>
                  <a:cubicBezTo>
                    <a:pt x="1520" y="1095"/>
                    <a:pt x="3071" y="2189"/>
                    <a:pt x="4651" y="3284"/>
                  </a:cubicBezTo>
                  <a:lnTo>
                    <a:pt x="13679" y="3436"/>
                  </a:lnTo>
                  <a:lnTo>
                    <a:pt x="1367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224823" y="2880532"/>
              <a:ext cx="102155" cy="52026"/>
            </a:xfrm>
            <a:custGeom>
              <a:rect b="b" l="l" r="r" t="t"/>
              <a:pathLst>
                <a:path extrusionOk="0" h="3375" w="6627">
                  <a:moveTo>
                    <a:pt x="0" y="0"/>
                  </a:moveTo>
                  <a:lnTo>
                    <a:pt x="4742" y="3344"/>
                  </a:lnTo>
                  <a:lnTo>
                    <a:pt x="6626" y="3374"/>
                  </a:lnTo>
                  <a:lnTo>
                    <a:pt x="662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4901988" y="3121614"/>
              <a:ext cx="124646" cy="237345"/>
            </a:xfrm>
            <a:custGeom>
              <a:rect b="b" l="l" r="r" t="t"/>
              <a:pathLst>
                <a:path extrusionOk="0" h="15397" w="8086">
                  <a:moveTo>
                    <a:pt x="2885" y="1"/>
                  </a:moveTo>
                  <a:cubicBezTo>
                    <a:pt x="1917" y="1"/>
                    <a:pt x="937" y="127"/>
                    <a:pt x="0" y="381"/>
                  </a:cubicBezTo>
                  <a:cubicBezTo>
                    <a:pt x="1368" y="958"/>
                    <a:pt x="1702" y="2721"/>
                    <a:pt x="1854" y="4180"/>
                  </a:cubicBezTo>
                  <a:cubicBezTo>
                    <a:pt x="2219" y="7919"/>
                    <a:pt x="2614" y="11506"/>
                    <a:pt x="2523" y="15396"/>
                  </a:cubicBezTo>
                  <a:lnTo>
                    <a:pt x="8085" y="15305"/>
                  </a:lnTo>
                  <a:cubicBezTo>
                    <a:pt x="7781" y="11718"/>
                    <a:pt x="7508" y="8132"/>
                    <a:pt x="7204" y="4545"/>
                  </a:cubicBezTo>
                  <a:cubicBezTo>
                    <a:pt x="7113" y="3512"/>
                    <a:pt x="7021" y="2417"/>
                    <a:pt x="6444" y="1566"/>
                  </a:cubicBezTo>
                  <a:cubicBezTo>
                    <a:pt x="5745" y="654"/>
                    <a:pt x="4651" y="77"/>
                    <a:pt x="3465" y="16"/>
                  </a:cubicBezTo>
                  <a:cubicBezTo>
                    <a:pt x="3273" y="6"/>
                    <a:pt x="3079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4148959" y="3363158"/>
              <a:ext cx="320971" cy="1043025"/>
            </a:xfrm>
            <a:custGeom>
              <a:rect b="b" l="l" r="r" t="t"/>
              <a:pathLst>
                <a:path extrusionOk="0" h="67663" w="20822">
                  <a:moveTo>
                    <a:pt x="19748" y="0"/>
                  </a:moveTo>
                  <a:cubicBezTo>
                    <a:pt x="19731" y="0"/>
                    <a:pt x="19714" y="1"/>
                    <a:pt x="19697" y="2"/>
                  </a:cubicBezTo>
                  <a:cubicBezTo>
                    <a:pt x="19058" y="2"/>
                    <a:pt x="18541" y="488"/>
                    <a:pt x="18541" y="1126"/>
                  </a:cubicBezTo>
                  <a:lnTo>
                    <a:pt x="18450" y="59759"/>
                  </a:lnTo>
                  <a:lnTo>
                    <a:pt x="2280" y="65687"/>
                  </a:lnTo>
                  <a:lnTo>
                    <a:pt x="2280" y="2129"/>
                  </a:lnTo>
                  <a:cubicBezTo>
                    <a:pt x="2280" y="1370"/>
                    <a:pt x="1710" y="990"/>
                    <a:pt x="1140" y="990"/>
                  </a:cubicBezTo>
                  <a:cubicBezTo>
                    <a:pt x="570" y="990"/>
                    <a:pt x="0" y="1370"/>
                    <a:pt x="0" y="2129"/>
                  </a:cubicBezTo>
                  <a:lnTo>
                    <a:pt x="0" y="67662"/>
                  </a:lnTo>
                  <a:lnTo>
                    <a:pt x="3526" y="67662"/>
                  </a:lnTo>
                  <a:lnTo>
                    <a:pt x="20730" y="61340"/>
                  </a:lnTo>
                  <a:lnTo>
                    <a:pt x="20821" y="1126"/>
                  </a:lnTo>
                  <a:cubicBezTo>
                    <a:pt x="20821" y="506"/>
                    <a:pt x="20333" y="0"/>
                    <a:pt x="19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5536928" y="3488277"/>
              <a:ext cx="449825" cy="1028967"/>
            </a:xfrm>
            <a:custGeom>
              <a:rect b="b" l="l" r="r" t="t"/>
              <a:pathLst>
                <a:path extrusionOk="0" h="66751" w="29181">
                  <a:moveTo>
                    <a:pt x="28079" y="0"/>
                  </a:moveTo>
                  <a:cubicBezTo>
                    <a:pt x="28061" y="0"/>
                    <a:pt x="28043" y="1"/>
                    <a:pt x="28025" y="1"/>
                  </a:cubicBezTo>
                  <a:cubicBezTo>
                    <a:pt x="27387" y="1"/>
                    <a:pt x="26900" y="518"/>
                    <a:pt x="26900" y="1126"/>
                  </a:cubicBezTo>
                  <a:lnTo>
                    <a:pt x="26900" y="56355"/>
                  </a:lnTo>
                  <a:lnTo>
                    <a:pt x="2280" y="64926"/>
                  </a:lnTo>
                  <a:lnTo>
                    <a:pt x="2280" y="2129"/>
                  </a:lnTo>
                  <a:cubicBezTo>
                    <a:pt x="2280" y="1369"/>
                    <a:pt x="1710" y="989"/>
                    <a:pt x="1140" y="989"/>
                  </a:cubicBezTo>
                  <a:cubicBezTo>
                    <a:pt x="570" y="989"/>
                    <a:pt x="0" y="1369"/>
                    <a:pt x="0" y="2129"/>
                  </a:cubicBezTo>
                  <a:lnTo>
                    <a:pt x="0" y="66750"/>
                  </a:lnTo>
                  <a:lnTo>
                    <a:pt x="3982" y="66750"/>
                  </a:lnTo>
                  <a:lnTo>
                    <a:pt x="29180" y="57966"/>
                  </a:lnTo>
                  <a:lnTo>
                    <a:pt x="29180" y="1126"/>
                  </a:lnTo>
                  <a:cubicBezTo>
                    <a:pt x="29180" y="506"/>
                    <a:pt x="28692" y="0"/>
                    <a:pt x="2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3722541" y="3292505"/>
              <a:ext cx="2392886" cy="295521"/>
            </a:xfrm>
            <a:custGeom>
              <a:rect b="b" l="l" r="r" t="t"/>
              <a:pathLst>
                <a:path extrusionOk="0" h="19171" w="155231">
                  <a:moveTo>
                    <a:pt x="58324" y="1"/>
                  </a:moveTo>
                  <a:cubicBezTo>
                    <a:pt x="39837" y="1"/>
                    <a:pt x="21488" y="1350"/>
                    <a:pt x="3708" y="4372"/>
                  </a:cubicBezTo>
                  <a:lnTo>
                    <a:pt x="0" y="11272"/>
                  </a:lnTo>
                  <a:cubicBezTo>
                    <a:pt x="9329" y="9736"/>
                    <a:pt x="19288" y="9097"/>
                    <a:pt x="29506" y="9097"/>
                  </a:cubicBezTo>
                  <a:cubicBezTo>
                    <a:pt x="54076" y="9097"/>
                    <a:pt x="80142" y="12791"/>
                    <a:pt x="102555" y="16591"/>
                  </a:cubicBezTo>
                  <a:cubicBezTo>
                    <a:pt x="108270" y="17564"/>
                    <a:pt x="113923" y="18688"/>
                    <a:pt x="119698" y="19083"/>
                  </a:cubicBezTo>
                  <a:cubicBezTo>
                    <a:pt x="120602" y="19143"/>
                    <a:pt x="121521" y="19170"/>
                    <a:pt x="122451" y="19170"/>
                  </a:cubicBezTo>
                  <a:cubicBezTo>
                    <a:pt x="133005" y="19170"/>
                    <a:pt x="145117" y="15598"/>
                    <a:pt x="155200" y="13643"/>
                  </a:cubicBezTo>
                  <a:cubicBezTo>
                    <a:pt x="154988" y="12244"/>
                    <a:pt x="155231" y="11728"/>
                    <a:pt x="155200" y="10846"/>
                  </a:cubicBezTo>
                  <a:cubicBezTo>
                    <a:pt x="124053" y="4209"/>
                    <a:pt x="90972" y="1"/>
                    <a:pt x="58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3723944" y="3292489"/>
              <a:ext cx="2391021" cy="251958"/>
            </a:xfrm>
            <a:custGeom>
              <a:rect b="b" l="l" r="r" t="t"/>
              <a:pathLst>
                <a:path extrusionOk="0" h="16345" w="155110">
                  <a:moveTo>
                    <a:pt x="58262" y="0"/>
                  </a:moveTo>
                  <a:cubicBezTo>
                    <a:pt x="39765" y="0"/>
                    <a:pt x="21407" y="1349"/>
                    <a:pt x="3617" y="4373"/>
                  </a:cubicBezTo>
                  <a:lnTo>
                    <a:pt x="0" y="9783"/>
                  </a:lnTo>
                  <a:lnTo>
                    <a:pt x="1094" y="9601"/>
                  </a:lnTo>
                  <a:cubicBezTo>
                    <a:pt x="11368" y="7965"/>
                    <a:pt x="22389" y="7276"/>
                    <a:pt x="33666" y="7276"/>
                  </a:cubicBezTo>
                  <a:cubicBezTo>
                    <a:pt x="56953" y="7276"/>
                    <a:pt x="81330" y="10212"/>
                    <a:pt x="102464" y="13796"/>
                  </a:cubicBezTo>
                  <a:cubicBezTo>
                    <a:pt x="108179" y="14768"/>
                    <a:pt x="113832" y="15893"/>
                    <a:pt x="119607" y="16258"/>
                  </a:cubicBezTo>
                  <a:cubicBezTo>
                    <a:pt x="120511" y="16317"/>
                    <a:pt x="121430" y="16345"/>
                    <a:pt x="122360" y="16345"/>
                  </a:cubicBezTo>
                  <a:cubicBezTo>
                    <a:pt x="132914" y="16345"/>
                    <a:pt x="145026" y="12772"/>
                    <a:pt x="155109" y="10817"/>
                  </a:cubicBezTo>
                  <a:cubicBezTo>
                    <a:pt x="123971" y="4201"/>
                    <a:pt x="90901" y="0"/>
                    <a:pt x="58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130181" y="3375029"/>
              <a:ext cx="178537" cy="104051"/>
            </a:xfrm>
            <a:custGeom>
              <a:rect b="b" l="l" r="r" t="t"/>
              <a:pathLst>
                <a:path extrusionOk="0" h="6750" w="11582">
                  <a:moveTo>
                    <a:pt x="5412" y="0"/>
                  </a:moveTo>
                  <a:cubicBezTo>
                    <a:pt x="4723" y="0"/>
                    <a:pt x="4027" y="97"/>
                    <a:pt x="3344" y="296"/>
                  </a:cubicBezTo>
                  <a:cubicBezTo>
                    <a:pt x="2220" y="569"/>
                    <a:pt x="1247" y="1299"/>
                    <a:pt x="578" y="2271"/>
                  </a:cubicBezTo>
                  <a:cubicBezTo>
                    <a:pt x="1" y="3274"/>
                    <a:pt x="1" y="4642"/>
                    <a:pt x="761" y="5493"/>
                  </a:cubicBezTo>
                  <a:cubicBezTo>
                    <a:pt x="1429" y="6253"/>
                    <a:pt x="2524" y="6496"/>
                    <a:pt x="3527" y="6587"/>
                  </a:cubicBezTo>
                  <a:cubicBezTo>
                    <a:pt x="4411" y="6680"/>
                    <a:pt x="4771" y="6749"/>
                    <a:pt x="5242" y="6749"/>
                  </a:cubicBezTo>
                  <a:cubicBezTo>
                    <a:pt x="5548" y="6749"/>
                    <a:pt x="5901" y="6720"/>
                    <a:pt x="6475" y="6648"/>
                  </a:cubicBezTo>
                  <a:cubicBezTo>
                    <a:pt x="7326" y="6557"/>
                    <a:pt x="9028" y="5676"/>
                    <a:pt x="9758" y="5220"/>
                  </a:cubicBezTo>
                  <a:cubicBezTo>
                    <a:pt x="10487" y="4733"/>
                    <a:pt x="11581" y="4521"/>
                    <a:pt x="11460" y="3700"/>
                  </a:cubicBezTo>
                  <a:cubicBezTo>
                    <a:pt x="11338" y="3122"/>
                    <a:pt x="11065" y="2606"/>
                    <a:pt x="10639" y="2211"/>
                  </a:cubicBezTo>
                  <a:cubicBezTo>
                    <a:pt x="9247" y="774"/>
                    <a:pt x="7358" y="0"/>
                    <a:pt x="5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127838" y="3354402"/>
              <a:ext cx="178999" cy="104175"/>
            </a:xfrm>
            <a:custGeom>
              <a:rect b="b" l="l" r="r" t="t"/>
              <a:pathLst>
                <a:path extrusionOk="0" h="6758" w="11612">
                  <a:moveTo>
                    <a:pt x="5429" y="1"/>
                  </a:moveTo>
                  <a:cubicBezTo>
                    <a:pt x="4742" y="1"/>
                    <a:pt x="4050" y="98"/>
                    <a:pt x="3375" y="296"/>
                  </a:cubicBezTo>
                  <a:cubicBezTo>
                    <a:pt x="2220" y="600"/>
                    <a:pt x="1247" y="1299"/>
                    <a:pt x="609" y="2272"/>
                  </a:cubicBezTo>
                  <a:cubicBezTo>
                    <a:pt x="1" y="3275"/>
                    <a:pt x="1" y="4643"/>
                    <a:pt x="791" y="5524"/>
                  </a:cubicBezTo>
                  <a:cubicBezTo>
                    <a:pt x="1460" y="6284"/>
                    <a:pt x="2524" y="6497"/>
                    <a:pt x="3527" y="6588"/>
                  </a:cubicBezTo>
                  <a:cubicBezTo>
                    <a:pt x="4458" y="6685"/>
                    <a:pt x="4807" y="6757"/>
                    <a:pt x="5318" y="6757"/>
                  </a:cubicBezTo>
                  <a:cubicBezTo>
                    <a:pt x="5607" y="6757"/>
                    <a:pt x="5948" y="6734"/>
                    <a:pt x="6475" y="6679"/>
                  </a:cubicBezTo>
                  <a:cubicBezTo>
                    <a:pt x="7326" y="6588"/>
                    <a:pt x="9059" y="5676"/>
                    <a:pt x="9758" y="5220"/>
                  </a:cubicBezTo>
                  <a:cubicBezTo>
                    <a:pt x="10487" y="4764"/>
                    <a:pt x="11612" y="4521"/>
                    <a:pt x="11490" y="3700"/>
                  </a:cubicBezTo>
                  <a:cubicBezTo>
                    <a:pt x="11369" y="3123"/>
                    <a:pt x="11065" y="2606"/>
                    <a:pt x="10670" y="2211"/>
                  </a:cubicBezTo>
                  <a:cubicBezTo>
                    <a:pt x="9278" y="774"/>
                    <a:pt x="7372" y="1"/>
                    <a:pt x="5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4514929" y="3324802"/>
              <a:ext cx="598811" cy="95573"/>
            </a:xfrm>
            <a:custGeom>
              <a:rect b="b" l="l" r="r" t="t"/>
              <a:pathLst>
                <a:path extrusionOk="0" h="6200" w="38846">
                  <a:moveTo>
                    <a:pt x="15647" y="1"/>
                  </a:moveTo>
                  <a:cubicBezTo>
                    <a:pt x="11036" y="1"/>
                    <a:pt x="6463" y="363"/>
                    <a:pt x="1976" y="1456"/>
                  </a:cubicBezTo>
                  <a:cubicBezTo>
                    <a:pt x="1064" y="1669"/>
                    <a:pt x="0" y="2155"/>
                    <a:pt x="61" y="3098"/>
                  </a:cubicBezTo>
                  <a:cubicBezTo>
                    <a:pt x="122" y="3584"/>
                    <a:pt x="486" y="4010"/>
                    <a:pt x="1003" y="4192"/>
                  </a:cubicBezTo>
                  <a:cubicBezTo>
                    <a:pt x="1359" y="4281"/>
                    <a:pt x="1732" y="4337"/>
                    <a:pt x="2108" y="4337"/>
                  </a:cubicBezTo>
                  <a:cubicBezTo>
                    <a:pt x="2246" y="4337"/>
                    <a:pt x="2385" y="4330"/>
                    <a:pt x="2523" y="4313"/>
                  </a:cubicBezTo>
                  <a:cubicBezTo>
                    <a:pt x="4502" y="4259"/>
                    <a:pt x="6484" y="4224"/>
                    <a:pt x="8468" y="4224"/>
                  </a:cubicBezTo>
                  <a:cubicBezTo>
                    <a:pt x="14194" y="4224"/>
                    <a:pt x="19927" y="4513"/>
                    <a:pt x="25593" y="5438"/>
                  </a:cubicBezTo>
                  <a:cubicBezTo>
                    <a:pt x="27569" y="5742"/>
                    <a:pt x="29545" y="6168"/>
                    <a:pt x="31581" y="6198"/>
                  </a:cubicBezTo>
                  <a:cubicBezTo>
                    <a:pt x="31663" y="6199"/>
                    <a:pt x="31745" y="6200"/>
                    <a:pt x="31828" y="6200"/>
                  </a:cubicBezTo>
                  <a:cubicBezTo>
                    <a:pt x="33756" y="6200"/>
                    <a:pt x="35725" y="5852"/>
                    <a:pt x="37387" y="4861"/>
                  </a:cubicBezTo>
                  <a:cubicBezTo>
                    <a:pt x="38147" y="4405"/>
                    <a:pt x="38846" y="3675"/>
                    <a:pt x="38724" y="2824"/>
                  </a:cubicBezTo>
                  <a:cubicBezTo>
                    <a:pt x="38603" y="2186"/>
                    <a:pt x="38177" y="1669"/>
                    <a:pt x="37569" y="1456"/>
                  </a:cubicBezTo>
                  <a:cubicBezTo>
                    <a:pt x="36992" y="1244"/>
                    <a:pt x="36353" y="1152"/>
                    <a:pt x="35746" y="1152"/>
                  </a:cubicBezTo>
                  <a:cubicBezTo>
                    <a:pt x="29062" y="757"/>
                    <a:pt x="22314" y="1"/>
                    <a:pt x="15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4478376" y="3328887"/>
              <a:ext cx="598811" cy="95712"/>
            </a:xfrm>
            <a:custGeom>
              <a:rect b="b" l="l" r="r" t="t"/>
              <a:pathLst>
                <a:path extrusionOk="0" h="6209" w="38846">
                  <a:moveTo>
                    <a:pt x="15604" y="1"/>
                  </a:moveTo>
                  <a:cubicBezTo>
                    <a:pt x="11007" y="1"/>
                    <a:pt x="6448" y="357"/>
                    <a:pt x="1976" y="1434"/>
                  </a:cubicBezTo>
                  <a:cubicBezTo>
                    <a:pt x="1064" y="1678"/>
                    <a:pt x="0" y="2194"/>
                    <a:pt x="61" y="3076"/>
                  </a:cubicBezTo>
                  <a:cubicBezTo>
                    <a:pt x="122" y="3593"/>
                    <a:pt x="487" y="4018"/>
                    <a:pt x="1003" y="4170"/>
                  </a:cubicBezTo>
                  <a:cubicBezTo>
                    <a:pt x="1364" y="4283"/>
                    <a:pt x="1741" y="4345"/>
                    <a:pt x="2123" y="4345"/>
                  </a:cubicBezTo>
                  <a:cubicBezTo>
                    <a:pt x="2256" y="4345"/>
                    <a:pt x="2390" y="4338"/>
                    <a:pt x="2523" y="4322"/>
                  </a:cubicBezTo>
                  <a:cubicBezTo>
                    <a:pt x="4502" y="4267"/>
                    <a:pt x="6485" y="4233"/>
                    <a:pt x="8468" y="4233"/>
                  </a:cubicBezTo>
                  <a:cubicBezTo>
                    <a:pt x="14194" y="4233"/>
                    <a:pt x="19927" y="4521"/>
                    <a:pt x="25593" y="5447"/>
                  </a:cubicBezTo>
                  <a:cubicBezTo>
                    <a:pt x="27569" y="5751"/>
                    <a:pt x="29545" y="6176"/>
                    <a:pt x="31551" y="6207"/>
                  </a:cubicBezTo>
                  <a:cubicBezTo>
                    <a:pt x="31634" y="6208"/>
                    <a:pt x="31718" y="6208"/>
                    <a:pt x="31801" y="6208"/>
                  </a:cubicBezTo>
                  <a:cubicBezTo>
                    <a:pt x="33756" y="6208"/>
                    <a:pt x="35724" y="5860"/>
                    <a:pt x="37357" y="4869"/>
                  </a:cubicBezTo>
                  <a:cubicBezTo>
                    <a:pt x="38117" y="4413"/>
                    <a:pt x="38846" y="3684"/>
                    <a:pt x="38724" y="2802"/>
                  </a:cubicBezTo>
                  <a:cubicBezTo>
                    <a:pt x="38603" y="2194"/>
                    <a:pt x="38177" y="1678"/>
                    <a:pt x="37569" y="1465"/>
                  </a:cubicBezTo>
                  <a:cubicBezTo>
                    <a:pt x="36992" y="1252"/>
                    <a:pt x="36354" y="1130"/>
                    <a:pt x="35746" y="1130"/>
                  </a:cubicBezTo>
                  <a:cubicBezTo>
                    <a:pt x="29047" y="752"/>
                    <a:pt x="22285" y="1"/>
                    <a:pt x="1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4239391" y="2585925"/>
              <a:ext cx="1171386" cy="664279"/>
            </a:xfrm>
            <a:custGeom>
              <a:rect b="b" l="l" r="r" t="t"/>
              <a:pathLst>
                <a:path extrusionOk="0" h="43093" w="75990">
                  <a:moveTo>
                    <a:pt x="61609" y="1"/>
                  </a:moveTo>
                  <a:cubicBezTo>
                    <a:pt x="40776" y="1"/>
                    <a:pt x="20017" y="3003"/>
                    <a:pt x="0" y="8958"/>
                  </a:cubicBezTo>
                  <a:lnTo>
                    <a:pt x="61" y="43092"/>
                  </a:lnTo>
                  <a:cubicBezTo>
                    <a:pt x="13325" y="41177"/>
                    <a:pt x="26684" y="40224"/>
                    <a:pt x="40045" y="40224"/>
                  </a:cubicBezTo>
                  <a:cubicBezTo>
                    <a:pt x="51701" y="40224"/>
                    <a:pt x="63358" y="40949"/>
                    <a:pt x="74956" y="42393"/>
                  </a:cubicBezTo>
                  <a:lnTo>
                    <a:pt x="75990" y="478"/>
                  </a:lnTo>
                  <a:cubicBezTo>
                    <a:pt x="71198" y="159"/>
                    <a:pt x="66401" y="1"/>
                    <a:pt x="6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4255317" y="2599153"/>
              <a:ext cx="1119391" cy="626219"/>
            </a:xfrm>
            <a:custGeom>
              <a:rect b="b" l="l" r="r" t="t"/>
              <a:pathLst>
                <a:path extrusionOk="0" h="40624" w="72617">
                  <a:moveTo>
                    <a:pt x="58206" y="0"/>
                  </a:moveTo>
                  <a:cubicBezTo>
                    <a:pt x="38566" y="0"/>
                    <a:pt x="18990" y="2787"/>
                    <a:pt x="62" y="8283"/>
                  </a:cubicBezTo>
                  <a:lnTo>
                    <a:pt x="1" y="40623"/>
                  </a:lnTo>
                  <a:cubicBezTo>
                    <a:pt x="12394" y="38876"/>
                    <a:pt x="24879" y="38008"/>
                    <a:pt x="37364" y="38008"/>
                  </a:cubicBezTo>
                  <a:cubicBezTo>
                    <a:pt x="48763" y="38008"/>
                    <a:pt x="60162" y="38731"/>
                    <a:pt x="71492" y="40168"/>
                  </a:cubicBezTo>
                  <a:lnTo>
                    <a:pt x="72616" y="501"/>
                  </a:lnTo>
                  <a:cubicBezTo>
                    <a:pt x="67815" y="167"/>
                    <a:pt x="63008" y="0"/>
                    <a:pt x="58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4256257" y="2599153"/>
              <a:ext cx="1118451" cy="178290"/>
            </a:xfrm>
            <a:custGeom>
              <a:rect b="b" l="l" r="r" t="t"/>
              <a:pathLst>
                <a:path extrusionOk="0" h="11566" w="72556">
                  <a:moveTo>
                    <a:pt x="58131" y="0"/>
                  </a:moveTo>
                  <a:cubicBezTo>
                    <a:pt x="38476" y="0"/>
                    <a:pt x="18905" y="2787"/>
                    <a:pt x="1" y="8283"/>
                  </a:cubicBezTo>
                  <a:lnTo>
                    <a:pt x="1" y="11565"/>
                  </a:lnTo>
                  <a:cubicBezTo>
                    <a:pt x="16717" y="4954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1"/>
                  </a:lnTo>
                  <a:cubicBezTo>
                    <a:pt x="67748" y="167"/>
                    <a:pt x="62937" y="0"/>
                    <a:pt x="58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4255317" y="2735264"/>
              <a:ext cx="1116108" cy="497149"/>
            </a:xfrm>
            <a:custGeom>
              <a:rect b="b" l="l" r="r" t="t"/>
              <a:pathLst>
                <a:path extrusionOk="0" h="32251" w="72404">
                  <a:moveTo>
                    <a:pt x="72403" y="1"/>
                  </a:moveTo>
                  <a:cubicBezTo>
                    <a:pt x="55868" y="5958"/>
                    <a:pt x="39181" y="11703"/>
                    <a:pt x="21916" y="16597"/>
                  </a:cubicBezTo>
                  <a:cubicBezTo>
                    <a:pt x="19439" y="17310"/>
                    <a:pt x="17014" y="17626"/>
                    <a:pt x="14641" y="17626"/>
                  </a:cubicBezTo>
                  <a:cubicBezTo>
                    <a:pt x="9530" y="17626"/>
                    <a:pt x="4660" y="16161"/>
                    <a:pt x="31" y="14043"/>
                  </a:cubicBezTo>
                  <a:lnTo>
                    <a:pt x="1" y="32250"/>
                  </a:lnTo>
                  <a:cubicBezTo>
                    <a:pt x="12394" y="30519"/>
                    <a:pt x="24878" y="29650"/>
                    <a:pt x="37363" y="29650"/>
                  </a:cubicBezTo>
                  <a:cubicBezTo>
                    <a:pt x="48762" y="29650"/>
                    <a:pt x="60162" y="30374"/>
                    <a:pt x="71492" y="31825"/>
                  </a:cubicBezTo>
                  <a:lnTo>
                    <a:pt x="72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4255794" y="3155206"/>
              <a:ext cx="1102512" cy="68335"/>
            </a:xfrm>
            <a:custGeom>
              <a:rect b="b" l="l" r="r" t="t"/>
              <a:pathLst>
                <a:path extrusionOk="0" h="4433" w="71522">
                  <a:moveTo>
                    <a:pt x="42155" y="0"/>
                  </a:moveTo>
                  <a:cubicBezTo>
                    <a:pt x="28084" y="0"/>
                    <a:pt x="13979" y="943"/>
                    <a:pt x="0" y="2518"/>
                  </a:cubicBezTo>
                  <a:lnTo>
                    <a:pt x="0" y="4433"/>
                  </a:lnTo>
                  <a:cubicBezTo>
                    <a:pt x="12378" y="2701"/>
                    <a:pt x="24854" y="1833"/>
                    <a:pt x="37335" y="1833"/>
                  </a:cubicBezTo>
                  <a:cubicBezTo>
                    <a:pt x="48731" y="1833"/>
                    <a:pt x="60131" y="2557"/>
                    <a:pt x="71461" y="4007"/>
                  </a:cubicBezTo>
                  <a:lnTo>
                    <a:pt x="71521" y="1484"/>
                  </a:lnTo>
                  <a:cubicBezTo>
                    <a:pt x="61786" y="460"/>
                    <a:pt x="51979" y="0"/>
                    <a:pt x="4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4256257" y="2608048"/>
              <a:ext cx="1118451" cy="178290"/>
            </a:xfrm>
            <a:custGeom>
              <a:rect b="b" l="l" r="r" t="t"/>
              <a:pathLst>
                <a:path extrusionOk="0" h="11566" w="72556">
                  <a:moveTo>
                    <a:pt x="58131" y="1"/>
                  </a:moveTo>
                  <a:cubicBezTo>
                    <a:pt x="38476" y="1"/>
                    <a:pt x="18905" y="2788"/>
                    <a:pt x="1" y="8283"/>
                  </a:cubicBezTo>
                  <a:lnTo>
                    <a:pt x="1" y="11566"/>
                  </a:lnTo>
                  <a:cubicBezTo>
                    <a:pt x="16717" y="4955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2"/>
                  </a:lnTo>
                  <a:cubicBezTo>
                    <a:pt x="67748" y="167"/>
                    <a:pt x="62937" y="1"/>
                    <a:pt x="58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4444167" y="2703398"/>
              <a:ext cx="752977" cy="331746"/>
            </a:xfrm>
            <a:custGeom>
              <a:rect b="b" l="l" r="r" t="t"/>
              <a:pathLst>
                <a:path extrusionOk="0" h="21521" w="48847">
                  <a:moveTo>
                    <a:pt x="28086" y="1"/>
                  </a:moveTo>
                  <a:lnTo>
                    <a:pt x="18451" y="7934"/>
                  </a:lnTo>
                  <a:lnTo>
                    <a:pt x="14286" y="4986"/>
                  </a:lnTo>
                  <a:lnTo>
                    <a:pt x="0" y="19454"/>
                  </a:lnTo>
                  <a:lnTo>
                    <a:pt x="4134" y="20883"/>
                  </a:lnTo>
                  <a:cubicBezTo>
                    <a:pt x="4134" y="20883"/>
                    <a:pt x="28876" y="21004"/>
                    <a:pt x="44348" y="21521"/>
                  </a:cubicBezTo>
                  <a:lnTo>
                    <a:pt x="48846" y="15290"/>
                  </a:lnTo>
                  <a:lnTo>
                    <a:pt x="2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4655495" y="2873857"/>
              <a:ext cx="508402" cy="172078"/>
            </a:xfrm>
            <a:custGeom>
              <a:rect b="b" l="l" r="r" t="t"/>
              <a:pathLst>
                <a:path extrusionOk="0" h="11163" w="32981">
                  <a:moveTo>
                    <a:pt x="13542" y="0"/>
                  </a:moveTo>
                  <a:cubicBezTo>
                    <a:pt x="12291" y="0"/>
                    <a:pt x="11127" y="688"/>
                    <a:pt x="10153" y="1376"/>
                  </a:cubicBezTo>
                  <a:cubicBezTo>
                    <a:pt x="6354" y="3929"/>
                    <a:pt x="2949" y="6999"/>
                    <a:pt x="1" y="10494"/>
                  </a:cubicBezTo>
                  <a:lnTo>
                    <a:pt x="274" y="10737"/>
                  </a:lnTo>
                  <a:cubicBezTo>
                    <a:pt x="3223" y="7272"/>
                    <a:pt x="6597" y="4233"/>
                    <a:pt x="10366" y="1710"/>
                  </a:cubicBezTo>
                  <a:cubicBezTo>
                    <a:pt x="11283" y="1080"/>
                    <a:pt x="12416" y="395"/>
                    <a:pt x="13536" y="395"/>
                  </a:cubicBezTo>
                  <a:cubicBezTo>
                    <a:pt x="13604" y="395"/>
                    <a:pt x="13672" y="398"/>
                    <a:pt x="13740" y="403"/>
                  </a:cubicBezTo>
                  <a:cubicBezTo>
                    <a:pt x="14925" y="494"/>
                    <a:pt x="15928" y="1315"/>
                    <a:pt x="16901" y="2075"/>
                  </a:cubicBezTo>
                  <a:lnTo>
                    <a:pt x="17083" y="2196"/>
                  </a:lnTo>
                  <a:cubicBezTo>
                    <a:pt x="18694" y="3473"/>
                    <a:pt x="20427" y="4628"/>
                    <a:pt x="22251" y="5601"/>
                  </a:cubicBezTo>
                  <a:cubicBezTo>
                    <a:pt x="22884" y="5950"/>
                    <a:pt x="23643" y="6299"/>
                    <a:pt x="24392" y="6299"/>
                  </a:cubicBezTo>
                  <a:cubicBezTo>
                    <a:pt x="24685" y="6299"/>
                    <a:pt x="24977" y="6246"/>
                    <a:pt x="25260" y="6117"/>
                  </a:cubicBezTo>
                  <a:cubicBezTo>
                    <a:pt x="25381" y="6056"/>
                    <a:pt x="25503" y="5996"/>
                    <a:pt x="25624" y="5904"/>
                  </a:cubicBezTo>
                  <a:cubicBezTo>
                    <a:pt x="25807" y="5753"/>
                    <a:pt x="26050" y="5661"/>
                    <a:pt x="26293" y="5601"/>
                  </a:cubicBezTo>
                  <a:cubicBezTo>
                    <a:pt x="26658" y="5601"/>
                    <a:pt x="27023" y="5874"/>
                    <a:pt x="27357" y="6208"/>
                  </a:cubicBezTo>
                  <a:lnTo>
                    <a:pt x="32707" y="11163"/>
                  </a:lnTo>
                  <a:lnTo>
                    <a:pt x="32980" y="10859"/>
                  </a:lnTo>
                  <a:lnTo>
                    <a:pt x="27631" y="5904"/>
                  </a:lnTo>
                  <a:cubicBezTo>
                    <a:pt x="27280" y="5554"/>
                    <a:pt x="26846" y="5204"/>
                    <a:pt x="26327" y="5204"/>
                  </a:cubicBezTo>
                  <a:cubicBezTo>
                    <a:pt x="26306" y="5204"/>
                    <a:pt x="26284" y="5204"/>
                    <a:pt x="26263" y="5205"/>
                  </a:cubicBezTo>
                  <a:cubicBezTo>
                    <a:pt x="25959" y="5266"/>
                    <a:pt x="25685" y="5388"/>
                    <a:pt x="25442" y="5540"/>
                  </a:cubicBezTo>
                  <a:cubicBezTo>
                    <a:pt x="25320" y="5631"/>
                    <a:pt x="25199" y="5692"/>
                    <a:pt x="25077" y="5753"/>
                  </a:cubicBezTo>
                  <a:cubicBezTo>
                    <a:pt x="24857" y="5858"/>
                    <a:pt x="24622" y="5903"/>
                    <a:pt x="24380" y="5903"/>
                  </a:cubicBezTo>
                  <a:cubicBezTo>
                    <a:pt x="23720" y="5903"/>
                    <a:pt x="23011" y="5570"/>
                    <a:pt x="22433" y="5236"/>
                  </a:cubicBezTo>
                  <a:cubicBezTo>
                    <a:pt x="20640" y="4263"/>
                    <a:pt x="18907" y="3139"/>
                    <a:pt x="17326" y="1862"/>
                  </a:cubicBezTo>
                  <a:lnTo>
                    <a:pt x="17144" y="1740"/>
                  </a:lnTo>
                  <a:cubicBezTo>
                    <a:pt x="16141" y="950"/>
                    <a:pt x="15108" y="99"/>
                    <a:pt x="13770" y="8"/>
                  </a:cubicBezTo>
                  <a:cubicBezTo>
                    <a:pt x="13694" y="3"/>
                    <a:pt x="13617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4397779" y="3066285"/>
              <a:ext cx="850893" cy="33589"/>
            </a:xfrm>
            <a:custGeom>
              <a:rect b="b" l="l" r="r" t="t"/>
              <a:pathLst>
                <a:path extrusionOk="0" h="2179" w="55199">
                  <a:moveTo>
                    <a:pt x="26306" y="1"/>
                  </a:moveTo>
                  <a:cubicBezTo>
                    <a:pt x="17704" y="1"/>
                    <a:pt x="9100" y="290"/>
                    <a:pt x="517" y="869"/>
                  </a:cubicBezTo>
                  <a:cubicBezTo>
                    <a:pt x="213" y="869"/>
                    <a:pt x="0" y="1143"/>
                    <a:pt x="0" y="1477"/>
                  </a:cubicBezTo>
                  <a:cubicBezTo>
                    <a:pt x="29" y="1764"/>
                    <a:pt x="274" y="1997"/>
                    <a:pt x="557" y="1997"/>
                  </a:cubicBezTo>
                  <a:cubicBezTo>
                    <a:pt x="574" y="1997"/>
                    <a:pt x="591" y="1996"/>
                    <a:pt x="608" y="1994"/>
                  </a:cubicBezTo>
                  <a:cubicBezTo>
                    <a:pt x="9162" y="1415"/>
                    <a:pt x="17737" y="1126"/>
                    <a:pt x="26310" y="1126"/>
                  </a:cubicBezTo>
                  <a:cubicBezTo>
                    <a:pt x="35740" y="1126"/>
                    <a:pt x="45167" y="1476"/>
                    <a:pt x="54561" y="2176"/>
                  </a:cubicBezTo>
                  <a:cubicBezTo>
                    <a:pt x="54580" y="2178"/>
                    <a:pt x="54598" y="2179"/>
                    <a:pt x="54617" y="2179"/>
                  </a:cubicBezTo>
                  <a:cubicBezTo>
                    <a:pt x="54925" y="2179"/>
                    <a:pt x="55170" y="1946"/>
                    <a:pt x="55199" y="1660"/>
                  </a:cubicBezTo>
                  <a:cubicBezTo>
                    <a:pt x="55199" y="1325"/>
                    <a:pt x="54986" y="1052"/>
                    <a:pt x="54652" y="1052"/>
                  </a:cubicBezTo>
                  <a:cubicBezTo>
                    <a:pt x="45226" y="351"/>
                    <a:pt x="35767" y="1"/>
                    <a:pt x="26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4397302" y="3074070"/>
              <a:ext cx="657388" cy="14999"/>
            </a:xfrm>
            <a:custGeom>
              <a:rect b="b" l="l" r="r" t="t"/>
              <a:pathLst>
                <a:path extrusionOk="0" h="973" w="42646">
                  <a:moveTo>
                    <a:pt x="24844" y="0"/>
                  </a:moveTo>
                  <a:cubicBezTo>
                    <a:pt x="16756" y="0"/>
                    <a:pt x="8667" y="132"/>
                    <a:pt x="548" y="395"/>
                  </a:cubicBezTo>
                  <a:cubicBezTo>
                    <a:pt x="244" y="395"/>
                    <a:pt x="1" y="547"/>
                    <a:pt x="31" y="699"/>
                  </a:cubicBezTo>
                  <a:cubicBezTo>
                    <a:pt x="62" y="851"/>
                    <a:pt x="335" y="972"/>
                    <a:pt x="639" y="972"/>
                  </a:cubicBezTo>
                  <a:cubicBezTo>
                    <a:pt x="8911" y="703"/>
                    <a:pt x="17172" y="572"/>
                    <a:pt x="25436" y="572"/>
                  </a:cubicBezTo>
                  <a:cubicBezTo>
                    <a:pt x="31170" y="572"/>
                    <a:pt x="36905" y="635"/>
                    <a:pt x="42646" y="760"/>
                  </a:cubicBezTo>
                  <a:lnTo>
                    <a:pt x="42646" y="212"/>
                  </a:lnTo>
                  <a:cubicBezTo>
                    <a:pt x="36705" y="71"/>
                    <a:pt x="30775" y="0"/>
                    <a:pt x="24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096450" y="2725875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18" y="0"/>
                  </a:moveTo>
                  <a:cubicBezTo>
                    <a:pt x="8700" y="0"/>
                    <a:pt x="8681" y="1"/>
                    <a:pt x="8663" y="2"/>
                  </a:cubicBezTo>
                  <a:lnTo>
                    <a:pt x="882" y="367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63" y="2346"/>
                    <a:pt x="4305" y="2279"/>
                    <a:pt x="5951" y="2279"/>
                  </a:cubicBezTo>
                  <a:cubicBezTo>
                    <a:pt x="6854" y="2279"/>
                    <a:pt x="7759" y="2299"/>
                    <a:pt x="8663" y="2342"/>
                  </a:cubicBezTo>
                  <a:cubicBezTo>
                    <a:pt x="8680" y="2343"/>
                    <a:pt x="8698" y="2344"/>
                    <a:pt x="8715" y="2344"/>
                  </a:cubicBezTo>
                  <a:cubicBezTo>
                    <a:pt x="9210" y="2344"/>
                    <a:pt x="9636" y="1930"/>
                    <a:pt x="9636" y="1430"/>
                  </a:cubicBezTo>
                  <a:lnTo>
                    <a:pt x="9636" y="974"/>
                  </a:lnTo>
                  <a:cubicBezTo>
                    <a:pt x="9665" y="416"/>
                    <a:pt x="9240" y="0"/>
                    <a:pt x="8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5095973" y="2772726"/>
              <a:ext cx="149479" cy="38013"/>
            </a:xfrm>
            <a:custGeom>
              <a:rect b="b" l="l" r="r" t="t"/>
              <a:pathLst>
                <a:path extrusionOk="0" h="2466" w="9697">
                  <a:moveTo>
                    <a:pt x="8746" y="1"/>
                  </a:moveTo>
                  <a:cubicBezTo>
                    <a:pt x="8729" y="1"/>
                    <a:pt x="8711" y="1"/>
                    <a:pt x="8694" y="2"/>
                  </a:cubicBezTo>
                  <a:lnTo>
                    <a:pt x="913" y="367"/>
                  </a:lnTo>
                  <a:cubicBezTo>
                    <a:pt x="396" y="397"/>
                    <a:pt x="1" y="823"/>
                    <a:pt x="31" y="1340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6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8" y="2310"/>
                    <a:pt x="8694" y="2343"/>
                  </a:cubicBezTo>
                  <a:cubicBezTo>
                    <a:pt x="8711" y="2344"/>
                    <a:pt x="8729" y="2344"/>
                    <a:pt x="8746" y="2344"/>
                  </a:cubicBezTo>
                  <a:cubicBezTo>
                    <a:pt x="9241" y="2344"/>
                    <a:pt x="9667" y="1930"/>
                    <a:pt x="9667" y="1431"/>
                  </a:cubicBezTo>
                  <a:lnTo>
                    <a:pt x="9667" y="975"/>
                  </a:lnTo>
                  <a:cubicBezTo>
                    <a:pt x="9696" y="445"/>
                    <a:pt x="9269" y="1"/>
                    <a:pt x="8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095973" y="2819591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43" y="0"/>
                  </a:moveTo>
                  <a:cubicBezTo>
                    <a:pt x="8727" y="0"/>
                    <a:pt x="8710" y="1"/>
                    <a:pt x="8694" y="2"/>
                  </a:cubicBezTo>
                  <a:lnTo>
                    <a:pt x="882" y="367"/>
                  </a:lnTo>
                  <a:cubicBezTo>
                    <a:pt x="396" y="397"/>
                    <a:pt x="1" y="823"/>
                    <a:pt x="31" y="1339"/>
                  </a:cubicBezTo>
                  <a:lnTo>
                    <a:pt x="31" y="1552"/>
                  </a:lnTo>
                  <a:cubicBezTo>
                    <a:pt x="31" y="2079"/>
                    <a:pt x="455" y="2466"/>
                    <a:pt x="975" y="2466"/>
                  </a:cubicBezTo>
                  <a:cubicBezTo>
                    <a:pt x="995" y="2466"/>
                    <a:pt x="1015" y="2465"/>
                    <a:pt x="1034" y="2464"/>
                  </a:cubicBezTo>
                  <a:cubicBezTo>
                    <a:pt x="2683" y="2346"/>
                    <a:pt x="4332" y="2279"/>
                    <a:pt x="5981" y="2279"/>
                  </a:cubicBezTo>
                  <a:cubicBezTo>
                    <a:pt x="6885" y="2279"/>
                    <a:pt x="7790" y="2299"/>
                    <a:pt x="8694" y="2342"/>
                  </a:cubicBezTo>
                  <a:cubicBezTo>
                    <a:pt x="8711" y="2343"/>
                    <a:pt x="8729" y="2344"/>
                    <a:pt x="8746" y="2344"/>
                  </a:cubicBezTo>
                  <a:cubicBezTo>
                    <a:pt x="9239" y="2344"/>
                    <a:pt x="9636" y="1930"/>
                    <a:pt x="9636" y="1430"/>
                  </a:cubicBezTo>
                  <a:lnTo>
                    <a:pt x="9636" y="975"/>
                  </a:lnTo>
                  <a:cubicBezTo>
                    <a:pt x="9666" y="445"/>
                    <a:pt x="9239" y="0"/>
                    <a:pt x="8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5095973" y="2866442"/>
              <a:ext cx="149001" cy="38029"/>
            </a:xfrm>
            <a:custGeom>
              <a:rect b="b" l="l" r="r" t="t"/>
              <a:pathLst>
                <a:path extrusionOk="0" h="2467" w="9666">
                  <a:moveTo>
                    <a:pt x="8719" y="1"/>
                  </a:moveTo>
                  <a:cubicBezTo>
                    <a:pt x="8700" y="1"/>
                    <a:pt x="8682" y="1"/>
                    <a:pt x="8664" y="2"/>
                  </a:cubicBezTo>
                  <a:lnTo>
                    <a:pt x="882" y="367"/>
                  </a:lnTo>
                  <a:cubicBezTo>
                    <a:pt x="366" y="398"/>
                    <a:pt x="1" y="823"/>
                    <a:pt x="1" y="1340"/>
                  </a:cubicBezTo>
                  <a:lnTo>
                    <a:pt x="1" y="1553"/>
                  </a:lnTo>
                  <a:cubicBezTo>
                    <a:pt x="1" y="2080"/>
                    <a:pt x="453" y="2466"/>
                    <a:pt x="975" y="2466"/>
                  </a:cubicBezTo>
                  <a:cubicBezTo>
                    <a:pt x="995" y="2466"/>
                    <a:pt x="1015" y="2466"/>
                    <a:pt x="1034" y="2464"/>
                  </a:cubicBezTo>
                  <a:cubicBezTo>
                    <a:pt x="2663" y="2347"/>
                    <a:pt x="4305" y="2280"/>
                    <a:pt x="5952" y="2280"/>
                  </a:cubicBezTo>
                  <a:cubicBezTo>
                    <a:pt x="6855" y="2280"/>
                    <a:pt x="7759" y="2300"/>
                    <a:pt x="8664" y="2343"/>
                  </a:cubicBezTo>
                  <a:cubicBezTo>
                    <a:pt x="8681" y="2344"/>
                    <a:pt x="8698" y="2344"/>
                    <a:pt x="8716" y="2344"/>
                  </a:cubicBezTo>
                  <a:cubicBezTo>
                    <a:pt x="9211" y="2344"/>
                    <a:pt x="9636" y="1930"/>
                    <a:pt x="9636" y="1431"/>
                  </a:cubicBezTo>
                  <a:lnTo>
                    <a:pt x="9636" y="975"/>
                  </a:lnTo>
                  <a:cubicBezTo>
                    <a:pt x="9666" y="417"/>
                    <a:pt x="9241" y="1"/>
                    <a:pt x="8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5095510" y="2913308"/>
              <a:ext cx="149464" cy="38013"/>
            </a:xfrm>
            <a:custGeom>
              <a:rect b="b" l="l" r="r" t="t"/>
              <a:pathLst>
                <a:path extrusionOk="0" h="2466" w="9696">
                  <a:moveTo>
                    <a:pt x="8745" y="1"/>
                  </a:moveTo>
                  <a:cubicBezTo>
                    <a:pt x="8728" y="1"/>
                    <a:pt x="8711" y="1"/>
                    <a:pt x="8694" y="2"/>
                  </a:cubicBezTo>
                  <a:lnTo>
                    <a:pt x="912" y="367"/>
                  </a:lnTo>
                  <a:cubicBezTo>
                    <a:pt x="396" y="397"/>
                    <a:pt x="0" y="823"/>
                    <a:pt x="31" y="1339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5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7" y="2310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41" y="2344"/>
                    <a:pt x="9666" y="1930"/>
                    <a:pt x="9666" y="1431"/>
                  </a:cubicBezTo>
                  <a:lnTo>
                    <a:pt x="9666" y="975"/>
                  </a:lnTo>
                  <a:cubicBezTo>
                    <a:pt x="9696" y="445"/>
                    <a:pt x="9269" y="1"/>
                    <a:pt x="8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5095510" y="2960174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15" y="0"/>
                  </a:moveTo>
                  <a:cubicBezTo>
                    <a:pt x="8698" y="0"/>
                    <a:pt x="8681" y="1"/>
                    <a:pt x="8663" y="2"/>
                  </a:cubicBezTo>
                  <a:lnTo>
                    <a:pt x="882" y="366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83" y="2346"/>
                    <a:pt x="4331" y="2279"/>
                    <a:pt x="5980" y="2279"/>
                  </a:cubicBezTo>
                  <a:cubicBezTo>
                    <a:pt x="6885" y="2279"/>
                    <a:pt x="7789" y="2299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39" y="2344"/>
                    <a:pt x="9636" y="1929"/>
                    <a:pt x="9636" y="1430"/>
                  </a:cubicBezTo>
                  <a:lnTo>
                    <a:pt x="9636" y="974"/>
                  </a:lnTo>
                  <a:cubicBezTo>
                    <a:pt x="9665" y="444"/>
                    <a:pt x="9239" y="0"/>
                    <a:pt x="8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3865128" y="4586664"/>
              <a:ext cx="136685" cy="117154"/>
            </a:xfrm>
            <a:custGeom>
              <a:rect b="b" l="l" r="r" t="t"/>
              <a:pathLst>
                <a:path extrusionOk="0" h="7600" w="8867">
                  <a:moveTo>
                    <a:pt x="5060" y="0"/>
                  </a:moveTo>
                  <a:cubicBezTo>
                    <a:pt x="1681" y="0"/>
                    <a:pt x="0" y="4082"/>
                    <a:pt x="2362" y="6475"/>
                  </a:cubicBezTo>
                  <a:cubicBezTo>
                    <a:pt x="3139" y="7252"/>
                    <a:pt x="4095" y="7599"/>
                    <a:pt x="5032" y="7599"/>
                  </a:cubicBezTo>
                  <a:cubicBezTo>
                    <a:pt x="6990" y="7599"/>
                    <a:pt x="8867" y="6082"/>
                    <a:pt x="8867" y="3800"/>
                  </a:cubicBezTo>
                  <a:cubicBezTo>
                    <a:pt x="8867" y="1703"/>
                    <a:pt x="7195" y="1"/>
                    <a:pt x="5098" y="1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4928365" y="4588545"/>
              <a:ext cx="137163" cy="117139"/>
            </a:xfrm>
            <a:custGeom>
              <a:rect b="b" l="l" r="r" t="t"/>
              <a:pathLst>
                <a:path extrusionOk="0" h="7599" w="8898">
                  <a:moveTo>
                    <a:pt x="5060" y="0"/>
                  </a:moveTo>
                  <a:cubicBezTo>
                    <a:pt x="1711" y="0"/>
                    <a:pt x="0" y="4082"/>
                    <a:pt x="2392" y="6474"/>
                  </a:cubicBezTo>
                  <a:cubicBezTo>
                    <a:pt x="3170" y="7252"/>
                    <a:pt x="4125" y="7599"/>
                    <a:pt x="5062" y="7599"/>
                  </a:cubicBezTo>
                  <a:cubicBezTo>
                    <a:pt x="7020" y="7599"/>
                    <a:pt x="8897" y="6082"/>
                    <a:pt x="8897" y="3800"/>
                  </a:cubicBezTo>
                  <a:cubicBezTo>
                    <a:pt x="8897" y="1702"/>
                    <a:pt x="7195" y="0"/>
                    <a:pt x="5098" y="0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4963839" y="4614784"/>
              <a:ext cx="75441" cy="64311"/>
            </a:xfrm>
            <a:custGeom>
              <a:rect b="b" l="l" r="r" t="t"/>
              <a:pathLst>
                <a:path extrusionOk="0" h="4172" w="4894">
                  <a:moveTo>
                    <a:pt x="2797" y="0"/>
                  </a:moveTo>
                  <a:cubicBezTo>
                    <a:pt x="943" y="0"/>
                    <a:pt x="0" y="2250"/>
                    <a:pt x="1307" y="3557"/>
                  </a:cubicBezTo>
                  <a:cubicBezTo>
                    <a:pt x="1732" y="3981"/>
                    <a:pt x="2256" y="4172"/>
                    <a:pt x="2770" y="4172"/>
                  </a:cubicBezTo>
                  <a:cubicBezTo>
                    <a:pt x="3838" y="4172"/>
                    <a:pt x="4864" y="3349"/>
                    <a:pt x="4864" y="2098"/>
                  </a:cubicBezTo>
                  <a:cubicBezTo>
                    <a:pt x="4894" y="943"/>
                    <a:pt x="3952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3909496" y="4614784"/>
              <a:ext cx="37967" cy="64203"/>
            </a:xfrm>
            <a:custGeom>
              <a:rect b="b" l="l" r="r" t="t"/>
              <a:pathLst>
                <a:path extrusionOk="0" h="4165" w="2463">
                  <a:moveTo>
                    <a:pt x="1217" y="0"/>
                  </a:moveTo>
                  <a:cubicBezTo>
                    <a:pt x="548" y="0"/>
                    <a:pt x="1" y="943"/>
                    <a:pt x="1" y="2098"/>
                  </a:cubicBezTo>
                  <a:cubicBezTo>
                    <a:pt x="1" y="3253"/>
                    <a:pt x="548" y="4165"/>
                    <a:pt x="1217" y="4165"/>
                  </a:cubicBezTo>
                  <a:cubicBezTo>
                    <a:pt x="1885" y="4165"/>
                    <a:pt x="2463" y="3253"/>
                    <a:pt x="2463" y="2098"/>
                  </a:cubicBezTo>
                  <a:cubicBezTo>
                    <a:pt x="2463" y="943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3921213" y="3955471"/>
              <a:ext cx="1104855" cy="764214"/>
            </a:xfrm>
            <a:custGeom>
              <a:rect b="b" l="l" r="r" t="t"/>
              <a:pathLst>
                <a:path extrusionOk="0" h="49576" w="71674">
                  <a:moveTo>
                    <a:pt x="34348" y="1"/>
                  </a:moveTo>
                  <a:lnTo>
                    <a:pt x="34348" y="12068"/>
                  </a:lnTo>
                  <a:lnTo>
                    <a:pt x="33527" y="12068"/>
                  </a:lnTo>
                  <a:lnTo>
                    <a:pt x="33527" y="33132"/>
                  </a:lnTo>
                  <a:lnTo>
                    <a:pt x="32737" y="33132"/>
                  </a:lnTo>
                  <a:cubicBezTo>
                    <a:pt x="32737" y="33132"/>
                    <a:pt x="30214" y="36384"/>
                    <a:pt x="24105" y="37114"/>
                  </a:cubicBezTo>
                  <a:cubicBezTo>
                    <a:pt x="19059" y="37691"/>
                    <a:pt x="5958" y="38786"/>
                    <a:pt x="1521" y="39150"/>
                  </a:cubicBezTo>
                  <a:cubicBezTo>
                    <a:pt x="670" y="39211"/>
                    <a:pt x="1" y="39941"/>
                    <a:pt x="1" y="40792"/>
                  </a:cubicBezTo>
                  <a:lnTo>
                    <a:pt x="1" y="41703"/>
                  </a:lnTo>
                  <a:lnTo>
                    <a:pt x="31400" y="39120"/>
                  </a:lnTo>
                  <a:lnTo>
                    <a:pt x="31400" y="39120"/>
                  </a:lnTo>
                  <a:cubicBezTo>
                    <a:pt x="30822" y="39637"/>
                    <a:pt x="30245" y="40093"/>
                    <a:pt x="29606" y="40518"/>
                  </a:cubicBezTo>
                  <a:cubicBezTo>
                    <a:pt x="29059" y="40822"/>
                    <a:pt x="28573" y="41217"/>
                    <a:pt x="28178" y="41703"/>
                  </a:cubicBezTo>
                  <a:cubicBezTo>
                    <a:pt x="27995" y="41947"/>
                    <a:pt x="27874" y="42220"/>
                    <a:pt x="27782" y="42494"/>
                  </a:cubicBezTo>
                  <a:lnTo>
                    <a:pt x="25928" y="42494"/>
                  </a:lnTo>
                  <a:lnTo>
                    <a:pt x="25928" y="49576"/>
                  </a:lnTo>
                  <a:lnTo>
                    <a:pt x="32159" y="49576"/>
                  </a:lnTo>
                  <a:lnTo>
                    <a:pt x="32159" y="42494"/>
                  </a:lnTo>
                  <a:lnTo>
                    <a:pt x="30184" y="42494"/>
                  </a:lnTo>
                  <a:cubicBezTo>
                    <a:pt x="30214" y="42311"/>
                    <a:pt x="30245" y="42129"/>
                    <a:pt x="30245" y="41947"/>
                  </a:cubicBezTo>
                  <a:cubicBezTo>
                    <a:pt x="32707" y="41582"/>
                    <a:pt x="35017" y="40488"/>
                    <a:pt x="36901" y="38877"/>
                  </a:cubicBezTo>
                  <a:lnTo>
                    <a:pt x="71674" y="41703"/>
                  </a:lnTo>
                  <a:lnTo>
                    <a:pt x="71674" y="40792"/>
                  </a:lnTo>
                  <a:cubicBezTo>
                    <a:pt x="71674" y="39941"/>
                    <a:pt x="71005" y="39241"/>
                    <a:pt x="70154" y="39150"/>
                  </a:cubicBezTo>
                  <a:cubicBezTo>
                    <a:pt x="65716" y="38786"/>
                    <a:pt x="52616" y="37691"/>
                    <a:pt x="47570" y="37114"/>
                  </a:cubicBezTo>
                  <a:cubicBezTo>
                    <a:pt x="41461" y="36384"/>
                    <a:pt x="38938" y="33132"/>
                    <a:pt x="38938" y="33132"/>
                  </a:cubicBezTo>
                  <a:lnTo>
                    <a:pt x="38147" y="33132"/>
                  </a:lnTo>
                  <a:lnTo>
                    <a:pt x="38147" y="12098"/>
                  </a:lnTo>
                  <a:lnTo>
                    <a:pt x="37357" y="12098"/>
                  </a:lnTo>
                  <a:lnTo>
                    <a:pt x="37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4438078" y="3867844"/>
              <a:ext cx="71233" cy="431558"/>
            </a:xfrm>
            <a:custGeom>
              <a:rect b="b" l="l" r="r" t="t"/>
              <a:pathLst>
                <a:path extrusionOk="0" h="27996" w="4621">
                  <a:moveTo>
                    <a:pt x="821" y="1"/>
                  </a:moveTo>
                  <a:lnTo>
                    <a:pt x="821" y="12098"/>
                  </a:lnTo>
                  <a:lnTo>
                    <a:pt x="0" y="12098"/>
                  </a:lnTo>
                  <a:lnTo>
                    <a:pt x="0" y="27995"/>
                  </a:lnTo>
                  <a:lnTo>
                    <a:pt x="4620" y="27995"/>
                  </a:lnTo>
                  <a:lnTo>
                    <a:pt x="4620" y="12098"/>
                  </a:lnTo>
                  <a:lnTo>
                    <a:pt x="3830" y="12098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429645" y="3638032"/>
              <a:ext cx="657388" cy="212773"/>
            </a:xfrm>
            <a:custGeom>
              <a:rect b="b" l="l" r="r" t="t"/>
              <a:pathLst>
                <a:path extrusionOk="0" h="13803" w="42646">
                  <a:moveTo>
                    <a:pt x="29285" y="1"/>
                  </a:moveTo>
                  <a:cubicBezTo>
                    <a:pt x="20007" y="1"/>
                    <a:pt x="10805" y="2206"/>
                    <a:pt x="1520" y="2294"/>
                  </a:cubicBezTo>
                  <a:lnTo>
                    <a:pt x="0" y="13510"/>
                  </a:lnTo>
                  <a:cubicBezTo>
                    <a:pt x="2179" y="13352"/>
                    <a:pt x="4361" y="13294"/>
                    <a:pt x="6547" y="13294"/>
                  </a:cubicBezTo>
                  <a:cubicBezTo>
                    <a:pt x="12982" y="13294"/>
                    <a:pt x="19438" y="13803"/>
                    <a:pt x="25871" y="13803"/>
                  </a:cubicBezTo>
                  <a:cubicBezTo>
                    <a:pt x="29079" y="13803"/>
                    <a:pt x="32281" y="13676"/>
                    <a:pt x="35472" y="13297"/>
                  </a:cubicBezTo>
                  <a:cubicBezTo>
                    <a:pt x="37508" y="13054"/>
                    <a:pt x="39697" y="12628"/>
                    <a:pt x="41065" y="11108"/>
                  </a:cubicBezTo>
                  <a:cubicBezTo>
                    <a:pt x="42524" y="9497"/>
                    <a:pt x="42645" y="6975"/>
                    <a:pt x="41703" y="5060"/>
                  </a:cubicBezTo>
                  <a:cubicBezTo>
                    <a:pt x="40730" y="3114"/>
                    <a:pt x="38876" y="1777"/>
                    <a:pt x="36870" y="1017"/>
                  </a:cubicBezTo>
                  <a:cubicBezTo>
                    <a:pt x="34864" y="257"/>
                    <a:pt x="32706" y="75"/>
                    <a:pt x="30517" y="14"/>
                  </a:cubicBezTo>
                  <a:cubicBezTo>
                    <a:pt x="30106" y="5"/>
                    <a:pt x="29696" y="1"/>
                    <a:pt x="2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4246884" y="3645062"/>
              <a:ext cx="853714" cy="453463"/>
            </a:xfrm>
            <a:custGeom>
              <a:rect b="b" l="l" r="r" t="t"/>
              <a:pathLst>
                <a:path extrusionOk="0" h="29417" w="55382">
                  <a:moveTo>
                    <a:pt x="44862" y="0"/>
                  </a:moveTo>
                  <a:cubicBezTo>
                    <a:pt x="43956" y="0"/>
                    <a:pt x="43049" y="63"/>
                    <a:pt x="42160" y="166"/>
                  </a:cubicBezTo>
                  <a:cubicBezTo>
                    <a:pt x="34834" y="956"/>
                    <a:pt x="27965" y="4056"/>
                    <a:pt x="21247" y="7126"/>
                  </a:cubicBezTo>
                  <a:lnTo>
                    <a:pt x="17205" y="1230"/>
                  </a:lnTo>
                  <a:lnTo>
                    <a:pt x="2280" y="4208"/>
                  </a:lnTo>
                  <a:cubicBezTo>
                    <a:pt x="1703" y="4300"/>
                    <a:pt x="1186" y="4512"/>
                    <a:pt x="730" y="4847"/>
                  </a:cubicBezTo>
                  <a:cubicBezTo>
                    <a:pt x="1" y="5546"/>
                    <a:pt x="122" y="6671"/>
                    <a:pt x="335" y="7643"/>
                  </a:cubicBezTo>
                  <a:cubicBezTo>
                    <a:pt x="1977" y="14817"/>
                    <a:pt x="5715" y="21321"/>
                    <a:pt x="11095" y="26336"/>
                  </a:cubicBezTo>
                  <a:cubicBezTo>
                    <a:pt x="12706" y="27826"/>
                    <a:pt x="14591" y="29254"/>
                    <a:pt x="16779" y="29406"/>
                  </a:cubicBezTo>
                  <a:cubicBezTo>
                    <a:pt x="16897" y="29413"/>
                    <a:pt x="17014" y="29416"/>
                    <a:pt x="17131" y="29416"/>
                  </a:cubicBezTo>
                  <a:cubicBezTo>
                    <a:pt x="18585" y="29416"/>
                    <a:pt x="19988" y="28912"/>
                    <a:pt x="21339" y="28434"/>
                  </a:cubicBezTo>
                  <a:cubicBezTo>
                    <a:pt x="31217" y="24847"/>
                    <a:pt x="41248" y="21169"/>
                    <a:pt x="49850" y="15120"/>
                  </a:cubicBezTo>
                  <a:cubicBezTo>
                    <a:pt x="52281" y="13388"/>
                    <a:pt x="54804" y="11169"/>
                    <a:pt x="55108" y="8190"/>
                  </a:cubicBezTo>
                  <a:cubicBezTo>
                    <a:pt x="55382" y="5303"/>
                    <a:pt x="53345" y="2506"/>
                    <a:pt x="50731" y="1199"/>
                  </a:cubicBezTo>
                  <a:cubicBezTo>
                    <a:pt x="48923" y="316"/>
                    <a:pt x="46896" y="0"/>
                    <a:pt x="44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4344362" y="2569476"/>
              <a:ext cx="239441" cy="302612"/>
            </a:xfrm>
            <a:custGeom>
              <a:rect b="b" l="l" r="r" t="t"/>
              <a:pathLst>
                <a:path extrusionOk="0" h="19631" w="15533">
                  <a:moveTo>
                    <a:pt x="8824" y="1"/>
                  </a:moveTo>
                  <a:cubicBezTo>
                    <a:pt x="7529" y="1"/>
                    <a:pt x="6206" y="447"/>
                    <a:pt x="5107" y="1150"/>
                  </a:cubicBezTo>
                  <a:cubicBezTo>
                    <a:pt x="1763" y="3277"/>
                    <a:pt x="0" y="7746"/>
                    <a:pt x="942" y="11788"/>
                  </a:cubicBezTo>
                  <a:cubicBezTo>
                    <a:pt x="1854" y="15831"/>
                    <a:pt x="5380" y="19113"/>
                    <a:pt x="9332" y="19630"/>
                  </a:cubicBezTo>
                  <a:cubicBezTo>
                    <a:pt x="12827" y="17746"/>
                    <a:pt x="15046" y="13551"/>
                    <a:pt x="14742" y="9417"/>
                  </a:cubicBezTo>
                  <a:cubicBezTo>
                    <a:pt x="15532" y="7350"/>
                    <a:pt x="15472" y="5071"/>
                    <a:pt x="14529" y="3065"/>
                  </a:cubicBezTo>
                  <a:lnTo>
                    <a:pt x="11368" y="694"/>
                  </a:lnTo>
                  <a:cubicBezTo>
                    <a:pt x="10588" y="211"/>
                    <a:pt x="9713" y="1"/>
                    <a:pt x="8824" y="1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4344362" y="2572205"/>
              <a:ext cx="158374" cy="299883"/>
            </a:xfrm>
            <a:custGeom>
              <a:rect b="b" l="l" r="r" t="t"/>
              <a:pathLst>
                <a:path extrusionOk="0" h="19454" w="10274">
                  <a:moveTo>
                    <a:pt x="7386" y="0"/>
                  </a:moveTo>
                  <a:lnTo>
                    <a:pt x="7386" y="0"/>
                  </a:lnTo>
                  <a:cubicBezTo>
                    <a:pt x="6566" y="213"/>
                    <a:pt x="5806" y="517"/>
                    <a:pt x="5107" y="973"/>
                  </a:cubicBezTo>
                  <a:cubicBezTo>
                    <a:pt x="1763" y="3100"/>
                    <a:pt x="0" y="7599"/>
                    <a:pt x="912" y="11611"/>
                  </a:cubicBezTo>
                  <a:cubicBezTo>
                    <a:pt x="1854" y="15654"/>
                    <a:pt x="5380" y="18936"/>
                    <a:pt x="9332" y="19453"/>
                  </a:cubicBezTo>
                  <a:cubicBezTo>
                    <a:pt x="9666" y="19271"/>
                    <a:pt x="9970" y="19058"/>
                    <a:pt x="10274" y="18845"/>
                  </a:cubicBezTo>
                  <a:cubicBezTo>
                    <a:pt x="7234" y="12949"/>
                    <a:pt x="5167" y="6140"/>
                    <a:pt x="7386" y="0"/>
                  </a:cubicBezTo>
                  <a:close/>
                </a:path>
              </a:pathLst>
            </a:custGeom>
            <a:solidFill>
              <a:srgbClr val="C16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4279690" y="2717936"/>
              <a:ext cx="212742" cy="256891"/>
            </a:xfrm>
            <a:custGeom>
              <a:rect b="b" l="l" r="r" t="t"/>
              <a:pathLst>
                <a:path extrusionOk="0" h="16665" w="13801">
                  <a:moveTo>
                    <a:pt x="12007" y="0"/>
                  </a:moveTo>
                  <a:cubicBezTo>
                    <a:pt x="9807" y="265"/>
                    <a:pt x="7703" y="489"/>
                    <a:pt x="5566" y="489"/>
                  </a:cubicBezTo>
                  <a:cubicBezTo>
                    <a:pt x="4514" y="489"/>
                    <a:pt x="3454" y="434"/>
                    <a:pt x="2371" y="304"/>
                  </a:cubicBezTo>
                  <a:lnTo>
                    <a:pt x="2371" y="304"/>
                  </a:lnTo>
                  <a:cubicBezTo>
                    <a:pt x="3040" y="5289"/>
                    <a:pt x="2159" y="10122"/>
                    <a:pt x="396" y="14803"/>
                  </a:cubicBezTo>
                  <a:cubicBezTo>
                    <a:pt x="152" y="15380"/>
                    <a:pt x="1" y="16170"/>
                    <a:pt x="517" y="16505"/>
                  </a:cubicBezTo>
                  <a:cubicBezTo>
                    <a:pt x="693" y="16606"/>
                    <a:pt x="911" y="16665"/>
                    <a:pt x="1119" y="16665"/>
                  </a:cubicBezTo>
                  <a:cubicBezTo>
                    <a:pt x="1162" y="16665"/>
                    <a:pt x="1205" y="16662"/>
                    <a:pt x="1247" y="16657"/>
                  </a:cubicBezTo>
                  <a:lnTo>
                    <a:pt x="13800" y="16657"/>
                  </a:lnTo>
                  <a:cubicBezTo>
                    <a:pt x="12767" y="11155"/>
                    <a:pt x="12159" y="5593"/>
                    <a:pt x="12007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4278749" y="2496109"/>
              <a:ext cx="364549" cy="294473"/>
            </a:xfrm>
            <a:custGeom>
              <a:rect b="b" l="l" r="r" t="t"/>
              <a:pathLst>
                <a:path extrusionOk="0" h="19103" w="23649">
                  <a:moveTo>
                    <a:pt x="9247" y="0"/>
                  </a:moveTo>
                  <a:cubicBezTo>
                    <a:pt x="8468" y="0"/>
                    <a:pt x="7696" y="138"/>
                    <a:pt x="6992" y="468"/>
                  </a:cubicBezTo>
                  <a:cubicBezTo>
                    <a:pt x="6840" y="559"/>
                    <a:pt x="6657" y="650"/>
                    <a:pt x="6505" y="772"/>
                  </a:cubicBezTo>
                  <a:cubicBezTo>
                    <a:pt x="5594" y="893"/>
                    <a:pt x="4742" y="1197"/>
                    <a:pt x="3952" y="1653"/>
                  </a:cubicBezTo>
                  <a:cubicBezTo>
                    <a:pt x="1277" y="3234"/>
                    <a:pt x="1" y="6577"/>
                    <a:pt x="183" y="9678"/>
                  </a:cubicBezTo>
                  <a:cubicBezTo>
                    <a:pt x="365" y="12778"/>
                    <a:pt x="1004" y="16304"/>
                    <a:pt x="2615" y="18979"/>
                  </a:cubicBezTo>
                  <a:cubicBezTo>
                    <a:pt x="3129" y="19063"/>
                    <a:pt x="3667" y="19103"/>
                    <a:pt x="4219" y="19103"/>
                  </a:cubicBezTo>
                  <a:cubicBezTo>
                    <a:pt x="7253" y="19103"/>
                    <a:pt x="10714" y="17908"/>
                    <a:pt x="13132" y="16365"/>
                  </a:cubicBezTo>
                  <a:cubicBezTo>
                    <a:pt x="13496" y="16122"/>
                    <a:pt x="13892" y="15848"/>
                    <a:pt x="14256" y="15544"/>
                  </a:cubicBezTo>
                  <a:cubicBezTo>
                    <a:pt x="14256" y="14906"/>
                    <a:pt x="14226" y="14298"/>
                    <a:pt x="14104" y="13660"/>
                  </a:cubicBezTo>
                  <a:cubicBezTo>
                    <a:pt x="13983" y="12930"/>
                    <a:pt x="14074" y="12201"/>
                    <a:pt x="14347" y="11501"/>
                  </a:cubicBezTo>
                  <a:cubicBezTo>
                    <a:pt x="14622" y="10978"/>
                    <a:pt x="15224" y="10556"/>
                    <a:pt x="15800" y="10556"/>
                  </a:cubicBezTo>
                  <a:cubicBezTo>
                    <a:pt x="15926" y="10556"/>
                    <a:pt x="16051" y="10576"/>
                    <a:pt x="16171" y="10620"/>
                  </a:cubicBezTo>
                  <a:cubicBezTo>
                    <a:pt x="16627" y="10833"/>
                    <a:pt x="16962" y="11197"/>
                    <a:pt x="17083" y="11684"/>
                  </a:cubicBezTo>
                  <a:cubicBezTo>
                    <a:pt x="17174" y="11866"/>
                    <a:pt x="17205" y="12079"/>
                    <a:pt x="17235" y="12292"/>
                  </a:cubicBezTo>
                  <a:cubicBezTo>
                    <a:pt x="17691" y="11593"/>
                    <a:pt x="18117" y="10863"/>
                    <a:pt x="18451" y="10103"/>
                  </a:cubicBezTo>
                  <a:cubicBezTo>
                    <a:pt x="20639" y="9647"/>
                    <a:pt x="22463" y="8036"/>
                    <a:pt x="23132" y="5878"/>
                  </a:cubicBezTo>
                  <a:lnTo>
                    <a:pt x="23132" y="5878"/>
                  </a:lnTo>
                  <a:cubicBezTo>
                    <a:pt x="22554" y="6273"/>
                    <a:pt x="21886" y="6547"/>
                    <a:pt x="21187" y="6699"/>
                  </a:cubicBezTo>
                  <a:cubicBezTo>
                    <a:pt x="22767" y="5605"/>
                    <a:pt x="23649" y="3751"/>
                    <a:pt x="23466" y="1836"/>
                  </a:cubicBezTo>
                  <a:lnTo>
                    <a:pt x="23466" y="1836"/>
                  </a:lnTo>
                  <a:cubicBezTo>
                    <a:pt x="22463" y="2778"/>
                    <a:pt x="21156" y="3355"/>
                    <a:pt x="19788" y="3416"/>
                  </a:cubicBezTo>
                  <a:cubicBezTo>
                    <a:pt x="20153" y="3325"/>
                    <a:pt x="20487" y="3082"/>
                    <a:pt x="20639" y="2717"/>
                  </a:cubicBezTo>
                  <a:lnTo>
                    <a:pt x="20639" y="2717"/>
                  </a:lnTo>
                  <a:cubicBezTo>
                    <a:pt x="20237" y="2806"/>
                    <a:pt x="19827" y="2845"/>
                    <a:pt x="19415" y="2845"/>
                  </a:cubicBezTo>
                  <a:cubicBezTo>
                    <a:pt x="18274" y="2845"/>
                    <a:pt x="17114" y="2542"/>
                    <a:pt x="16019" y="2140"/>
                  </a:cubicBezTo>
                  <a:cubicBezTo>
                    <a:pt x="14560" y="1562"/>
                    <a:pt x="13132" y="833"/>
                    <a:pt x="11612" y="377"/>
                  </a:cubicBezTo>
                  <a:cubicBezTo>
                    <a:pt x="10857" y="146"/>
                    <a:pt x="10048" y="0"/>
                    <a:pt x="9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508839" y="2669282"/>
              <a:ext cx="27177" cy="65529"/>
            </a:xfrm>
            <a:custGeom>
              <a:rect b="b" l="l" r="r" t="t"/>
              <a:pathLst>
                <a:path extrusionOk="0" h="4251" w="1763">
                  <a:moveTo>
                    <a:pt x="870" y="1"/>
                  </a:moveTo>
                  <a:cubicBezTo>
                    <a:pt x="706" y="1"/>
                    <a:pt x="541" y="50"/>
                    <a:pt x="395" y="147"/>
                  </a:cubicBezTo>
                  <a:cubicBezTo>
                    <a:pt x="91" y="420"/>
                    <a:pt x="0" y="846"/>
                    <a:pt x="122" y="1241"/>
                  </a:cubicBezTo>
                  <a:cubicBezTo>
                    <a:pt x="243" y="1667"/>
                    <a:pt x="456" y="2031"/>
                    <a:pt x="699" y="2396"/>
                  </a:cubicBezTo>
                  <a:cubicBezTo>
                    <a:pt x="643" y="2368"/>
                    <a:pt x="580" y="2354"/>
                    <a:pt x="518" y="2354"/>
                  </a:cubicBezTo>
                  <a:cubicBezTo>
                    <a:pt x="378" y="2354"/>
                    <a:pt x="236" y="2422"/>
                    <a:pt x="152" y="2548"/>
                  </a:cubicBezTo>
                  <a:cubicBezTo>
                    <a:pt x="0" y="2700"/>
                    <a:pt x="0" y="2943"/>
                    <a:pt x="152" y="3126"/>
                  </a:cubicBezTo>
                  <a:cubicBezTo>
                    <a:pt x="243" y="3247"/>
                    <a:pt x="365" y="3338"/>
                    <a:pt x="486" y="3399"/>
                  </a:cubicBezTo>
                  <a:cubicBezTo>
                    <a:pt x="638" y="3490"/>
                    <a:pt x="730" y="3612"/>
                    <a:pt x="699" y="3794"/>
                  </a:cubicBezTo>
                  <a:cubicBezTo>
                    <a:pt x="699" y="3855"/>
                    <a:pt x="669" y="3946"/>
                    <a:pt x="638" y="4038"/>
                  </a:cubicBezTo>
                  <a:cubicBezTo>
                    <a:pt x="608" y="4129"/>
                    <a:pt x="669" y="4250"/>
                    <a:pt x="760" y="4250"/>
                  </a:cubicBezTo>
                  <a:cubicBezTo>
                    <a:pt x="851" y="4250"/>
                    <a:pt x="851" y="4189"/>
                    <a:pt x="881" y="4159"/>
                  </a:cubicBezTo>
                  <a:cubicBezTo>
                    <a:pt x="1185" y="3764"/>
                    <a:pt x="1307" y="3278"/>
                    <a:pt x="1246" y="2791"/>
                  </a:cubicBezTo>
                  <a:cubicBezTo>
                    <a:pt x="1155" y="2518"/>
                    <a:pt x="1155" y="2244"/>
                    <a:pt x="1216" y="1971"/>
                  </a:cubicBezTo>
                  <a:cubicBezTo>
                    <a:pt x="1277" y="1788"/>
                    <a:pt x="1398" y="1636"/>
                    <a:pt x="1520" y="1484"/>
                  </a:cubicBezTo>
                  <a:cubicBezTo>
                    <a:pt x="1763" y="1120"/>
                    <a:pt x="1763" y="664"/>
                    <a:pt x="1520" y="329"/>
                  </a:cubicBezTo>
                  <a:cubicBezTo>
                    <a:pt x="1356" y="110"/>
                    <a:pt x="1115" y="1"/>
                    <a:pt x="870" y="1"/>
                  </a:cubicBezTo>
                  <a:close/>
                </a:path>
              </a:pathLst>
            </a:custGeom>
            <a:solidFill>
              <a:srgbClr val="CC5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4081481" y="2893374"/>
              <a:ext cx="591782" cy="896629"/>
            </a:xfrm>
            <a:custGeom>
              <a:rect b="b" l="l" r="r" t="t"/>
              <a:pathLst>
                <a:path extrusionOk="0" h="58166" w="38390">
                  <a:moveTo>
                    <a:pt x="17100" y="1"/>
                  </a:moveTo>
                  <a:cubicBezTo>
                    <a:pt x="13574" y="1"/>
                    <a:pt x="9874" y="645"/>
                    <a:pt x="7690" y="3301"/>
                  </a:cubicBezTo>
                  <a:cubicBezTo>
                    <a:pt x="5897" y="5702"/>
                    <a:pt x="4529" y="8408"/>
                    <a:pt x="3708" y="11295"/>
                  </a:cubicBezTo>
                  <a:cubicBezTo>
                    <a:pt x="0" y="25095"/>
                    <a:pt x="2918" y="34305"/>
                    <a:pt x="5076" y="55733"/>
                  </a:cubicBezTo>
                  <a:cubicBezTo>
                    <a:pt x="5076" y="55885"/>
                    <a:pt x="5076" y="56037"/>
                    <a:pt x="5076" y="56189"/>
                  </a:cubicBezTo>
                  <a:cubicBezTo>
                    <a:pt x="5046" y="57266"/>
                    <a:pt x="5899" y="58166"/>
                    <a:pt x="6968" y="58166"/>
                  </a:cubicBezTo>
                  <a:cubicBezTo>
                    <a:pt x="6986" y="58166"/>
                    <a:pt x="7004" y="58166"/>
                    <a:pt x="7022" y="58165"/>
                  </a:cubicBezTo>
                  <a:cubicBezTo>
                    <a:pt x="16627" y="57922"/>
                    <a:pt x="26110" y="56250"/>
                    <a:pt x="35198" y="53211"/>
                  </a:cubicBezTo>
                  <a:cubicBezTo>
                    <a:pt x="35077" y="52694"/>
                    <a:pt x="34925" y="52208"/>
                    <a:pt x="34834" y="51630"/>
                  </a:cubicBezTo>
                  <a:cubicBezTo>
                    <a:pt x="33192" y="45186"/>
                    <a:pt x="33405" y="42329"/>
                    <a:pt x="33010" y="40323"/>
                  </a:cubicBezTo>
                  <a:cubicBezTo>
                    <a:pt x="31976" y="35368"/>
                    <a:pt x="33071" y="33332"/>
                    <a:pt x="34256" y="28438"/>
                  </a:cubicBezTo>
                  <a:cubicBezTo>
                    <a:pt x="35168" y="24700"/>
                    <a:pt x="36414" y="18468"/>
                    <a:pt x="37417" y="14760"/>
                  </a:cubicBezTo>
                  <a:cubicBezTo>
                    <a:pt x="38390" y="11022"/>
                    <a:pt x="38208" y="6614"/>
                    <a:pt x="35381" y="3970"/>
                  </a:cubicBezTo>
                  <a:cubicBezTo>
                    <a:pt x="33739" y="2420"/>
                    <a:pt x="31399" y="1781"/>
                    <a:pt x="29180" y="1325"/>
                  </a:cubicBezTo>
                  <a:cubicBezTo>
                    <a:pt x="26931" y="869"/>
                    <a:pt x="24681" y="535"/>
                    <a:pt x="22432" y="353"/>
                  </a:cubicBezTo>
                  <a:cubicBezTo>
                    <a:pt x="20889" y="192"/>
                    <a:pt x="19020" y="1"/>
                    <a:pt x="17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4243616" y="2867876"/>
              <a:ext cx="178521" cy="58592"/>
            </a:xfrm>
            <a:custGeom>
              <a:rect b="b" l="l" r="r" t="t"/>
              <a:pathLst>
                <a:path extrusionOk="0" h="3801" w="11581">
                  <a:moveTo>
                    <a:pt x="3556" y="1"/>
                  </a:moveTo>
                  <a:cubicBezTo>
                    <a:pt x="2523" y="61"/>
                    <a:pt x="1641" y="761"/>
                    <a:pt x="851" y="1460"/>
                  </a:cubicBezTo>
                  <a:cubicBezTo>
                    <a:pt x="426" y="1794"/>
                    <a:pt x="0" y="2219"/>
                    <a:pt x="61" y="2767"/>
                  </a:cubicBezTo>
                  <a:cubicBezTo>
                    <a:pt x="122" y="3162"/>
                    <a:pt x="395" y="3466"/>
                    <a:pt x="760" y="3618"/>
                  </a:cubicBezTo>
                  <a:cubicBezTo>
                    <a:pt x="1125" y="3739"/>
                    <a:pt x="1520" y="3800"/>
                    <a:pt x="1915" y="3800"/>
                  </a:cubicBezTo>
                  <a:cubicBezTo>
                    <a:pt x="5350" y="3800"/>
                    <a:pt x="8724" y="2736"/>
                    <a:pt x="11581" y="791"/>
                  </a:cubicBezTo>
                  <a:lnTo>
                    <a:pt x="11581" y="791"/>
                  </a:lnTo>
                  <a:cubicBezTo>
                    <a:pt x="10920" y="875"/>
                    <a:pt x="10256" y="916"/>
                    <a:pt x="9593" y="916"/>
                  </a:cubicBezTo>
                  <a:cubicBezTo>
                    <a:pt x="8091" y="916"/>
                    <a:pt x="6592" y="705"/>
                    <a:pt x="5137" y="305"/>
                  </a:cubicBezTo>
                  <a:cubicBezTo>
                    <a:pt x="4620" y="122"/>
                    <a:pt x="4103" y="31"/>
                    <a:pt x="3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4112407" y="3307952"/>
              <a:ext cx="511670" cy="482089"/>
            </a:xfrm>
            <a:custGeom>
              <a:rect b="b" l="l" r="r" t="t"/>
              <a:pathLst>
                <a:path extrusionOk="0" h="31274" w="33193">
                  <a:moveTo>
                    <a:pt x="13660" y="1"/>
                  </a:moveTo>
                  <a:cubicBezTo>
                    <a:pt x="9037" y="1"/>
                    <a:pt x="4379" y="504"/>
                    <a:pt x="0" y="1333"/>
                  </a:cubicBezTo>
                  <a:cubicBezTo>
                    <a:pt x="395" y="8628"/>
                    <a:pt x="1854" y="16805"/>
                    <a:pt x="3070" y="28811"/>
                  </a:cubicBezTo>
                  <a:cubicBezTo>
                    <a:pt x="3070" y="28963"/>
                    <a:pt x="3070" y="29115"/>
                    <a:pt x="3070" y="29267"/>
                  </a:cubicBezTo>
                  <a:cubicBezTo>
                    <a:pt x="3040" y="30361"/>
                    <a:pt x="3921" y="31273"/>
                    <a:pt x="5016" y="31273"/>
                  </a:cubicBezTo>
                  <a:cubicBezTo>
                    <a:pt x="14590" y="31030"/>
                    <a:pt x="24104" y="29358"/>
                    <a:pt x="33192" y="26319"/>
                  </a:cubicBezTo>
                  <a:cubicBezTo>
                    <a:pt x="33071" y="25802"/>
                    <a:pt x="32919" y="25285"/>
                    <a:pt x="32797" y="24738"/>
                  </a:cubicBezTo>
                  <a:cubicBezTo>
                    <a:pt x="31156" y="18294"/>
                    <a:pt x="31399" y="15437"/>
                    <a:pt x="30973" y="13431"/>
                  </a:cubicBezTo>
                  <a:cubicBezTo>
                    <a:pt x="30092" y="9145"/>
                    <a:pt x="30791" y="7017"/>
                    <a:pt x="31794" y="3340"/>
                  </a:cubicBezTo>
                  <a:cubicBezTo>
                    <a:pt x="26364" y="960"/>
                    <a:pt x="20045" y="1"/>
                    <a:pt x="1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4439018" y="2963935"/>
              <a:ext cx="233352" cy="774064"/>
            </a:xfrm>
            <a:custGeom>
              <a:rect b="b" l="l" r="r" t="t"/>
              <a:pathLst>
                <a:path extrusionOk="0" h="50215" w="15138">
                  <a:moveTo>
                    <a:pt x="12766" y="1"/>
                  </a:moveTo>
                  <a:cubicBezTo>
                    <a:pt x="0" y="12311"/>
                    <a:pt x="1915" y="33922"/>
                    <a:pt x="6809" y="50214"/>
                  </a:cubicBezTo>
                  <a:cubicBezTo>
                    <a:pt x="8541" y="49758"/>
                    <a:pt x="10274" y="49211"/>
                    <a:pt x="12006" y="48634"/>
                  </a:cubicBezTo>
                  <a:cubicBezTo>
                    <a:pt x="11885" y="48117"/>
                    <a:pt x="11733" y="47631"/>
                    <a:pt x="11642" y="47053"/>
                  </a:cubicBezTo>
                  <a:cubicBezTo>
                    <a:pt x="10000" y="40609"/>
                    <a:pt x="10213" y="37752"/>
                    <a:pt x="9818" y="35746"/>
                  </a:cubicBezTo>
                  <a:cubicBezTo>
                    <a:pt x="8784" y="30791"/>
                    <a:pt x="9879" y="28755"/>
                    <a:pt x="11064" y="23861"/>
                  </a:cubicBezTo>
                  <a:cubicBezTo>
                    <a:pt x="11976" y="20123"/>
                    <a:pt x="13222" y="13891"/>
                    <a:pt x="14225" y="10183"/>
                  </a:cubicBezTo>
                  <a:cubicBezTo>
                    <a:pt x="15137" y="6718"/>
                    <a:pt x="15016" y="2676"/>
                    <a:pt x="1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4535540" y="3190741"/>
              <a:ext cx="44534" cy="536504"/>
            </a:xfrm>
            <a:custGeom>
              <a:rect b="b" l="l" r="r" t="t"/>
              <a:pathLst>
                <a:path extrusionOk="0" h="34804" w="2889">
                  <a:moveTo>
                    <a:pt x="2523" y="0"/>
                  </a:moveTo>
                  <a:cubicBezTo>
                    <a:pt x="183" y="11459"/>
                    <a:pt x="1" y="23253"/>
                    <a:pt x="2007" y="34803"/>
                  </a:cubicBezTo>
                  <a:lnTo>
                    <a:pt x="2402" y="34712"/>
                  </a:lnTo>
                  <a:cubicBezTo>
                    <a:pt x="396" y="23253"/>
                    <a:pt x="578" y="11490"/>
                    <a:pt x="2888" y="9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112376" y="3322474"/>
              <a:ext cx="208056" cy="149418"/>
            </a:xfrm>
            <a:custGeom>
              <a:rect b="b" l="l" r="r" t="t"/>
              <a:pathLst>
                <a:path extrusionOk="0" h="9693" w="13497">
                  <a:moveTo>
                    <a:pt x="2985" y="0"/>
                  </a:moveTo>
                  <a:cubicBezTo>
                    <a:pt x="2912" y="0"/>
                    <a:pt x="2839" y="9"/>
                    <a:pt x="2767" y="27"/>
                  </a:cubicBezTo>
                  <a:cubicBezTo>
                    <a:pt x="2341" y="148"/>
                    <a:pt x="2189" y="665"/>
                    <a:pt x="2128" y="1121"/>
                  </a:cubicBezTo>
                  <a:lnTo>
                    <a:pt x="1703" y="3401"/>
                  </a:lnTo>
                  <a:cubicBezTo>
                    <a:pt x="1125" y="3583"/>
                    <a:pt x="578" y="3735"/>
                    <a:pt x="1" y="3826"/>
                  </a:cubicBezTo>
                  <a:cubicBezTo>
                    <a:pt x="1429" y="5437"/>
                    <a:pt x="2250" y="7534"/>
                    <a:pt x="2280" y="9693"/>
                  </a:cubicBezTo>
                  <a:cubicBezTo>
                    <a:pt x="3770" y="9054"/>
                    <a:pt x="5168" y="8234"/>
                    <a:pt x="6445" y="7261"/>
                  </a:cubicBezTo>
                  <a:cubicBezTo>
                    <a:pt x="6961" y="7369"/>
                    <a:pt x="7487" y="7430"/>
                    <a:pt x="8002" y="7430"/>
                  </a:cubicBezTo>
                  <a:cubicBezTo>
                    <a:pt x="8790" y="7430"/>
                    <a:pt x="9552" y="7288"/>
                    <a:pt x="10214" y="6957"/>
                  </a:cubicBezTo>
                  <a:cubicBezTo>
                    <a:pt x="10639" y="6653"/>
                    <a:pt x="11095" y="6440"/>
                    <a:pt x="11581" y="6227"/>
                  </a:cubicBezTo>
                  <a:cubicBezTo>
                    <a:pt x="11597" y="6224"/>
                    <a:pt x="11610" y="6222"/>
                    <a:pt x="11622" y="6222"/>
                  </a:cubicBezTo>
                  <a:cubicBezTo>
                    <a:pt x="11991" y="6222"/>
                    <a:pt x="10853" y="7994"/>
                    <a:pt x="12767" y="8112"/>
                  </a:cubicBezTo>
                  <a:cubicBezTo>
                    <a:pt x="13071" y="7291"/>
                    <a:pt x="13284" y="6471"/>
                    <a:pt x="13466" y="5650"/>
                  </a:cubicBezTo>
                  <a:cubicBezTo>
                    <a:pt x="13496" y="5255"/>
                    <a:pt x="13375" y="4860"/>
                    <a:pt x="13071" y="4616"/>
                  </a:cubicBezTo>
                  <a:cubicBezTo>
                    <a:pt x="12919" y="4525"/>
                    <a:pt x="12736" y="4404"/>
                    <a:pt x="12615" y="4282"/>
                  </a:cubicBezTo>
                  <a:cubicBezTo>
                    <a:pt x="12372" y="4039"/>
                    <a:pt x="12433" y="3644"/>
                    <a:pt x="12129" y="3370"/>
                  </a:cubicBezTo>
                  <a:cubicBezTo>
                    <a:pt x="11825" y="3127"/>
                    <a:pt x="11369" y="3340"/>
                    <a:pt x="11034" y="3127"/>
                  </a:cubicBezTo>
                  <a:cubicBezTo>
                    <a:pt x="10700" y="2914"/>
                    <a:pt x="10730" y="2398"/>
                    <a:pt x="10457" y="2094"/>
                  </a:cubicBezTo>
                  <a:cubicBezTo>
                    <a:pt x="10001" y="1638"/>
                    <a:pt x="9211" y="2033"/>
                    <a:pt x="8694" y="1668"/>
                  </a:cubicBezTo>
                  <a:cubicBezTo>
                    <a:pt x="8359" y="1425"/>
                    <a:pt x="8268" y="939"/>
                    <a:pt x="7904" y="726"/>
                  </a:cubicBezTo>
                  <a:cubicBezTo>
                    <a:pt x="7747" y="667"/>
                    <a:pt x="7602" y="633"/>
                    <a:pt x="7454" y="633"/>
                  </a:cubicBezTo>
                  <a:cubicBezTo>
                    <a:pt x="7373" y="633"/>
                    <a:pt x="7291" y="643"/>
                    <a:pt x="7204" y="665"/>
                  </a:cubicBezTo>
                  <a:cubicBezTo>
                    <a:pt x="6232" y="756"/>
                    <a:pt x="5259" y="969"/>
                    <a:pt x="4347" y="1303"/>
                  </a:cubicBezTo>
                  <a:cubicBezTo>
                    <a:pt x="4226" y="969"/>
                    <a:pt x="4013" y="635"/>
                    <a:pt x="3770" y="361"/>
                  </a:cubicBezTo>
                  <a:cubicBezTo>
                    <a:pt x="3575" y="141"/>
                    <a:pt x="3281" y="0"/>
                    <a:pt x="2985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114719" y="3362696"/>
              <a:ext cx="97007" cy="112946"/>
            </a:xfrm>
            <a:custGeom>
              <a:rect b="b" l="l" r="r" t="t"/>
              <a:pathLst>
                <a:path extrusionOk="0" h="7327" w="6293">
                  <a:moveTo>
                    <a:pt x="1013" y="1"/>
                  </a:moveTo>
                  <a:cubicBezTo>
                    <a:pt x="591" y="1"/>
                    <a:pt x="202" y="237"/>
                    <a:pt x="1" y="640"/>
                  </a:cubicBezTo>
                  <a:cubicBezTo>
                    <a:pt x="1520" y="2615"/>
                    <a:pt x="2615" y="4895"/>
                    <a:pt x="3223" y="7327"/>
                  </a:cubicBezTo>
                  <a:lnTo>
                    <a:pt x="6293" y="5199"/>
                  </a:lnTo>
                  <a:cubicBezTo>
                    <a:pt x="5897" y="3345"/>
                    <a:pt x="4408" y="1795"/>
                    <a:pt x="2767" y="700"/>
                  </a:cubicBezTo>
                  <a:cubicBezTo>
                    <a:pt x="2341" y="366"/>
                    <a:pt x="1824" y="153"/>
                    <a:pt x="1277" y="32"/>
                  </a:cubicBezTo>
                  <a:cubicBezTo>
                    <a:pt x="1189" y="11"/>
                    <a:pt x="1100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4487750" y="2945960"/>
              <a:ext cx="695340" cy="602079"/>
            </a:xfrm>
            <a:custGeom>
              <a:rect b="b" l="l" r="r" t="t"/>
              <a:pathLst>
                <a:path extrusionOk="0" h="39058" w="45108">
                  <a:moveTo>
                    <a:pt x="8045" y="0"/>
                  </a:moveTo>
                  <a:cubicBezTo>
                    <a:pt x="7986" y="0"/>
                    <a:pt x="7929" y="4"/>
                    <a:pt x="7873" y="12"/>
                  </a:cubicBezTo>
                  <a:cubicBezTo>
                    <a:pt x="5775" y="285"/>
                    <a:pt x="3648" y="893"/>
                    <a:pt x="2219" y="2383"/>
                  </a:cubicBezTo>
                  <a:cubicBezTo>
                    <a:pt x="821" y="3750"/>
                    <a:pt x="31" y="5604"/>
                    <a:pt x="0" y="7550"/>
                  </a:cubicBezTo>
                  <a:cubicBezTo>
                    <a:pt x="61" y="11410"/>
                    <a:pt x="2493" y="14693"/>
                    <a:pt x="4408" y="18067"/>
                  </a:cubicBezTo>
                  <a:cubicBezTo>
                    <a:pt x="5319" y="19678"/>
                    <a:pt x="5927" y="21380"/>
                    <a:pt x="6839" y="22991"/>
                  </a:cubicBezTo>
                  <a:cubicBezTo>
                    <a:pt x="6961" y="22960"/>
                    <a:pt x="7052" y="22930"/>
                    <a:pt x="7174" y="22930"/>
                  </a:cubicBezTo>
                  <a:cubicBezTo>
                    <a:pt x="7204" y="22991"/>
                    <a:pt x="7234" y="23052"/>
                    <a:pt x="7265" y="23112"/>
                  </a:cubicBezTo>
                  <a:cubicBezTo>
                    <a:pt x="8633" y="25818"/>
                    <a:pt x="11915" y="32444"/>
                    <a:pt x="13526" y="34997"/>
                  </a:cubicBezTo>
                  <a:cubicBezTo>
                    <a:pt x="14408" y="36365"/>
                    <a:pt x="15472" y="37702"/>
                    <a:pt x="16931" y="38340"/>
                  </a:cubicBezTo>
                  <a:cubicBezTo>
                    <a:pt x="17478" y="38736"/>
                    <a:pt x="18116" y="38948"/>
                    <a:pt x="18754" y="39040"/>
                  </a:cubicBezTo>
                  <a:cubicBezTo>
                    <a:pt x="18897" y="39052"/>
                    <a:pt x="19035" y="39058"/>
                    <a:pt x="19170" y="39058"/>
                  </a:cubicBezTo>
                  <a:cubicBezTo>
                    <a:pt x="20334" y="39058"/>
                    <a:pt x="21264" y="38632"/>
                    <a:pt x="22463" y="38523"/>
                  </a:cubicBezTo>
                  <a:cubicBezTo>
                    <a:pt x="26870" y="38067"/>
                    <a:pt x="40730" y="37611"/>
                    <a:pt x="45107" y="35635"/>
                  </a:cubicBezTo>
                  <a:cubicBezTo>
                    <a:pt x="45047" y="33538"/>
                    <a:pt x="44651" y="29313"/>
                    <a:pt x="40426" y="26000"/>
                  </a:cubicBezTo>
                  <a:cubicBezTo>
                    <a:pt x="36749" y="26577"/>
                    <a:pt x="25229" y="27824"/>
                    <a:pt x="22189" y="28432"/>
                  </a:cubicBezTo>
                  <a:cubicBezTo>
                    <a:pt x="21733" y="27368"/>
                    <a:pt x="19909" y="24541"/>
                    <a:pt x="19423" y="23477"/>
                  </a:cubicBezTo>
                  <a:cubicBezTo>
                    <a:pt x="19058" y="22656"/>
                    <a:pt x="17630" y="19252"/>
                    <a:pt x="17356" y="18523"/>
                  </a:cubicBezTo>
                  <a:cubicBezTo>
                    <a:pt x="17356" y="18492"/>
                    <a:pt x="16353" y="15513"/>
                    <a:pt x="16353" y="15513"/>
                  </a:cubicBezTo>
                  <a:cubicBezTo>
                    <a:pt x="16505" y="15392"/>
                    <a:pt x="16110" y="14662"/>
                    <a:pt x="15988" y="14267"/>
                  </a:cubicBezTo>
                  <a:cubicBezTo>
                    <a:pt x="15624" y="13082"/>
                    <a:pt x="15289" y="11866"/>
                    <a:pt x="14924" y="10681"/>
                  </a:cubicBezTo>
                  <a:cubicBezTo>
                    <a:pt x="14013" y="7793"/>
                    <a:pt x="12918" y="4814"/>
                    <a:pt x="11307" y="2200"/>
                  </a:cubicBezTo>
                  <a:cubicBezTo>
                    <a:pt x="10759" y="1334"/>
                    <a:pt x="9167" y="0"/>
                    <a:pt x="8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4124586" y="2866010"/>
              <a:ext cx="433424" cy="262857"/>
            </a:xfrm>
            <a:custGeom>
              <a:rect b="b" l="l" r="r" t="t"/>
              <a:pathLst>
                <a:path extrusionOk="0" h="17052" w="28117">
                  <a:moveTo>
                    <a:pt x="11521" y="0"/>
                  </a:moveTo>
                  <a:lnTo>
                    <a:pt x="11521" y="0"/>
                  </a:lnTo>
                  <a:cubicBezTo>
                    <a:pt x="8846" y="669"/>
                    <a:pt x="6323" y="1854"/>
                    <a:pt x="3830" y="3009"/>
                  </a:cubicBezTo>
                  <a:cubicBezTo>
                    <a:pt x="2767" y="3496"/>
                    <a:pt x="1672" y="4012"/>
                    <a:pt x="973" y="4955"/>
                  </a:cubicBezTo>
                  <a:cubicBezTo>
                    <a:pt x="122" y="6049"/>
                    <a:pt x="1" y="7569"/>
                    <a:pt x="213" y="8936"/>
                  </a:cubicBezTo>
                  <a:cubicBezTo>
                    <a:pt x="426" y="10304"/>
                    <a:pt x="943" y="11581"/>
                    <a:pt x="1308" y="12949"/>
                  </a:cubicBezTo>
                  <a:cubicBezTo>
                    <a:pt x="1642" y="14316"/>
                    <a:pt x="1855" y="15745"/>
                    <a:pt x="1399" y="17052"/>
                  </a:cubicBezTo>
                  <a:cubicBezTo>
                    <a:pt x="5411" y="16961"/>
                    <a:pt x="9636" y="16778"/>
                    <a:pt x="13040" y="14651"/>
                  </a:cubicBezTo>
                  <a:cubicBezTo>
                    <a:pt x="16110" y="12705"/>
                    <a:pt x="18086" y="9453"/>
                    <a:pt x="20882" y="7113"/>
                  </a:cubicBezTo>
                  <a:cubicBezTo>
                    <a:pt x="22949" y="5350"/>
                    <a:pt x="25442" y="4164"/>
                    <a:pt x="28117" y="3648"/>
                  </a:cubicBezTo>
                  <a:cubicBezTo>
                    <a:pt x="26962" y="1702"/>
                    <a:pt x="24895" y="426"/>
                    <a:pt x="22615" y="304"/>
                  </a:cubicBezTo>
                  <a:cubicBezTo>
                    <a:pt x="22475" y="295"/>
                    <a:pt x="22335" y="291"/>
                    <a:pt x="22196" y="291"/>
                  </a:cubicBezTo>
                  <a:cubicBezTo>
                    <a:pt x="20399" y="291"/>
                    <a:pt x="18652" y="988"/>
                    <a:pt x="16931" y="1581"/>
                  </a:cubicBezTo>
                  <a:cubicBezTo>
                    <a:pt x="14378" y="2492"/>
                    <a:pt x="11733" y="3161"/>
                    <a:pt x="9028" y="3556"/>
                  </a:cubicBezTo>
                  <a:cubicBezTo>
                    <a:pt x="8972" y="3565"/>
                    <a:pt x="8912" y="3569"/>
                    <a:pt x="8850" y="3569"/>
                  </a:cubicBezTo>
                  <a:cubicBezTo>
                    <a:pt x="8474" y="3569"/>
                    <a:pt x="8034" y="3409"/>
                    <a:pt x="8086" y="3070"/>
                  </a:cubicBezTo>
                  <a:cubicBezTo>
                    <a:pt x="8147" y="2918"/>
                    <a:pt x="8238" y="2796"/>
                    <a:pt x="8359" y="2705"/>
                  </a:cubicBezTo>
                  <a:lnTo>
                    <a:pt x="1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514451" y="2515025"/>
              <a:ext cx="53428" cy="141988"/>
            </a:xfrm>
            <a:custGeom>
              <a:rect b="b" l="l" r="r" t="t"/>
              <a:pathLst>
                <a:path extrusionOk="0" h="9211" w="3466">
                  <a:moveTo>
                    <a:pt x="1" y="1"/>
                  </a:moveTo>
                  <a:cubicBezTo>
                    <a:pt x="700" y="2858"/>
                    <a:pt x="761" y="5837"/>
                    <a:pt x="244" y="8724"/>
                  </a:cubicBezTo>
                  <a:lnTo>
                    <a:pt x="1733" y="9211"/>
                  </a:lnTo>
                  <a:cubicBezTo>
                    <a:pt x="2676" y="6749"/>
                    <a:pt x="3253" y="4195"/>
                    <a:pt x="3466" y="15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4466197" y="2631928"/>
              <a:ext cx="105439" cy="135066"/>
            </a:xfrm>
            <a:custGeom>
              <a:rect b="b" l="l" r="r" t="t"/>
              <a:pathLst>
                <a:path extrusionOk="0" h="8762" w="6840">
                  <a:moveTo>
                    <a:pt x="3646" y="1"/>
                  </a:moveTo>
                  <a:cubicBezTo>
                    <a:pt x="3502" y="1"/>
                    <a:pt x="3360" y="24"/>
                    <a:pt x="3222" y="77"/>
                  </a:cubicBezTo>
                  <a:cubicBezTo>
                    <a:pt x="2766" y="290"/>
                    <a:pt x="2432" y="655"/>
                    <a:pt x="2219" y="1111"/>
                  </a:cubicBezTo>
                  <a:cubicBezTo>
                    <a:pt x="1672" y="2053"/>
                    <a:pt x="1155" y="3026"/>
                    <a:pt x="729" y="4029"/>
                  </a:cubicBezTo>
                  <a:cubicBezTo>
                    <a:pt x="334" y="4910"/>
                    <a:pt x="0" y="5944"/>
                    <a:pt x="426" y="6825"/>
                  </a:cubicBezTo>
                  <a:cubicBezTo>
                    <a:pt x="821" y="7707"/>
                    <a:pt x="1854" y="8132"/>
                    <a:pt x="2796" y="8436"/>
                  </a:cubicBezTo>
                  <a:cubicBezTo>
                    <a:pt x="3262" y="8609"/>
                    <a:pt x="3767" y="8762"/>
                    <a:pt x="4244" y="8762"/>
                  </a:cubicBezTo>
                  <a:cubicBezTo>
                    <a:pt x="4608" y="8762"/>
                    <a:pt x="4956" y="8673"/>
                    <a:pt x="5258" y="8436"/>
                  </a:cubicBezTo>
                  <a:cubicBezTo>
                    <a:pt x="5745" y="8071"/>
                    <a:pt x="5897" y="7403"/>
                    <a:pt x="6018" y="6795"/>
                  </a:cubicBezTo>
                  <a:cubicBezTo>
                    <a:pt x="6201" y="5761"/>
                    <a:pt x="6413" y="4758"/>
                    <a:pt x="6596" y="3755"/>
                  </a:cubicBezTo>
                  <a:cubicBezTo>
                    <a:pt x="6717" y="3026"/>
                    <a:pt x="6839" y="2266"/>
                    <a:pt x="6505" y="1628"/>
                  </a:cubicBezTo>
                  <a:cubicBezTo>
                    <a:pt x="6170" y="989"/>
                    <a:pt x="5532" y="685"/>
                    <a:pt x="4924" y="381"/>
                  </a:cubicBezTo>
                  <a:cubicBezTo>
                    <a:pt x="4515" y="200"/>
                    <a:pt x="4072" y="1"/>
                    <a:pt x="3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4494779" y="2654204"/>
              <a:ext cx="78724" cy="108229"/>
            </a:xfrm>
            <a:custGeom>
              <a:rect b="b" l="l" r="r" t="t"/>
              <a:pathLst>
                <a:path extrusionOk="0" h="7021" w="5107">
                  <a:moveTo>
                    <a:pt x="3209" y="1"/>
                  </a:moveTo>
                  <a:cubicBezTo>
                    <a:pt x="2772" y="1"/>
                    <a:pt x="2321" y="129"/>
                    <a:pt x="1945" y="365"/>
                  </a:cubicBezTo>
                  <a:cubicBezTo>
                    <a:pt x="1186" y="912"/>
                    <a:pt x="638" y="1733"/>
                    <a:pt x="365" y="2645"/>
                  </a:cubicBezTo>
                  <a:cubicBezTo>
                    <a:pt x="61" y="3435"/>
                    <a:pt x="0" y="4256"/>
                    <a:pt x="122" y="5076"/>
                  </a:cubicBezTo>
                  <a:cubicBezTo>
                    <a:pt x="274" y="5927"/>
                    <a:pt x="851" y="6596"/>
                    <a:pt x="1611" y="6930"/>
                  </a:cubicBezTo>
                  <a:cubicBezTo>
                    <a:pt x="1807" y="6992"/>
                    <a:pt x="2007" y="7021"/>
                    <a:pt x="2206" y="7021"/>
                  </a:cubicBezTo>
                  <a:cubicBezTo>
                    <a:pt x="3091" y="7021"/>
                    <a:pt x="3967" y="6459"/>
                    <a:pt x="4438" y="5715"/>
                  </a:cubicBezTo>
                  <a:cubicBezTo>
                    <a:pt x="5015" y="4772"/>
                    <a:pt x="5107" y="3617"/>
                    <a:pt x="5107" y="2493"/>
                  </a:cubicBezTo>
                  <a:cubicBezTo>
                    <a:pt x="5107" y="1824"/>
                    <a:pt x="5015" y="1094"/>
                    <a:pt x="4559" y="578"/>
                  </a:cubicBezTo>
                  <a:cubicBezTo>
                    <a:pt x="4229" y="182"/>
                    <a:pt x="3729" y="1"/>
                    <a:pt x="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4461973" y="3780696"/>
              <a:ext cx="104976" cy="133078"/>
            </a:xfrm>
            <a:custGeom>
              <a:rect b="b" l="l" r="r" t="t"/>
              <a:pathLst>
                <a:path extrusionOk="0" h="8633" w="6810">
                  <a:moveTo>
                    <a:pt x="2189" y="395"/>
                  </a:moveTo>
                  <a:cubicBezTo>
                    <a:pt x="2675" y="395"/>
                    <a:pt x="3131" y="547"/>
                    <a:pt x="3557" y="760"/>
                  </a:cubicBezTo>
                  <a:cubicBezTo>
                    <a:pt x="5350" y="1763"/>
                    <a:pt x="6414" y="3648"/>
                    <a:pt x="6353" y="5684"/>
                  </a:cubicBezTo>
                  <a:cubicBezTo>
                    <a:pt x="6292" y="6566"/>
                    <a:pt x="5928" y="7660"/>
                    <a:pt x="5046" y="8085"/>
                  </a:cubicBezTo>
                  <a:cubicBezTo>
                    <a:pt x="4803" y="8177"/>
                    <a:pt x="4529" y="8237"/>
                    <a:pt x="4225" y="8237"/>
                  </a:cubicBezTo>
                  <a:cubicBezTo>
                    <a:pt x="3709" y="8237"/>
                    <a:pt x="3192" y="8085"/>
                    <a:pt x="2766" y="7812"/>
                  </a:cubicBezTo>
                  <a:cubicBezTo>
                    <a:pt x="943" y="6718"/>
                    <a:pt x="396" y="4408"/>
                    <a:pt x="487" y="2645"/>
                  </a:cubicBezTo>
                  <a:cubicBezTo>
                    <a:pt x="548" y="1642"/>
                    <a:pt x="852" y="942"/>
                    <a:pt x="1368" y="608"/>
                  </a:cubicBezTo>
                  <a:cubicBezTo>
                    <a:pt x="1611" y="456"/>
                    <a:pt x="1915" y="395"/>
                    <a:pt x="2189" y="395"/>
                  </a:cubicBezTo>
                  <a:close/>
                  <a:moveTo>
                    <a:pt x="2189" y="0"/>
                  </a:moveTo>
                  <a:cubicBezTo>
                    <a:pt x="1824" y="0"/>
                    <a:pt x="1459" y="91"/>
                    <a:pt x="1155" y="304"/>
                  </a:cubicBezTo>
                  <a:cubicBezTo>
                    <a:pt x="517" y="699"/>
                    <a:pt x="183" y="1459"/>
                    <a:pt x="122" y="2614"/>
                  </a:cubicBezTo>
                  <a:cubicBezTo>
                    <a:pt x="0" y="4499"/>
                    <a:pt x="608" y="6930"/>
                    <a:pt x="2554" y="8146"/>
                  </a:cubicBezTo>
                  <a:cubicBezTo>
                    <a:pt x="3070" y="8450"/>
                    <a:pt x="3648" y="8602"/>
                    <a:pt x="4225" y="8633"/>
                  </a:cubicBezTo>
                  <a:cubicBezTo>
                    <a:pt x="4560" y="8633"/>
                    <a:pt x="4925" y="8572"/>
                    <a:pt x="5229" y="8420"/>
                  </a:cubicBezTo>
                  <a:cubicBezTo>
                    <a:pt x="6110" y="7994"/>
                    <a:pt x="6657" y="6991"/>
                    <a:pt x="6718" y="5715"/>
                  </a:cubicBezTo>
                  <a:cubicBezTo>
                    <a:pt x="6809" y="3526"/>
                    <a:pt x="5654" y="1490"/>
                    <a:pt x="3739" y="426"/>
                  </a:cubicBezTo>
                  <a:cubicBezTo>
                    <a:pt x="3253" y="183"/>
                    <a:pt x="2736" y="31"/>
                    <a:pt x="2189" y="0"/>
                  </a:cubicBez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5459137" y="2627010"/>
              <a:ext cx="517759" cy="866863"/>
            </a:xfrm>
            <a:custGeom>
              <a:rect b="b" l="l" r="r" t="t"/>
              <a:pathLst>
                <a:path extrusionOk="0" h="56235" w="33588">
                  <a:moveTo>
                    <a:pt x="10812" y="0"/>
                  </a:moveTo>
                  <a:cubicBezTo>
                    <a:pt x="7369" y="0"/>
                    <a:pt x="2865" y="803"/>
                    <a:pt x="0" y="3041"/>
                  </a:cubicBezTo>
                  <a:cubicBezTo>
                    <a:pt x="1247" y="19576"/>
                    <a:pt x="2341" y="38361"/>
                    <a:pt x="3557" y="54896"/>
                  </a:cubicBezTo>
                  <a:cubicBezTo>
                    <a:pt x="6785" y="55861"/>
                    <a:pt x="10099" y="56235"/>
                    <a:pt x="13445" y="56235"/>
                  </a:cubicBezTo>
                  <a:cubicBezTo>
                    <a:pt x="19265" y="56235"/>
                    <a:pt x="25181" y="55103"/>
                    <a:pt x="30913" y="53984"/>
                  </a:cubicBezTo>
                  <a:cubicBezTo>
                    <a:pt x="30913" y="38725"/>
                    <a:pt x="30943" y="23406"/>
                    <a:pt x="33253" y="8330"/>
                  </a:cubicBezTo>
                  <a:cubicBezTo>
                    <a:pt x="33436" y="7327"/>
                    <a:pt x="33588" y="6172"/>
                    <a:pt x="33162" y="5229"/>
                  </a:cubicBezTo>
                  <a:cubicBezTo>
                    <a:pt x="32585" y="3922"/>
                    <a:pt x="31095" y="3345"/>
                    <a:pt x="29727" y="2919"/>
                  </a:cubicBezTo>
                  <a:cubicBezTo>
                    <a:pt x="26992" y="2038"/>
                    <a:pt x="24226" y="1430"/>
                    <a:pt x="21399" y="1096"/>
                  </a:cubicBezTo>
                  <a:cubicBezTo>
                    <a:pt x="17843" y="579"/>
                    <a:pt x="14560" y="32"/>
                    <a:pt x="11004" y="1"/>
                  </a:cubicBezTo>
                  <a:cubicBezTo>
                    <a:pt x="10940" y="1"/>
                    <a:pt x="10876" y="0"/>
                    <a:pt x="10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5656420" y="2628428"/>
              <a:ext cx="37027" cy="856519"/>
            </a:xfrm>
            <a:custGeom>
              <a:rect b="b" l="l" r="r" t="t"/>
              <a:pathLst>
                <a:path extrusionOk="0" h="55564" w="2402">
                  <a:moveTo>
                    <a:pt x="0" y="0"/>
                  </a:moveTo>
                  <a:lnTo>
                    <a:pt x="0" y="396"/>
                  </a:lnTo>
                  <a:cubicBezTo>
                    <a:pt x="395" y="426"/>
                    <a:pt x="790" y="578"/>
                    <a:pt x="1064" y="882"/>
                  </a:cubicBezTo>
                  <a:cubicBezTo>
                    <a:pt x="1337" y="1186"/>
                    <a:pt x="1459" y="1611"/>
                    <a:pt x="1398" y="2007"/>
                  </a:cubicBezTo>
                  <a:cubicBezTo>
                    <a:pt x="1277" y="3770"/>
                    <a:pt x="1337" y="46445"/>
                    <a:pt x="1763" y="51886"/>
                  </a:cubicBezTo>
                  <a:cubicBezTo>
                    <a:pt x="1854" y="52646"/>
                    <a:pt x="1885" y="54743"/>
                    <a:pt x="1216" y="55260"/>
                  </a:cubicBezTo>
                  <a:lnTo>
                    <a:pt x="1459" y="55564"/>
                  </a:lnTo>
                  <a:cubicBezTo>
                    <a:pt x="2401" y="54804"/>
                    <a:pt x="2189" y="52159"/>
                    <a:pt x="2158" y="51855"/>
                  </a:cubicBezTo>
                  <a:cubicBezTo>
                    <a:pt x="1702" y="46415"/>
                    <a:pt x="1641" y="3800"/>
                    <a:pt x="1763" y="2037"/>
                  </a:cubicBezTo>
                  <a:cubicBezTo>
                    <a:pt x="1824" y="1520"/>
                    <a:pt x="1672" y="1004"/>
                    <a:pt x="1337" y="608"/>
                  </a:cubicBezTo>
                  <a:cubicBezTo>
                    <a:pt x="973" y="244"/>
                    <a:pt x="51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5685002" y="2699189"/>
              <a:ext cx="275050" cy="586633"/>
            </a:xfrm>
            <a:custGeom>
              <a:rect b="b" l="l" r="r" t="t"/>
              <a:pathLst>
                <a:path extrusionOk="0" h="38056" w="17843">
                  <a:moveTo>
                    <a:pt x="15320" y="0"/>
                  </a:moveTo>
                  <a:cubicBezTo>
                    <a:pt x="14864" y="61"/>
                    <a:pt x="14438" y="243"/>
                    <a:pt x="14043" y="487"/>
                  </a:cubicBezTo>
                  <a:cubicBezTo>
                    <a:pt x="10487" y="2493"/>
                    <a:pt x="7052" y="4712"/>
                    <a:pt x="3739" y="7113"/>
                  </a:cubicBezTo>
                  <a:cubicBezTo>
                    <a:pt x="2341" y="8085"/>
                    <a:pt x="912" y="9210"/>
                    <a:pt x="426" y="10851"/>
                  </a:cubicBezTo>
                  <a:cubicBezTo>
                    <a:pt x="0" y="12250"/>
                    <a:pt x="365" y="13800"/>
                    <a:pt x="669" y="15076"/>
                  </a:cubicBezTo>
                  <a:lnTo>
                    <a:pt x="6110" y="38055"/>
                  </a:lnTo>
                  <a:lnTo>
                    <a:pt x="6475" y="37964"/>
                  </a:lnTo>
                  <a:lnTo>
                    <a:pt x="1003" y="14985"/>
                  </a:lnTo>
                  <a:cubicBezTo>
                    <a:pt x="699" y="13709"/>
                    <a:pt x="365" y="12280"/>
                    <a:pt x="791" y="10943"/>
                  </a:cubicBezTo>
                  <a:cubicBezTo>
                    <a:pt x="1246" y="9423"/>
                    <a:pt x="2584" y="8359"/>
                    <a:pt x="3952" y="7417"/>
                  </a:cubicBezTo>
                  <a:cubicBezTo>
                    <a:pt x="7265" y="5046"/>
                    <a:pt x="10700" y="2827"/>
                    <a:pt x="14225" y="821"/>
                  </a:cubicBezTo>
                  <a:cubicBezTo>
                    <a:pt x="14560" y="578"/>
                    <a:pt x="14925" y="456"/>
                    <a:pt x="15320" y="395"/>
                  </a:cubicBezTo>
                  <a:cubicBezTo>
                    <a:pt x="15897" y="395"/>
                    <a:pt x="16444" y="699"/>
                    <a:pt x="16748" y="1186"/>
                  </a:cubicBezTo>
                  <a:cubicBezTo>
                    <a:pt x="17083" y="1702"/>
                    <a:pt x="17326" y="2280"/>
                    <a:pt x="17447" y="2888"/>
                  </a:cubicBezTo>
                  <a:lnTo>
                    <a:pt x="17843" y="2766"/>
                  </a:lnTo>
                  <a:cubicBezTo>
                    <a:pt x="17691" y="2128"/>
                    <a:pt x="17447" y="1520"/>
                    <a:pt x="17083" y="973"/>
                  </a:cubicBezTo>
                  <a:cubicBezTo>
                    <a:pt x="16687" y="365"/>
                    <a:pt x="16019" y="0"/>
                    <a:pt x="1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5793241" y="3304129"/>
              <a:ext cx="141047" cy="50623"/>
            </a:xfrm>
            <a:custGeom>
              <a:rect b="b" l="l" r="r" t="t"/>
              <a:pathLst>
                <a:path extrusionOk="0" h="3284" w="9150">
                  <a:moveTo>
                    <a:pt x="92" y="1"/>
                  </a:moveTo>
                  <a:lnTo>
                    <a:pt x="1" y="366"/>
                  </a:lnTo>
                  <a:lnTo>
                    <a:pt x="9059" y="3284"/>
                  </a:lnTo>
                  <a:lnTo>
                    <a:pt x="9150" y="29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455390" y="2645294"/>
              <a:ext cx="214608" cy="829913"/>
            </a:xfrm>
            <a:custGeom>
              <a:rect b="b" l="l" r="r" t="t"/>
              <a:pathLst>
                <a:path extrusionOk="0" h="53838" w="13922">
                  <a:moveTo>
                    <a:pt x="11413" y="0"/>
                  </a:moveTo>
                  <a:cubicBezTo>
                    <a:pt x="11153" y="0"/>
                    <a:pt x="10889" y="26"/>
                    <a:pt x="10639" y="62"/>
                  </a:cubicBezTo>
                  <a:cubicBezTo>
                    <a:pt x="7022" y="517"/>
                    <a:pt x="3192" y="1004"/>
                    <a:pt x="0" y="2767"/>
                  </a:cubicBezTo>
                  <a:cubicBezTo>
                    <a:pt x="1581" y="18056"/>
                    <a:pt x="2736" y="34135"/>
                    <a:pt x="2827" y="49546"/>
                  </a:cubicBezTo>
                  <a:cubicBezTo>
                    <a:pt x="2827" y="50579"/>
                    <a:pt x="2888" y="51734"/>
                    <a:pt x="3678" y="52433"/>
                  </a:cubicBezTo>
                  <a:cubicBezTo>
                    <a:pt x="4225" y="52889"/>
                    <a:pt x="4985" y="53011"/>
                    <a:pt x="5684" y="53102"/>
                  </a:cubicBezTo>
                  <a:lnTo>
                    <a:pt x="11004" y="53770"/>
                  </a:lnTo>
                  <a:cubicBezTo>
                    <a:pt x="11287" y="53808"/>
                    <a:pt x="11589" y="53837"/>
                    <a:pt x="11885" y="53837"/>
                  </a:cubicBezTo>
                  <a:cubicBezTo>
                    <a:pt x="12541" y="53837"/>
                    <a:pt x="13171" y="53695"/>
                    <a:pt x="13526" y="53193"/>
                  </a:cubicBezTo>
                  <a:cubicBezTo>
                    <a:pt x="13800" y="52737"/>
                    <a:pt x="13922" y="52190"/>
                    <a:pt x="13861" y="51643"/>
                  </a:cubicBezTo>
                  <a:cubicBezTo>
                    <a:pt x="13678" y="35138"/>
                    <a:pt x="13496" y="18633"/>
                    <a:pt x="13344" y="2159"/>
                  </a:cubicBezTo>
                  <a:cubicBezTo>
                    <a:pt x="13374" y="1612"/>
                    <a:pt x="13253" y="1095"/>
                    <a:pt x="13010" y="639"/>
                  </a:cubicBezTo>
                  <a:cubicBezTo>
                    <a:pt x="12645" y="146"/>
                    <a:pt x="12038" y="0"/>
                    <a:pt x="1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459599" y="2675263"/>
              <a:ext cx="185103" cy="769393"/>
            </a:xfrm>
            <a:custGeom>
              <a:rect b="b" l="l" r="r" t="t"/>
              <a:pathLst>
                <a:path extrusionOk="0" h="49912" w="12008">
                  <a:moveTo>
                    <a:pt x="9753" y="1"/>
                  </a:moveTo>
                  <a:cubicBezTo>
                    <a:pt x="9734" y="1"/>
                    <a:pt x="9716" y="1"/>
                    <a:pt x="9697" y="2"/>
                  </a:cubicBezTo>
                  <a:cubicBezTo>
                    <a:pt x="6414" y="154"/>
                    <a:pt x="3132" y="732"/>
                    <a:pt x="1" y="1735"/>
                  </a:cubicBezTo>
                  <a:lnTo>
                    <a:pt x="122" y="2099"/>
                  </a:lnTo>
                  <a:cubicBezTo>
                    <a:pt x="3223" y="1096"/>
                    <a:pt x="6475" y="519"/>
                    <a:pt x="9728" y="397"/>
                  </a:cubicBezTo>
                  <a:cubicBezTo>
                    <a:pt x="10214" y="397"/>
                    <a:pt x="10609" y="762"/>
                    <a:pt x="10639" y="1248"/>
                  </a:cubicBezTo>
                  <a:lnTo>
                    <a:pt x="11278" y="13954"/>
                  </a:lnTo>
                  <a:lnTo>
                    <a:pt x="9059" y="17419"/>
                  </a:lnTo>
                  <a:lnTo>
                    <a:pt x="9667" y="34623"/>
                  </a:lnTo>
                  <a:lnTo>
                    <a:pt x="11642" y="35656"/>
                  </a:lnTo>
                  <a:lnTo>
                    <a:pt x="11582" y="48909"/>
                  </a:lnTo>
                  <a:cubicBezTo>
                    <a:pt x="11582" y="49273"/>
                    <a:pt x="11278" y="49547"/>
                    <a:pt x="10913" y="49547"/>
                  </a:cubicBezTo>
                  <a:cubicBezTo>
                    <a:pt x="9393" y="49516"/>
                    <a:pt x="5503" y="49364"/>
                    <a:pt x="2828" y="48331"/>
                  </a:cubicBezTo>
                  <a:lnTo>
                    <a:pt x="2706" y="48665"/>
                  </a:lnTo>
                  <a:cubicBezTo>
                    <a:pt x="5411" y="49729"/>
                    <a:pt x="9363" y="49912"/>
                    <a:pt x="10913" y="49912"/>
                  </a:cubicBezTo>
                  <a:cubicBezTo>
                    <a:pt x="11187" y="49912"/>
                    <a:pt x="11460" y="49820"/>
                    <a:pt x="11642" y="49638"/>
                  </a:cubicBezTo>
                  <a:cubicBezTo>
                    <a:pt x="11825" y="49425"/>
                    <a:pt x="11946" y="49182"/>
                    <a:pt x="11946" y="48909"/>
                  </a:cubicBezTo>
                  <a:lnTo>
                    <a:pt x="12007" y="35413"/>
                  </a:lnTo>
                  <a:lnTo>
                    <a:pt x="10031" y="34379"/>
                  </a:lnTo>
                  <a:lnTo>
                    <a:pt x="9424" y="17510"/>
                  </a:lnTo>
                  <a:lnTo>
                    <a:pt x="11642" y="14045"/>
                  </a:lnTo>
                  <a:lnTo>
                    <a:pt x="11004" y="1218"/>
                  </a:lnTo>
                  <a:cubicBezTo>
                    <a:pt x="10975" y="537"/>
                    <a:pt x="10427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468510" y="2732458"/>
              <a:ext cx="141988" cy="38229"/>
            </a:xfrm>
            <a:custGeom>
              <a:rect b="b" l="l" r="r" t="t"/>
              <a:pathLst>
                <a:path extrusionOk="0" h="2480" w="9211">
                  <a:moveTo>
                    <a:pt x="7843" y="0"/>
                  </a:moveTo>
                  <a:cubicBezTo>
                    <a:pt x="7569" y="0"/>
                    <a:pt x="7280" y="46"/>
                    <a:pt x="6991" y="61"/>
                  </a:cubicBezTo>
                  <a:cubicBezTo>
                    <a:pt x="4985" y="122"/>
                    <a:pt x="2949" y="426"/>
                    <a:pt x="1003" y="943"/>
                  </a:cubicBezTo>
                  <a:cubicBezTo>
                    <a:pt x="700" y="1003"/>
                    <a:pt x="426" y="1155"/>
                    <a:pt x="183" y="1338"/>
                  </a:cubicBezTo>
                  <a:cubicBezTo>
                    <a:pt x="0" y="1581"/>
                    <a:pt x="0" y="1915"/>
                    <a:pt x="152" y="2189"/>
                  </a:cubicBezTo>
                  <a:cubicBezTo>
                    <a:pt x="304" y="2427"/>
                    <a:pt x="486" y="2480"/>
                    <a:pt x="721" y="2480"/>
                  </a:cubicBezTo>
                  <a:cubicBezTo>
                    <a:pt x="816" y="2480"/>
                    <a:pt x="920" y="2471"/>
                    <a:pt x="1034" y="2462"/>
                  </a:cubicBezTo>
                  <a:lnTo>
                    <a:pt x="8055" y="1976"/>
                  </a:lnTo>
                  <a:cubicBezTo>
                    <a:pt x="8298" y="1976"/>
                    <a:pt x="8542" y="1915"/>
                    <a:pt x="8754" y="1794"/>
                  </a:cubicBezTo>
                  <a:cubicBezTo>
                    <a:pt x="9210" y="1459"/>
                    <a:pt x="9058" y="517"/>
                    <a:pt x="8602" y="213"/>
                  </a:cubicBezTo>
                  <a:cubicBezTo>
                    <a:pt x="8374" y="46"/>
                    <a:pt x="8116" y="0"/>
                    <a:pt x="7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5492405" y="2901622"/>
              <a:ext cx="80605" cy="127929"/>
            </a:xfrm>
            <a:custGeom>
              <a:rect b="b" l="l" r="r" t="t"/>
              <a:pathLst>
                <a:path extrusionOk="0" h="8299" w="5229">
                  <a:moveTo>
                    <a:pt x="2615" y="0"/>
                  </a:moveTo>
                  <a:cubicBezTo>
                    <a:pt x="1186" y="0"/>
                    <a:pt x="1" y="1854"/>
                    <a:pt x="1" y="4134"/>
                  </a:cubicBezTo>
                  <a:cubicBezTo>
                    <a:pt x="1" y="6444"/>
                    <a:pt x="1186" y="8298"/>
                    <a:pt x="2615" y="8298"/>
                  </a:cubicBezTo>
                  <a:cubicBezTo>
                    <a:pt x="4074" y="8298"/>
                    <a:pt x="5229" y="6444"/>
                    <a:pt x="5229" y="4134"/>
                  </a:cubicBezTo>
                  <a:cubicBezTo>
                    <a:pt x="5229" y="1854"/>
                    <a:pt x="407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5506465" y="2912861"/>
              <a:ext cx="27655" cy="30938"/>
            </a:xfrm>
            <a:custGeom>
              <a:rect b="b" l="l" r="r" t="t"/>
              <a:pathLst>
                <a:path extrusionOk="0" h="2007" w="1794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lnTo>
                    <a:pt x="0" y="1520"/>
                  </a:lnTo>
                  <a:cubicBezTo>
                    <a:pt x="152" y="1642"/>
                    <a:pt x="335" y="1733"/>
                    <a:pt x="487" y="1824"/>
                  </a:cubicBezTo>
                  <a:lnTo>
                    <a:pt x="852" y="2007"/>
                  </a:lnTo>
                  <a:cubicBezTo>
                    <a:pt x="1064" y="1277"/>
                    <a:pt x="1368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5505524" y="2989711"/>
              <a:ext cx="26252" cy="29535"/>
            </a:xfrm>
            <a:custGeom>
              <a:rect b="b" l="l" r="r" t="t"/>
              <a:pathLst>
                <a:path extrusionOk="0" h="1916" w="1703">
                  <a:moveTo>
                    <a:pt x="791" y="0"/>
                  </a:moveTo>
                  <a:cubicBezTo>
                    <a:pt x="517" y="122"/>
                    <a:pt x="244" y="213"/>
                    <a:pt x="1" y="335"/>
                  </a:cubicBezTo>
                  <a:cubicBezTo>
                    <a:pt x="31" y="487"/>
                    <a:pt x="92" y="608"/>
                    <a:pt x="153" y="730"/>
                  </a:cubicBezTo>
                  <a:cubicBezTo>
                    <a:pt x="487" y="1338"/>
                    <a:pt x="1034" y="1763"/>
                    <a:pt x="1703" y="1915"/>
                  </a:cubicBezTo>
                  <a:cubicBezTo>
                    <a:pt x="1247" y="1338"/>
                    <a:pt x="94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5499897" y="2941921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92" y="608"/>
                    <a:pt x="1" y="1246"/>
                    <a:pt x="31" y="1885"/>
                  </a:cubicBezTo>
                  <a:cubicBezTo>
                    <a:pt x="62" y="2280"/>
                    <a:pt x="123" y="2675"/>
                    <a:pt x="244" y="3070"/>
                  </a:cubicBezTo>
                  <a:cubicBezTo>
                    <a:pt x="518" y="2948"/>
                    <a:pt x="791" y="2827"/>
                    <a:pt x="1065" y="2736"/>
                  </a:cubicBezTo>
                  <a:cubicBezTo>
                    <a:pt x="1004" y="2341"/>
                    <a:pt x="974" y="1945"/>
                    <a:pt x="1004" y="1550"/>
                  </a:cubicBezTo>
                  <a:cubicBezTo>
                    <a:pt x="1034" y="1216"/>
                    <a:pt x="1065" y="851"/>
                    <a:pt x="1156" y="486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552390" y="2941921"/>
              <a:ext cx="11253" cy="47339"/>
            </a:xfrm>
            <a:custGeom>
              <a:rect b="b" l="l" r="r" t="t"/>
              <a:pathLst>
                <a:path extrusionOk="0" h="3071" w="730">
                  <a:moveTo>
                    <a:pt x="122" y="0"/>
                  </a:moveTo>
                  <a:cubicBezTo>
                    <a:pt x="365" y="1003"/>
                    <a:pt x="335" y="2067"/>
                    <a:pt x="0" y="3070"/>
                  </a:cubicBezTo>
                  <a:cubicBezTo>
                    <a:pt x="669" y="2158"/>
                    <a:pt x="730" y="942"/>
                    <a:pt x="12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5503659" y="3049219"/>
              <a:ext cx="80605" cy="127467"/>
            </a:xfrm>
            <a:custGeom>
              <a:rect b="b" l="l" r="r" t="t"/>
              <a:pathLst>
                <a:path extrusionOk="0" h="8269" w="5229">
                  <a:moveTo>
                    <a:pt x="2614" y="1"/>
                  </a:moveTo>
                  <a:cubicBezTo>
                    <a:pt x="1186" y="1"/>
                    <a:pt x="0" y="1855"/>
                    <a:pt x="0" y="4135"/>
                  </a:cubicBezTo>
                  <a:cubicBezTo>
                    <a:pt x="0" y="6414"/>
                    <a:pt x="1186" y="8268"/>
                    <a:pt x="2614" y="8268"/>
                  </a:cubicBezTo>
                  <a:cubicBezTo>
                    <a:pt x="4073" y="8268"/>
                    <a:pt x="5228" y="6414"/>
                    <a:pt x="5228" y="4135"/>
                  </a:cubicBezTo>
                  <a:cubicBezTo>
                    <a:pt x="5228" y="1855"/>
                    <a:pt x="407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5523330" y="3060935"/>
              <a:ext cx="27670" cy="30938"/>
            </a:xfrm>
            <a:custGeom>
              <a:rect b="b" l="l" r="r" t="t"/>
              <a:pathLst>
                <a:path extrusionOk="0" h="2007" w="1795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cubicBezTo>
                    <a:pt x="31" y="1460"/>
                    <a:pt x="1" y="1490"/>
                    <a:pt x="1" y="1520"/>
                  </a:cubicBezTo>
                  <a:cubicBezTo>
                    <a:pt x="153" y="161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5" y="1277"/>
                    <a:pt x="136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5521927" y="3137786"/>
              <a:ext cx="26730" cy="29535"/>
            </a:xfrm>
            <a:custGeom>
              <a:rect b="b" l="l" r="r" t="t"/>
              <a:pathLst>
                <a:path extrusionOk="0" h="1916" w="1734">
                  <a:moveTo>
                    <a:pt x="791" y="0"/>
                  </a:moveTo>
                  <a:cubicBezTo>
                    <a:pt x="548" y="92"/>
                    <a:pt x="274" y="213"/>
                    <a:pt x="1" y="335"/>
                  </a:cubicBezTo>
                  <a:cubicBezTo>
                    <a:pt x="61" y="456"/>
                    <a:pt x="122" y="578"/>
                    <a:pt x="183" y="700"/>
                  </a:cubicBezTo>
                  <a:cubicBezTo>
                    <a:pt x="517" y="1307"/>
                    <a:pt x="1064" y="1763"/>
                    <a:pt x="1733" y="1915"/>
                  </a:cubicBezTo>
                  <a:cubicBezTo>
                    <a:pt x="1277" y="1368"/>
                    <a:pt x="97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516778" y="3089995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91" y="608"/>
                    <a:pt x="0" y="1246"/>
                    <a:pt x="31" y="1854"/>
                  </a:cubicBezTo>
                  <a:cubicBezTo>
                    <a:pt x="61" y="2280"/>
                    <a:pt x="122" y="2675"/>
                    <a:pt x="243" y="3070"/>
                  </a:cubicBezTo>
                  <a:cubicBezTo>
                    <a:pt x="517" y="2948"/>
                    <a:pt x="790" y="2827"/>
                    <a:pt x="1064" y="2705"/>
                  </a:cubicBezTo>
                  <a:cubicBezTo>
                    <a:pt x="1003" y="2341"/>
                    <a:pt x="973" y="1945"/>
                    <a:pt x="1003" y="1550"/>
                  </a:cubicBezTo>
                  <a:cubicBezTo>
                    <a:pt x="1034" y="1186"/>
                    <a:pt x="1064" y="821"/>
                    <a:pt x="1155" y="486"/>
                  </a:cubicBezTo>
                  <a:lnTo>
                    <a:pt x="730" y="274"/>
                  </a:lnTo>
                  <a:cubicBezTo>
                    <a:pt x="578" y="182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569256" y="3089517"/>
              <a:ext cx="11253" cy="47817"/>
            </a:xfrm>
            <a:custGeom>
              <a:rect b="b" l="l" r="r" t="t"/>
              <a:pathLst>
                <a:path extrusionOk="0" h="3102" w="730">
                  <a:moveTo>
                    <a:pt x="122" y="1"/>
                  </a:moveTo>
                  <a:lnTo>
                    <a:pt x="122" y="1"/>
                  </a:lnTo>
                  <a:cubicBezTo>
                    <a:pt x="365" y="1034"/>
                    <a:pt x="335" y="2098"/>
                    <a:pt x="0" y="3101"/>
                  </a:cubicBezTo>
                  <a:cubicBezTo>
                    <a:pt x="669" y="2189"/>
                    <a:pt x="730" y="973"/>
                    <a:pt x="122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5515360" y="3202458"/>
              <a:ext cx="80620" cy="127451"/>
            </a:xfrm>
            <a:custGeom>
              <a:rect b="b" l="l" r="r" t="t"/>
              <a:pathLst>
                <a:path extrusionOk="0" h="8268" w="5230">
                  <a:moveTo>
                    <a:pt x="2615" y="0"/>
                  </a:moveTo>
                  <a:cubicBezTo>
                    <a:pt x="1156" y="0"/>
                    <a:pt x="1" y="1854"/>
                    <a:pt x="1" y="4134"/>
                  </a:cubicBezTo>
                  <a:cubicBezTo>
                    <a:pt x="1" y="6414"/>
                    <a:pt x="1156" y="8268"/>
                    <a:pt x="2615" y="8268"/>
                  </a:cubicBezTo>
                  <a:cubicBezTo>
                    <a:pt x="4044" y="8268"/>
                    <a:pt x="5229" y="6414"/>
                    <a:pt x="5229" y="4134"/>
                  </a:cubicBezTo>
                  <a:cubicBezTo>
                    <a:pt x="5229" y="1854"/>
                    <a:pt x="404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5530360" y="3217442"/>
              <a:ext cx="27655" cy="30938"/>
            </a:xfrm>
            <a:custGeom>
              <a:rect b="b" l="l" r="r" t="t"/>
              <a:pathLst>
                <a:path extrusionOk="0" h="2007" w="1794">
                  <a:moveTo>
                    <a:pt x="1794" y="1"/>
                  </a:moveTo>
                  <a:cubicBezTo>
                    <a:pt x="1034" y="183"/>
                    <a:pt x="365" y="730"/>
                    <a:pt x="31" y="1460"/>
                  </a:cubicBezTo>
                  <a:cubicBezTo>
                    <a:pt x="31" y="1490"/>
                    <a:pt x="31" y="1490"/>
                    <a:pt x="1" y="1520"/>
                  </a:cubicBezTo>
                  <a:cubicBezTo>
                    <a:pt x="183" y="164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4" y="1277"/>
                    <a:pt x="139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529420" y="3294293"/>
              <a:ext cx="26730" cy="29535"/>
            </a:xfrm>
            <a:custGeom>
              <a:rect b="b" l="l" r="r" t="t"/>
              <a:pathLst>
                <a:path extrusionOk="0" h="1916" w="1734">
                  <a:moveTo>
                    <a:pt x="791" y="1"/>
                  </a:moveTo>
                  <a:cubicBezTo>
                    <a:pt x="518" y="122"/>
                    <a:pt x="274" y="213"/>
                    <a:pt x="1" y="335"/>
                  </a:cubicBezTo>
                  <a:cubicBezTo>
                    <a:pt x="62" y="487"/>
                    <a:pt x="122" y="608"/>
                    <a:pt x="183" y="730"/>
                  </a:cubicBezTo>
                  <a:cubicBezTo>
                    <a:pt x="487" y="1338"/>
                    <a:pt x="1065" y="1764"/>
                    <a:pt x="1733" y="1916"/>
                  </a:cubicBezTo>
                  <a:cubicBezTo>
                    <a:pt x="1277" y="1338"/>
                    <a:pt x="943" y="700"/>
                    <a:pt x="791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5524271" y="3246502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61" y="608"/>
                    <a:pt x="0" y="1246"/>
                    <a:pt x="31" y="1885"/>
                  </a:cubicBezTo>
                  <a:cubicBezTo>
                    <a:pt x="61" y="2280"/>
                    <a:pt x="122" y="2675"/>
                    <a:pt x="213" y="3070"/>
                  </a:cubicBezTo>
                  <a:cubicBezTo>
                    <a:pt x="487" y="2949"/>
                    <a:pt x="791" y="2827"/>
                    <a:pt x="1064" y="2736"/>
                  </a:cubicBezTo>
                  <a:cubicBezTo>
                    <a:pt x="1004" y="2341"/>
                    <a:pt x="973" y="1946"/>
                    <a:pt x="1004" y="1550"/>
                  </a:cubicBezTo>
                  <a:cubicBezTo>
                    <a:pt x="1004" y="1216"/>
                    <a:pt x="1064" y="851"/>
                    <a:pt x="1156" y="487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5576748" y="3246502"/>
              <a:ext cx="10790" cy="47339"/>
            </a:xfrm>
            <a:custGeom>
              <a:rect b="b" l="l" r="r" t="t"/>
              <a:pathLst>
                <a:path extrusionOk="0" h="3071" w="700">
                  <a:moveTo>
                    <a:pt x="92" y="0"/>
                  </a:moveTo>
                  <a:lnTo>
                    <a:pt x="92" y="0"/>
                  </a:lnTo>
                  <a:cubicBezTo>
                    <a:pt x="366" y="1003"/>
                    <a:pt x="335" y="2067"/>
                    <a:pt x="1" y="3070"/>
                  </a:cubicBezTo>
                  <a:cubicBezTo>
                    <a:pt x="670" y="2158"/>
                    <a:pt x="700" y="943"/>
                    <a:pt x="9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5700465" y="2712833"/>
              <a:ext cx="257246" cy="626404"/>
            </a:xfrm>
            <a:custGeom>
              <a:rect b="b" l="l" r="r" t="t"/>
              <a:pathLst>
                <a:path extrusionOk="0" h="40636" w="16688">
                  <a:moveTo>
                    <a:pt x="14535" y="0"/>
                  </a:moveTo>
                  <a:cubicBezTo>
                    <a:pt x="14254" y="0"/>
                    <a:pt x="13968" y="78"/>
                    <a:pt x="13709" y="240"/>
                  </a:cubicBezTo>
                  <a:cubicBezTo>
                    <a:pt x="10092" y="2398"/>
                    <a:pt x="6566" y="4769"/>
                    <a:pt x="3192" y="7292"/>
                  </a:cubicBezTo>
                  <a:cubicBezTo>
                    <a:pt x="2037" y="8203"/>
                    <a:pt x="851" y="9207"/>
                    <a:pt x="426" y="10574"/>
                  </a:cubicBezTo>
                  <a:cubicBezTo>
                    <a:pt x="0" y="11851"/>
                    <a:pt x="304" y="13219"/>
                    <a:pt x="578" y="14495"/>
                  </a:cubicBezTo>
                  <a:lnTo>
                    <a:pt x="5380" y="36076"/>
                  </a:lnTo>
                  <a:cubicBezTo>
                    <a:pt x="5411" y="37201"/>
                    <a:pt x="6262" y="38143"/>
                    <a:pt x="7356" y="38295"/>
                  </a:cubicBezTo>
                  <a:lnTo>
                    <a:pt x="14742" y="40636"/>
                  </a:lnTo>
                  <a:cubicBezTo>
                    <a:pt x="14469" y="28295"/>
                    <a:pt x="15350" y="15377"/>
                    <a:pt x="16596" y="3127"/>
                  </a:cubicBezTo>
                  <a:cubicBezTo>
                    <a:pt x="16688" y="2216"/>
                    <a:pt x="16292" y="1456"/>
                    <a:pt x="15836" y="726"/>
                  </a:cubicBezTo>
                  <a:cubicBezTo>
                    <a:pt x="15542" y="256"/>
                    <a:pt x="15046" y="0"/>
                    <a:pt x="14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5856509" y="2755891"/>
              <a:ext cx="43578" cy="12193"/>
            </a:xfrm>
            <a:custGeom>
              <a:rect b="b" l="l" r="r" t="t"/>
              <a:pathLst>
                <a:path extrusionOk="0" h="791" w="2827">
                  <a:moveTo>
                    <a:pt x="1277" y="0"/>
                  </a:moveTo>
                  <a:lnTo>
                    <a:pt x="0" y="790"/>
                  </a:lnTo>
                  <a:lnTo>
                    <a:pt x="2827" y="79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5707957" y="2839756"/>
              <a:ext cx="192117" cy="342537"/>
            </a:xfrm>
            <a:custGeom>
              <a:rect b="b" l="l" r="r" t="t"/>
              <a:pathLst>
                <a:path extrusionOk="0" h="22221" w="12463">
                  <a:moveTo>
                    <a:pt x="2888" y="1"/>
                  </a:moveTo>
                  <a:cubicBezTo>
                    <a:pt x="1855" y="822"/>
                    <a:pt x="791" y="1733"/>
                    <a:pt x="396" y="3010"/>
                  </a:cubicBezTo>
                  <a:cubicBezTo>
                    <a:pt x="1" y="4195"/>
                    <a:pt x="274" y="5442"/>
                    <a:pt x="548" y="6658"/>
                  </a:cubicBezTo>
                  <a:lnTo>
                    <a:pt x="4013" y="22220"/>
                  </a:lnTo>
                  <a:lnTo>
                    <a:pt x="12463" y="22220"/>
                  </a:lnTo>
                  <a:lnTo>
                    <a:pt x="12463" y="14287"/>
                  </a:lnTo>
                  <a:lnTo>
                    <a:pt x="4955" y="14287"/>
                  </a:lnTo>
                  <a:lnTo>
                    <a:pt x="4955" y="13405"/>
                  </a:lnTo>
                  <a:lnTo>
                    <a:pt x="12463" y="13405"/>
                  </a:lnTo>
                  <a:lnTo>
                    <a:pt x="12463" y="2129"/>
                  </a:lnTo>
                  <a:lnTo>
                    <a:pt x="10943" y="2129"/>
                  </a:lnTo>
                  <a:lnTo>
                    <a:pt x="10943" y="7691"/>
                  </a:lnTo>
                  <a:lnTo>
                    <a:pt x="7964" y="7691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5782002" y="3236651"/>
              <a:ext cx="118079" cy="43594"/>
            </a:xfrm>
            <a:custGeom>
              <a:rect b="b" l="l" r="r" t="t"/>
              <a:pathLst>
                <a:path extrusionOk="0" h="2828" w="7660">
                  <a:moveTo>
                    <a:pt x="0" y="1"/>
                  </a:moveTo>
                  <a:lnTo>
                    <a:pt x="213" y="913"/>
                  </a:lnTo>
                  <a:cubicBezTo>
                    <a:pt x="274" y="1460"/>
                    <a:pt x="486" y="1977"/>
                    <a:pt x="821" y="2372"/>
                  </a:cubicBezTo>
                  <a:cubicBezTo>
                    <a:pt x="1034" y="2585"/>
                    <a:pt x="1307" y="2737"/>
                    <a:pt x="1581" y="2828"/>
                  </a:cubicBezTo>
                  <a:lnTo>
                    <a:pt x="7660" y="2828"/>
                  </a:lnTo>
                  <a:lnTo>
                    <a:pt x="7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5876659" y="2713003"/>
              <a:ext cx="59980" cy="25096"/>
            </a:xfrm>
            <a:custGeom>
              <a:rect b="b" l="l" r="r" t="t"/>
              <a:pathLst>
                <a:path extrusionOk="0" h="1628" w="3891">
                  <a:moveTo>
                    <a:pt x="3085" y="1"/>
                  </a:moveTo>
                  <a:cubicBezTo>
                    <a:pt x="2804" y="1"/>
                    <a:pt x="2523" y="77"/>
                    <a:pt x="2280" y="229"/>
                  </a:cubicBezTo>
                  <a:lnTo>
                    <a:pt x="0" y="1627"/>
                  </a:lnTo>
                  <a:cubicBezTo>
                    <a:pt x="1307" y="1141"/>
                    <a:pt x="2584" y="685"/>
                    <a:pt x="3891" y="229"/>
                  </a:cubicBezTo>
                  <a:cubicBezTo>
                    <a:pt x="3648" y="77"/>
                    <a:pt x="3366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4919794" y="2504743"/>
              <a:ext cx="230069" cy="77399"/>
            </a:xfrm>
            <a:custGeom>
              <a:rect b="b" l="l" r="r" t="t"/>
              <a:pathLst>
                <a:path extrusionOk="0" h="5021" w="14925">
                  <a:moveTo>
                    <a:pt x="11249" y="1"/>
                  </a:moveTo>
                  <a:cubicBezTo>
                    <a:pt x="10976" y="1"/>
                    <a:pt x="10701" y="13"/>
                    <a:pt x="10426" y="29"/>
                  </a:cubicBezTo>
                  <a:cubicBezTo>
                    <a:pt x="8359" y="90"/>
                    <a:pt x="6292" y="364"/>
                    <a:pt x="4255" y="607"/>
                  </a:cubicBezTo>
                  <a:cubicBezTo>
                    <a:pt x="3192" y="729"/>
                    <a:pt x="2097" y="881"/>
                    <a:pt x="1246" y="1519"/>
                  </a:cubicBezTo>
                  <a:cubicBezTo>
                    <a:pt x="426" y="2157"/>
                    <a:pt x="0" y="3464"/>
                    <a:pt x="638" y="4285"/>
                  </a:cubicBezTo>
                  <a:cubicBezTo>
                    <a:pt x="1145" y="4899"/>
                    <a:pt x="2027" y="5020"/>
                    <a:pt x="2852" y="5020"/>
                  </a:cubicBezTo>
                  <a:cubicBezTo>
                    <a:pt x="2967" y="5020"/>
                    <a:pt x="3080" y="5018"/>
                    <a:pt x="3192" y="5014"/>
                  </a:cubicBezTo>
                  <a:lnTo>
                    <a:pt x="10791" y="4832"/>
                  </a:lnTo>
                  <a:cubicBezTo>
                    <a:pt x="10873" y="4835"/>
                    <a:pt x="10956" y="4837"/>
                    <a:pt x="11039" y="4837"/>
                  </a:cubicBezTo>
                  <a:cubicBezTo>
                    <a:pt x="11777" y="4837"/>
                    <a:pt x="12512" y="4716"/>
                    <a:pt x="13222" y="4498"/>
                  </a:cubicBezTo>
                  <a:cubicBezTo>
                    <a:pt x="14012" y="4224"/>
                    <a:pt x="14620" y="3555"/>
                    <a:pt x="14803" y="2735"/>
                  </a:cubicBezTo>
                  <a:cubicBezTo>
                    <a:pt x="14924" y="1732"/>
                    <a:pt x="14225" y="820"/>
                    <a:pt x="13344" y="394"/>
                  </a:cubicBezTo>
                  <a:cubicBezTo>
                    <a:pt x="12682" y="85"/>
                    <a:pt x="11972" y="1"/>
                    <a:pt x="1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4933376" y="2525894"/>
              <a:ext cx="54369" cy="46800"/>
            </a:xfrm>
            <a:custGeom>
              <a:rect b="b" l="l" r="r" t="t"/>
              <a:pathLst>
                <a:path extrusionOk="0" h="3036" w="3527">
                  <a:moveTo>
                    <a:pt x="2002" y="389"/>
                  </a:moveTo>
                  <a:cubicBezTo>
                    <a:pt x="2643" y="389"/>
                    <a:pt x="3132" y="894"/>
                    <a:pt x="3162" y="1515"/>
                  </a:cubicBezTo>
                  <a:cubicBezTo>
                    <a:pt x="3141" y="2199"/>
                    <a:pt x="2583" y="2657"/>
                    <a:pt x="1998" y="2657"/>
                  </a:cubicBezTo>
                  <a:cubicBezTo>
                    <a:pt x="1726" y="2657"/>
                    <a:pt x="1448" y="2557"/>
                    <a:pt x="1216" y="2335"/>
                  </a:cubicBezTo>
                  <a:cubicBezTo>
                    <a:pt x="487" y="1636"/>
                    <a:pt x="943" y="420"/>
                    <a:pt x="1946" y="390"/>
                  </a:cubicBezTo>
                  <a:cubicBezTo>
                    <a:pt x="1965" y="389"/>
                    <a:pt x="1983" y="389"/>
                    <a:pt x="2002" y="389"/>
                  </a:cubicBezTo>
                  <a:close/>
                  <a:moveTo>
                    <a:pt x="1990" y="1"/>
                  </a:moveTo>
                  <a:cubicBezTo>
                    <a:pt x="1625" y="1"/>
                    <a:pt x="1252" y="131"/>
                    <a:pt x="943" y="420"/>
                  </a:cubicBezTo>
                  <a:cubicBezTo>
                    <a:pt x="1" y="1363"/>
                    <a:pt x="608" y="3004"/>
                    <a:pt x="1946" y="3034"/>
                  </a:cubicBezTo>
                  <a:cubicBezTo>
                    <a:pt x="1964" y="3035"/>
                    <a:pt x="1982" y="3035"/>
                    <a:pt x="1999" y="3035"/>
                  </a:cubicBezTo>
                  <a:cubicBezTo>
                    <a:pt x="2827" y="3035"/>
                    <a:pt x="3526" y="2348"/>
                    <a:pt x="3526" y="1515"/>
                  </a:cubicBezTo>
                  <a:cubicBezTo>
                    <a:pt x="3526" y="602"/>
                    <a:pt x="2776" y="1"/>
                    <a:pt x="1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5074420" y="2529995"/>
              <a:ext cx="29859" cy="24911"/>
            </a:xfrm>
            <a:custGeom>
              <a:rect b="b" l="l" r="r" t="t"/>
              <a:pathLst>
                <a:path extrusionOk="0" h="1616" w="1937">
                  <a:moveTo>
                    <a:pt x="1152" y="0"/>
                  </a:moveTo>
                  <a:cubicBezTo>
                    <a:pt x="1133" y="0"/>
                    <a:pt x="1114" y="1"/>
                    <a:pt x="1095" y="2"/>
                  </a:cubicBezTo>
                  <a:cubicBezTo>
                    <a:pt x="365" y="2"/>
                    <a:pt x="1" y="884"/>
                    <a:pt x="548" y="1401"/>
                  </a:cubicBezTo>
                  <a:cubicBezTo>
                    <a:pt x="714" y="1549"/>
                    <a:pt x="909" y="1615"/>
                    <a:pt x="1099" y="1615"/>
                  </a:cubicBezTo>
                  <a:cubicBezTo>
                    <a:pt x="1532" y="1615"/>
                    <a:pt x="1937" y="1270"/>
                    <a:pt x="1916" y="762"/>
                  </a:cubicBezTo>
                  <a:cubicBezTo>
                    <a:pt x="1886" y="326"/>
                    <a:pt x="1579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5031779" y="2573608"/>
              <a:ext cx="53906" cy="19685"/>
            </a:xfrm>
            <a:custGeom>
              <a:rect b="b" l="l" r="r" t="t"/>
              <a:pathLst>
                <a:path extrusionOk="0" h="1277" w="3497">
                  <a:moveTo>
                    <a:pt x="3131" y="0"/>
                  </a:moveTo>
                  <a:cubicBezTo>
                    <a:pt x="2098" y="152"/>
                    <a:pt x="1034" y="213"/>
                    <a:pt x="1" y="213"/>
                  </a:cubicBezTo>
                  <a:lnTo>
                    <a:pt x="61" y="1277"/>
                  </a:lnTo>
                  <a:cubicBezTo>
                    <a:pt x="944" y="1184"/>
                    <a:pt x="1808" y="1144"/>
                    <a:pt x="2682" y="1144"/>
                  </a:cubicBezTo>
                  <a:cubicBezTo>
                    <a:pt x="2952" y="1144"/>
                    <a:pt x="3223" y="1148"/>
                    <a:pt x="3496" y="1155"/>
                  </a:cubicBezTo>
                  <a:cubicBezTo>
                    <a:pt x="3344" y="760"/>
                    <a:pt x="3253" y="395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2713662" y="2781189"/>
              <a:ext cx="375324" cy="1575274"/>
            </a:xfrm>
            <a:custGeom>
              <a:rect b="b" l="l" r="r" t="t"/>
              <a:pathLst>
                <a:path extrusionOk="0" h="102191" w="24348">
                  <a:moveTo>
                    <a:pt x="0" y="0"/>
                  </a:moveTo>
                  <a:lnTo>
                    <a:pt x="0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2772229" y="2781189"/>
              <a:ext cx="375324" cy="1575274"/>
            </a:xfrm>
            <a:custGeom>
              <a:rect b="b" l="l" r="r" t="t"/>
              <a:pathLst>
                <a:path extrusionOk="0" h="102191" w="24348">
                  <a:moveTo>
                    <a:pt x="1" y="0"/>
                  </a:moveTo>
                  <a:lnTo>
                    <a:pt x="1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2772229" y="2781189"/>
              <a:ext cx="28132" cy="13134"/>
            </a:xfrm>
            <a:custGeom>
              <a:rect b="b" l="l" r="r" t="t"/>
              <a:pathLst>
                <a:path extrusionOk="0" h="852" w="1825">
                  <a:moveTo>
                    <a:pt x="1" y="0"/>
                  </a:moveTo>
                  <a:lnTo>
                    <a:pt x="1" y="85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2772229" y="2781189"/>
              <a:ext cx="358460" cy="161195"/>
            </a:xfrm>
            <a:custGeom>
              <a:rect b="b" l="l" r="r" t="t"/>
              <a:pathLst>
                <a:path extrusionOk="0" h="10457" w="23254">
                  <a:moveTo>
                    <a:pt x="19545" y="0"/>
                  </a:moveTo>
                  <a:cubicBezTo>
                    <a:pt x="12979" y="2858"/>
                    <a:pt x="6475" y="5745"/>
                    <a:pt x="1" y="8754"/>
                  </a:cubicBezTo>
                  <a:lnTo>
                    <a:pt x="1" y="10457"/>
                  </a:lnTo>
                  <a:cubicBezTo>
                    <a:pt x="7751" y="6991"/>
                    <a:pt x="15502" y="3526"/>
                    <a:pt x="2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2772229" y="3124666"/>
              <a:ext cx="375787" cy="220234"/>
            </a:xfrm>
            <a:custGeom>
              <a:rect b="b" l="l" r="r" t="t"/>
              <a:pathLst>
                <a:path extrusionOk="0" h="14287" w="24378">
                  <a:moveTo>
                    <a:pt x="24378" y="0"/>
                  </a:moveTo>
                  <a:cubicBezTo>
                    <a:pt x="17174" y="3800"/>
                    <a:pt x="10031" y="7660"/>
                    <a:pt x="2979" y="11703"/>
                  </a:cubicBezTo>
                  <a:cubicBezTo>
                    <a:pt x="1976" y="12280"/>
                    <a:pt x="1004" y="12858"/>
                    <a:pt x="1" y="13466"/>
                  </a:cubicBezTo>
                  <a:lnTo>
                    <a:pt x="1" y="14286"/>
                  </a:lnTo>
                  <a:cubicBezTo>
                    <a:pt x="8147" y="9666"/>
                    <a:pt x="16293" y="5076"/>
                    <a:pt x="24378" y="335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2772229" y="3369741"/>
              <a:ext cx="181820" cy="125586"/>
            </a:xfrm>
            <a:custGeom>
              <a:rect b="b" l="l" r="r" t="t"/>
              <a:pathLst>
                <a:path extrusionOk="0" h="8147" w="11795">
                  <a:moveTo>
                    <a:pt x="11794" y="0"/>
                  </a:moveTo>
                  <a:lnTo>
                    <a:pt x="11794" y="0"/>
                  </a:lnTo>
                  <a:cubicBezTo>
                    <a:pt x="7873" y="2219"/>
                    <a:pt x="3922" y="4468"/>
                    <a:pt x="1" y="6718"/>
                  </a:cubicBezTo>
                  <a:lnTo>
                    <a:pt x="1" y="8146"/>
                  </a:lnTo>
                  <a:cubicBezTo>
                    <a:pt x="973" y="7447"/>
                    <a:pt x="1946" y="6778"/>
                    <a:pt x="2919" y="6110"/>
                  </a:cubicBezTo>
                  <a:cubicBezTo>
                    <a:pt x="5867" y="4043"/>
                    <a:pt x="8846" y="2037"/>
                    <a:pt x="1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772229" y="3513129"/>
              <a:ext cx="375787" cy="295197"/>
            </a:xfrm>
            <a:custGeom>
              <a:rect b="b" l="l" r="r" t="t"/>
              <a:pathLst>
                <a:path extrusionOk="0" h="19150" w="24378">
                  <a:moveTo>
                    <a:pt x="24378" y="0"/>
                  </a:moveTo>
                  <a:cubicBezTo>
                    <a:pt x="16049" y="5958"/>
                    <a:pt x="7934" y="12159"/>
                    <a:pt x="1" y="18602"/>
                  </a:cubicBezTo>
                  <a:lnTo>
                    <a:pt x="1" y="19150"/>
                  </a:lnTo>
                  <a:cubicBezTo>
                    <a:pt x="1429" y="18086"/>
                    <a:pt x="2858" y="17052"/>
                    <a:pt x="4286" y="16019"/>
                  </a:cubicBezTo>
                  <a:cubicBezTo>
                    <a:pt x="9970" y="11855"/>
                    <a:pt x="15837" y="7964"/>
                    <a:pt x="21490" y="3769"/>
                  </a:cubicBezTo>
                  <a:cubicBezTo>
                    <a:pt x="22463" y="3040"/>
                    <a:pt x="23405" y="2310"/>
                    <a:pt x="24378" y="1581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2772229" y="3745084"/>
              <a:ext cx="278796" cy="250679"/>
            </a:xfrm>
            <a:custGeom>
              <a:rect b="b" l="l" r="r" t="t"/>
              <a:pathLst>
                <a:path extrusionOk="0" h="16262" w="18086">
                  <a:moveTo>
                    <a:pt x="18086" y="0"/>
                  </a:moveTo>
                  <a:cubicBezTo>
                    <a:pt x="14682" y="2371"/>
                    <a:pt x="11247" y="4742"/>
                    <a:pt x="7903" y="7204"/>
                  </a:cubicBezTo>
                  <a:cubicBezTo>
                    <a:pt x="5259" y="9149"/>
                    <a:pt x="2615" y="11095"/>
                    <a:pt x="1" y="13101"/>
                  </a:cubicBezTo>
                  <a:lnTo>
                    <a:pt x="1" y="16262"/>
                  </a:lnTo>
                  <a:lnTo>
                    <a:pt x="6688" y="10274"/>
                  </a:lnTo>
                  <a:cubicBezTo>
                    <a:pt x="10487" y="6839"/>
                    <a:pt x="14287" y="3435"/>
                    <a:pt x="18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2772229" y="2895055"/>
              <a:ext cx="375787" cy="308315"/>
            </a:xfrm>
            <a:custGeom>
              <a:rect b="b" l="l" r="r" t="t"/>
              <a:pathLst>
                <a:path extrusionOk="0" h="20001" w="24378">
                  <a:moveTo>
                    <a:pt x="24378" y="1"/>
                  </a:moveTo>
                  <a:cubicBezTo>
                    <a:pt x="16262" y="3678"/>
                    <a:pt x="8147" y="7295"/>
                    <a:pt x="1" y="10913"/>
                  </a:cubicBezTo>
                  <a:lnTo>
                    <a:pt x="1" y="20001"/>
                  </a:lnTo>
                  <a:cubicBezTo>
                    <a:pt x="8025" y="15411"/>
                    <a:pt x="16141" y="10973"/>
                    <a:pt x="24378" y="6779"/>
                  </a:cubicBezTo>
                  <a:lnTo>
                    <a:pt x="24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2706154" y="3030472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2706154" y="3485950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0"/>
                  </a:moveTo>
                  <a:lnTo>
                    <a:pt x="1" y="669"/>
                  </a:lnTo>
                  <a:lnTo>
                    <a:pt x="29272" y="669"/>
                  </a:lnTo>
                  <a:lnTo>
                    <a:pt x="29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2706154" y="3941411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517765" y="2865409"/>
              <a:ext cx="678938" cy="589100"/>
            </a:xfrm>
            <a:custGeom>
              <a:rect b="b" l="l" r="r" t="t"/>
              <a:pathLst>
                <a:path extrusionOk="0" h="38216" w="44044">
                  <a:moveTo>
                    <a:pt x="20404" y="0"/>
                  </a:moveTo>
                  <a:cubicBezTo>
                    <a:pt x="20156" y="0"/>
                    <a:pt x="19909" y="4"/>
                    <a:pt x="19666" y="9"/>
                  </a:cubicBezTo>
                  <a:cubicBezTo>
                    <a:pt x="14529" y="191"/>
                    <a:pt x="9149" y="708"/>
                    <a:pt x="4651" y="3200"/>
                  </a:cubicBezTo>
                  <a:cubicBezTo>
                    <a:pt x="2918" y="4142"/>
                    <a:pt x="1246" y="5480"/>
                    <a:pt x="669" y="7364"/>
                  </a:cubicBezTo>
                  <a:cubicBezTo>
                    <a:pt x="0" y="9522"/>
                    <a:pt x="912" y="11863"/>
                    <a:pt x="2037" y="13808"/>
                  </a:cubicBezTo>
                  <a:cubicBezTo>
                    <a:pt x="4651" y="18246"/>
                    <a:pt x="8511" y="21741"/>
                    <a:pt x="12614" y="24842"/>
                  </a:cubicBezTo>
                  <a:cubicBezTo>
                    <a:pt x="22554" y="32319"/>
                    <a:pt x="27052" y="35450"/>
                    <a:pt x="39180" y="38216"/>
                  </a:cubicBezTo>
                  <a:cubicBezTo>
                    <a:pt x="36627" y="33991"/>
                    <a:pt x="43557" y="27821"/>
                    <a:pt x="43618" y="22897"/>
                  </a:cubicBezTo>
                  <a:cubicBezTo>
                    <a:pt x="43648" y="20039"/>
                    <a:pt x="44043" y="19644"/>
                    <a:pt x="42341" y="17334"/>
                  </a:cubicBezTo>
                  <a:cubicBezTo>
                    <a:pt x="39393" y="13261"/>
                    <a:pt x="31004" y="15206"/>
                    <a:pt x="28207" y="11012"/>
                  </a:cubicBezTo>
                  <a:cubicBezTo>
                    <a:pt x="27204" y="9492"/>
                    <a:pt x="27052" y="7577"/>
                    <a:pt x="26779" y="5784"/>
                  </a:cubicBezTo>
                  <a:cubicBezTo>
                    <a:pt x="26475" y="3960"/>
                    <a:pt x="25928" y="2045"/>
                    <a:pt x="24438" y="981"/>
                  </a:cubicBezTo>
                  <a:cubicBezTo>
                    <a:pt x="23299" y="127"/>
                    <a:pt x="21829" y="0"/>
                    <a:pt x="20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503706" y="2883215"/>
              <a:ext cx="678938" cy="588637"/>
            </a:xfrm>
            <a:custGeom>
              <a:rect b="b" l="l" r="r" t="t"/>
              <a:pathLst>
                <a:path extrusionOk="0" h="38186" w="44044">
                  <a:moveTo>
                    <a:pt x="20445" y="0"/>
                  </a:moveTo>
                  <a:cubicBezTo>
                    <a:pt x="20193" y="0"/>
                    <a:pt x="19943" y="4"/>
                    <a:pt x="19697" y="9"/>
                  </a:cubicBezTo>
                  <a:cubicBezTo>
                    <a:pt x="14529" y="161"/>
                    <a:pt x="9180" y="677"/>
                    <a:pt x="4651" y="3170"/>
                  </a:cubicBezTo>
                  <a:cubicBezTo>
                    <a:pt x="2918" y="4142"/>
                    <a:pt x="1277" y="5449"/>
                    <a:pt x="699" y="7364"/>
                  </a:cubicBezTo>
                  <a:cubicBezTo>
                    <a:pt x="0" y="9522"/>
                    <a:pt x="912" y="11833"/>
                    <a:pt x="2067" y="13808"/>
                  </a:cubicBezTo>
                  <a:cubicBezTo>
                    <a:pt x="4651" y="18216"/>
                    <a:pt x="8541" y="21742"/>
                    <a:pt x="12645" y="24811"/>
                  </a:cubicBezTo>
                  <a:cubicBezTo>
                    <a:pt x="22584" y="32289"/>
                    <a:pt x="27083" y="35450"/>
                    <a:pt x="39211" y="38186"/>
                  </a:cubicBezTo>
                  <a:cubicBezTo>
                    <a:pt x="36657" y="33961"/>
                    <a:pt x="43588" y="27821"/>
                    <a:pt x="43648" y="22866"/>
                  </a:cubicBezTo>
                  <a:cubicBezTo>
                    <a:pt x="43679" y="20009"/>
                    <a:pt x="44044" y="19644"/>
                    <a:pt x="42372" y="17304"/>
                  </a:cubicBezTo>
                  <a:cubicBezTo>
                    <a:pt x="39423" y="13261"/>
                    <a:pt x="31004" y="15176"/>
                    <a:pt x="28238" y="11012"/>
                  </a:cubicBezTo>
                  <a:cubicBezTo>
                    <a:pt x="27204" y="9492"/>
                    <a:pt x="27083" y="7577"/>
                    <a:pt x="26779" y="5753"/>
                  </a:cubicBezTo>
                  <a:cubicBezTo>
                    <a:pt x="26505" y="3960"/>
                    <a:pt x="25958" y="2015"/>
                    <a:pt x="24469" y="951"/>
                  </a:cubicBezTo>
                  <a:cubicBezTo>
                    <a:pt x="23332" y="124"/>
                    <a:pt x="21867" y="0"/>
                    <a:pt x="20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4038840" y="4018401"/>
              <a:ext cx="926334" cy="124229"/>
            </a:xfrm>
            <a:custGeom>
              <a:rect b="b" l="l" r="r" t="t"/>
              <a:pathLst>
                <a:path extrusionOk="0" h="8059" w="60093">
                  <a:moveTo>
                    <a:pt x="41200" y="0"/>
                  </a:moveTo>
                  <a:cubicBezTo>
                    <a:pt x="27444" y="0"/>
                    <a:pt x="13700" y="616"/>
                    <a:pt x="0" y="1846"/>
                  </a:cubicBezTo>
                  <a:cubicBezTo>
                    <a:pt x="2128" y="4946"/>
                    <a:pt x="5775" y="6770"/>
                    <a:pt x="9484" y="7530"/>
                  </a:cubicBezTo>
                  <a:cubicBezTo>
                    <a:pt x="11424" y="7927"/>
                    <a:pt x="13397" y="8059"/>
                    <a:pt x="15378" y="8059"/>
                  </a:cubicBezTo>
                  <a:cubicBezTo>
                    <a:pt x="17183" y="8059"/>
                    <a:pt x="18994" y="7950"/>
                    <a:pt x="20791" y="7834"/>
                  </a:cubicBezTo>
                  <a:lnTo>
                    <a:pt x="41338" y="6618"/>
                  </a:lnTo>
                  <a:cubicBezTo>
                    <a:pt x="44743" y="6436"/>
                    <a:pt x="48117" y="6223"/>
                    <a:pt x="51399" y="5372"/>
                  </a:cubicBezTo>
                  <a:cubicBezTo>
                    <a:pt x="54682" y="4490"/>
                    <a:pt x="57843" y="2940"/>
                    <a:pt x="60092" y="387"/>
                  </a:cubicBezTo>
                  <a:cubicBezTo>
                    <a:pt x="53794" y="129"/>
                    <a:pt x="47496" y="0"/>
                    <a:pt x="41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94780" y="3988262"/>
              <a:ext cx="926349" cy="124199"/>
            </a:xfrm>
            <a:custGeom>
              <a:rect b="b" l="l" r="r" t="t"/>
              <a:pathLst>
                <a:path extrusionOk="0" h="8057" w="60094">
                  <a:moveTo>
                    <a:pt x="41549" y="0"/>
                  </a:moveTo>
                  <a:cubicBezTo>
                    <a:pt x="27682" y="0"/>
                    <a:pt x="13812" y="615"/>
                    <a:pt x="1" y="1856"/>
                  </a:cubicBezTo>
                  <a:cubicBezTo>
                    <a:pt x="2159" y="4956"/>
                    <a:pt x="5807" y="6780"/>
                    <a:pt x="9515" y="7540"/>
                  </a:cubicBezTo>
                  <a:cubicBezTo>
                    <a:pt x="11428" y="7932"/>
                    <a:pt x="13373" y="8057"/>
                    <a:pt x="15326" y="8057"/>
                  </a:cubicBezTo>
                  <a:cubicBezTo>
                    <a:pt x="17158" y="8057"/>
                    <a:pt x="18997" y="7946"/>
                    <a:pt x="20822" y="7843"/>
                  </a:cubicBezTo>
                  <a:lnTo>
                    <a:pt x="41369" y="6628"/>
                  </a:lnTo>
                  <a:cubicBezTo>
                    <a:pt x="44743" y="6415"/>
                    <a:pt x="48148" y="6202"/>
                    <a:pt x="51430" y="5351"/>
                  </a:cubicBezTo>
                  <a:cubicBezTo>
                    <a:pt x="54683" y="4500"/>
                    <a:pt x="57874" y="2919"/>
                    <a:pt x="60093" y="366"/>
                  </a:cubicBezTo>
                  <a:cubicBezTo>
                    <a:pt x="53916" y="122"/>
                    <a:pt x="47733" y="0"/>
                    <a:pt x="4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3674273" y="3635674"/>
              <a:ext cx="1427676" cy="421230"/>
            </a:xfrm>
            <a:custGeom>
              <a:rect b="b" l="l" r="r" t="t"/>
              <a:pathLst>
                <a:path extrusionOk="0" h="27326" w="92616">
                  <a:moveTo>
                    <a:pt x="29066" y="0"/>
                  </a:moveTo>
                  <a:cubicBezTo>
                    <a:pt x="19746" y="0"/>
                    <a:pt x="10009" y="748"/>
                    <a:pt x="1307" y="2751"/>
                  </a:cubicBezTo>
                  <a:lnTo>
                    <a:pt x="0" y="4726"/>
                  </a:lnTo>
                  <a:cubicBezTo>
                    <a:pt x="5046" y="12173"/>
                    <a:pt x="13770" y="23146"/>
                    <a:pt x="22675" y="26003"/>
                  </a:cubicBezTo>
                  <a:cubicBezTo>
                    <a:pt x="25927" y="27048"/>
                    <a:pt x="29345" y="27325"/>
                    <a:pt x="32788" y="27325"/>
                  </a:cubicBezTo>
                  <a:cubicBezTo>
                    <a:pt x="34655" y="27325"/>
                    <a:pt x="36530" y="27244"/>
                    <a:pt x="38390" y="27158"/>
                  </a:cubicBezTo>
                  <a:cubicBezTo>
                    <a:pt x="55807" y="26307"/>
                    <a:pt x="73193" y="25122"/>
                    <a:pt x="90579" y="23572"/>
                  </a:cubicBezTo>
                  <a:cubicBezTo>
                    <a:pt x="92342" y="19529"/>
                    <a:pt x="92616" y="13359"/>
                    <a:pt x="85959" y="12112"/>
                  </a:cubicBezTo>
                  <a:cubicBezTo>
                    <a:pt x="71187" y="11353"/>
                    <a:pt x="57661" y="3723"/>
                    <a:pt x="43405" y="562"/>
                  </a:cubicBezTo>
                  <a:cubicBezTo>
                    <a:pt x="38891" y="213"/>
                    <a:pt x="34038" y="0"/>
                    <a:pt x="29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697706" y="3664749"/>
              <a:ext cx="1427676" cy="421431"/>
            </a:xfrm>
            <a:custGeom>
              <a:rect b="b" l="l" r="r" t="t"/>
              <a:pathLst>
                <a:path extrusionOk="0" h="27339" w="92616">
                  <a:moveTo>
                    <a:pt x="29111" y="0"/>
                  </a:moveTo>
                  <a:cubicBezTo>
                    <a:pt x="19777" y="0"/>
                    <a:pt x="1002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69" y="23145"/>
                    <a:pt x="22675" y="26032"/>
                  </a:cubicBezTo>
                  <a:cubicBezTo>
                    <a:pt x="25917" y="27054"/>
                    <a:pt x="29324" y="27339"/>
                    <a:pt x="32756" y="27339"/>
                  </a:cubicBezTo>
                  <a:cubicBezTo>
                    <a:pt x="34634" y="27339"/>
                    <a:pt x="36519" y="27253"/>
                    <a:pt x="38390" y="27157"/>
                  </a:cubicBezTo>
                  <a:cubicBezTo>
                    <a:pt x="55807" y="26336"/>
                    <a:pt x="73193" y="25120"/>
                    <a:pt x="90579" y="23570"/>
                  </a:cubicBezTo>
                  <a:cubicBezTo>
                    <a:pt x="92342" y="19558"/>
                    <a:pt x="92616" y="13388"/>
                    <a:pt x="85959" y="12111"/>
                  </a:cubicBezTo>
                  <a:cubicBezTo>
                    <a:pt x="71187" y="11381"/>
                    <a:pt x="57661" y="3722"/>
                    <a:pt x="43405" y="561"/>
                  </a:cubicBezTo>
                  <a:cubicBezTo>
                    <a:pt x="38904" y="213"/>
                    <a:pt x="34066" y="0"/>
                    <a:pt x="29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3697706" y="3664749"/>
              <a:ext cx="1039726" cy="421431"/>
            </a:xfrm>
            <a:custGeom>
              <a:rect b="b" l="l" r="r" t="t"/>
              <a:pathLst>
                <a:path extrusionOk="0" h="27339" w="67449">
                  <a:moveTo>
                    <a:pt x="29104" y="0"/>
                  </a:moveTo>
                  <a:cubicBezTo>
                    <a:pt x="19763" y="0"/>
                    <a:pt x="1000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39" y="23145"/>
                    <a:pt x="22675" y="26032"/>
                  </a:cubicBezTo>
                  <a:cubicBezTo>
                    <a:pt x="25897" y="27054"/>
                    <a:pt x="29310" y="27339"/>
                    <a:pt x="32749" y="27339"/>
                  </a:cubicBezTo>
                  <a:cubicBezTo>
                    <a:pt x="34630" y="27339"/>
                    <a:pt x="36519" y="27253"/>
                    <a:pt x="38390" y="27157"/>
                  </a:cubicBezTo>
                  <a:cubicBezTo>
                    <a:pt x="48086" y="26701"/>
                    <a:pt x="57782" y="26123"/>
                    <a:pt x="67448" y="25424"/>
                  </a:cubicBezTo>
                  <a:cubicBezTo>
                    <a:pt x="66688" y="18281"/>
                    <a:pt x="66141" y="10986"/>
                    <a:pt x="61217" y="6093"/>
                  </a:cubicBezTo>
                  <a:cubicBezTo>
                    <a:pt x="55320" y="4026"/>
                    <a:pt x="49423" y="1898"/>
                    <a:pt x="43405" y="561"/>
                  </a:cubicBezTo>
                  <a:cubicBezTo>
                    <a:pt x="38904" y="213"/>
                    <a:pt x="34063" y="0"/>
                    <a:pt x="29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3470437" y="2924762"/>
              <a:ext cx="1203249" cy="1030554"/>
            </a:xfrm>
            <a:custGeom>
              <a:rect b="b" l="l" r="r" t="t"/>
              <a:pathLst>
                <a:path extrusionOk="0" h="66854" w="78057">
                  <a:moveTo>
                    <a:pt x="15684" y="1"/>
                  </a:moveTo>
                  <a:cubicBezTo>
                    <a:pt x="12940" y="1"/>
                    <a:pt x="10187" y="297"/>
                    <a:pt x="7629" y="1295"/>
                  </a:cubicBezTo>
                  <a:cubicBezTo>
                    <a:pt x="4468" y="2542"/>
                    <a:pt x="1641" y="5065"/>
                    <a:pt x="730" y="8347"/>
                  </a:cubicBezTo>
                  <a:cubicBezTo>
                    <a:pt x="0" y="10992"/>
                    <a:pt x="578" y="13758"/>
                    <a:pt x="1186" y="16432"/>
                  </a:cubicBezTo>
                  <a:cubicBezTo>
                    <a:pt x="3344" y="25825"/>
                    <a:pt x="6140" y="35065"/>
                    <a:pt x="9575" y="44123"/>
                  </a:cubicBezTo>
                  <a:cubicBezTo>
                    <a:pt x="12006" y="50567"/>
                    <a:pt x="14985" y="57193"/>
                    <a:pt x="20578" y="61236"/>
                  </a:cubicBezTo>
                  <a:cubicBezTo>
                    <a:pt x="25593" y="64853"/>
                    <a:pt x="32007" y="65825"/>
                    <a:pt x="38177" y="66342"/>
                  </a:cubicBezTo>
                  <a:cubicBezTo>
                    <a:pt x="42785" y="66709"/>
                    <a:pt x="47401" y="66854"/>
                    <a:pt x="52020" y="66854"/>
                  </a:cubicBezTo>
                  <a:cubicBezTo>
                    <a:pt x="60412" y="66854"/>
                    <a:pt x="68815" y="66376"/>
                    <a:pt x="77205" y="65886"/>
                  </a:cubicBezTo>
                  <a:cubicBezTo>
                    <a:pt x="78056" y="60597"/>
                    <a:pt x="75989" y="55156"/>
                    <a:pt x="72676" y="50962"/>
                  </a:cubicBezTo>
                  <a:cubicBezTo>
                    <a:pt x="69363" y="46767"/>
                    <a:pt x="64895" y="43637"/>
                    <a:pt x="60366" y="40749"/>
                  </a:cubicBezTo>
                  <a:cubicBezTo>
                    <a:pt x="54013" y="36706"/>
                    <a:pt x="47387" y="33059"/>
                    <a:pt x="41581" y="28317"/>
                  </a:cubicBezTo>
                  <a:cubicBezTo>
                    <a:pt x="35745" y="23545"/>
                    <a:pt x="30639" y="17557"/>
                    <a:pt x="28420" y="10384"/>
                  </a:cubicBezTo>
                  <a:cubicBezTo>
                    <a:pt x="27478" y="7375"/>
                    <a:pt x="26931" y="3970"/>
                    <a:pt x="24499" y="1964"/>
                  </a:cubicBezTo>
                  <a:cubicBezTo>
                    <a:pt x="22645" y="475"/>
                    <a:pt x="20122" y="171"/>
                    <a:pt x="17721" y="49"/>
                  </a:cubicBezTo>
                  <a:cubicBezTo>
                    <a:pt x="17044" y="19"/>
                    <a:pt x="16364" y="1"/>
                    <a:pt x="15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3806407" y="3034234"/>
              <a:ext cx="322852" cy="362669"/>
            </a:xfrm>
            <a:custGeom>
              <a:rect b="b" l="l" r="r" t="t"/>
              <a:pathLst>
                <a:path extrusionOk="0" h="23527" w="20944">
                  <a:moveTo>
                    <a:pt x="1" y="0"/>
                  </a:moveTo>
                  <a:cubicBezTo>
                    <a:pt x="1703" y="9757"/>
                    <a:pt x="7509" y="18329"/>
                    <a:pt x="15959" y="23526"/>
                  </a:cubicBezTo>
                  <a:cubicBezTo>
                    <a:pt x="16019" y="20791"/>
                    <a:pt x="17752" y="18450"/>
                    <a:pt x="18998" y="16019"/>
                  </a:cubicBezTo>
                  <a:cubicBezTo>
                    <a:pt x="20214" y="13617"/>
                    <a:pt x="20943" y="10456"/>
                    <a:pt x="19241" y="8328"/>
                  </a:cubicBezTo>
                  <a:cubicBezTo>
                    <a:pt x="18147" y="6961"/>
                    <a:pt x="16323" y="6444"/>
                    <a:pt x="14652" y="5988"/>
                  </a:cubicBezTo>
                  <a:lnTo>
                    <a:pt x="1885" y="2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3505571" y="2947748"/>
              <a:ext cx="1106735" cy="997351"/>
            </a:xfrm>
            <a:custGeom>
              <a:rect b="b" l="l" r="r" t="t"/>
              <a:pathLst>
                <a:path extrusionOk="0" h="64700" w="71796">
                  <a:moveTo>
                    <a:pt x="12174" y="0"/>
                  </a:moveTo>
                  <a:cubicBezTo>
                    <a:pt x="11787" y="0"/>
                    <a:pt x="11396" y="16"/>
                    <a:pt x="11004" y="48"/>
                  </a:cubicBezTo>
                  <a:cubicBezTo>
                    <a:pt x="7296" y="382"/>
                    <a:pt x="3983" y="1294"/>
                    <a:pt x="1" y="3178"/>
                  </a:cubicBezTo>
                  <a:lnTo>
                    <a:pt x="153" y="3543"/>
                  </a:lnTo>
                  <a:cubicBezTo>
                    <a:pt x="4104" y="1659"/>
                    <a:pt x="7357" y="747"/>
                    <a:pt x="11034" y="443"/>
                  </a:cubicBezTo>
                  <a:cubicBezTo>
                    <a:pt x="11433" y="410"/>
                    <a:pt x="11829" y="393"/>
                    <a:pt x="12221" y="393"/>
                  </a:cubicBezTo>
                  <a:cubicBezTo>
                    <a:pt x="16136" y="393"/>
                    <a:pt x="19664" y="2021"/>
                    <a:pt x="21460" y="4729"/>
                  </a:cubicBezTo>
                  <a:cubicBezTo>
                    <a:pt x="21916" y="5458"/>
                    <a:pt x="22311" y="6218"/>
                    <a:pt x="22646" y="7008"/>
                  </a:cubicBezTo>
                  <a:cubicBezTo>
                    <a:pt x="23162" y="8194"/>
                    <a:pt x="23740" y="9409"/>
                    <a:pt x="24682" y="10352"/>
                  </a:cubicBezTo>
                  <a:cubicBezTo>
                    <a:pt x="26020" y="11689"/>
                    <a:pt x="27813" y="12236"/>
                    <a:pt x="29576" y="12783"/>
                  </a:cubicBezTo>
                  <a:cubicBezTo>
                    <a:pt x="30123" y="12935"/>
                    <a:pt x="30670" y="13118"/>
                    <a:pt x="31217" y="13300"/>
                  </a:cubicBezTo>
                  <a:cubicBezTo>
                    <a:pt x="33375" y="14090"/>
                    <a:pt x="35655" y="15762"/>
                    <a:pt x="35594" y="18042"/>
                  </a:cubicBezTo>
                  <a:cubicBezTo>
                    <a:pt x="35564" y="18923"/>
                    <a:pt x="35138" y="19805"/>
                    <a:pt x="34743" y="20625"/>
                  </a:cubicBezTo>
                  <a:cubicBezTo>
                    <a:pt x="34318" y="21568"/>
                    <a:pt x="33862" y="22540"/>
                    <a:pt x="33892" y="23574"/>
                  </a:cubicBezTo>
                  <a:cubicBezTo>
                    <a:pt x="33953" y="25367"/>
                    <a:pt x="35351" y="26735"/>
                    <a:pt x="36749" y="27860"/>
                  </a:cubicBezTo>
                  <a:cubicBezTo>
                    <a:pt x="40032" y="30534"/>
                    <a:pt x="43588" y="32905"/>
                    <a:pt x="47053" y="35215"/>
                  </a:cubicBezTo>
                  <a:cubicBezTo>
                    <a:pt x="51035" y="37860"/>
                    <a:pt x="55139" y="40595"/>
                    <a:pt x="58786" y="43756"/>
                  </a:cubicBezTo>
                  <a:cubicBezTo>
                    <a:pt x="65169" y="49288"/>
                    <a:pt x="71370" y="55459"/>
                    <a:pt x="71005" y="64699"/>
                  </a:cubicBezTo>
                  <a:lnTo>
                    <a:pt x="71370" y="64699"/>
                  </a:lnTo>
                  <a:cubicBezTo>
                    <a:pt x="71795" y="55276"/>
                    <a:pt x="65504" y="49045"/>
                    <a:pt x="59060" y="43483"/>
                  </a:cubicBezTo>
                  <a:cubicBezTo>
                    <a:pt x="55351" y="40291"/>
                    <a:pt x="51248" y="37556"/>
                    <a:pt x="47266" y="34911"/>
                  </a:cubicBezTo>
                  <a:cubicBezTo>
                    <a:pt x="43801" y="32601"/>
                    <a:pt x="40245" y="30230"/>
                    <a:pt x="36962" y="27556"/>
                  </a:cubicBezTo>
                  <a:cubicBezTo>
                    <a:pt x="35655" y="26492"/>
                    <a:pt x="34318" y="25185"/>
                    <a:pt x="34257" y="23574"/>
                  </a:cubicBezTo>
                  <a:cubicBezTo>
                    <a:pt x="34226" y="22601"/>
                    <a:pt x="34652" y="21720"/>
                    <a:pt x="35077" y="20777"/>
                  </a:cubicBezTo>
                  <a:cubicBezTo>
                    <a:pt x="35503" y="19926"/>
                    <a:pt x="35929" y="19014"/>
                    <a:pt x="35959" y="18042"/>
                  </a:cubicBezTo>
                  <a:cubicBezTo>
                    <a:pt x="36050" y="15549"/>
                    <a:pt x="33618" y="13756"/>
                    <a:pt x="31339" y="12935"/>
                  </a:cubicBezTo>
                  <a:cubicBezTo>
                    <a:pt x="30792" y="12753"/>
                    <a:pt x="30245" y="12571"/>
                    <a:pt x="29697" y="12419"/>
                  </a:cubicBezTo>
                  <a:cubicBezTo>
                    <a:pt x="27995" y="11872"/>
                    <a:pt x="26202" y="11324"/>
                    <a:pt x="24956" y="10078"/>
                  </a:cubicBezTo>
                  <a:cubicBezTo>
                    <a:pt x="24074" y="9166"/>
                    <a:pt x="23527" y="8042"/>
                    <a:pt x="22980" y="6826"/>
                  </a:cubicBezTo>
                  <a:cubicBezTo>
                    <a:pt x="22646" y="6036"/>
                    <a:pt x="22220" y="5245"/>
                    <a:pt x="21764" y="4516"/>
                  </a:cubicBezTo>
                  <a:cubicBezTo>
                    <a:pt x="19933" y="1713"/>
                    <a:pt x="16227" y="0"/>
                    <a:pt x="1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398242" y="3919859"/>
              <a:ext cx="9850" cy="493"/>
            </a:xfrm>
            <a:custGeom>
              <a:rect b="b" l="l" r="r" t="t"/>
              <a:pathLst>
                <a:path extrusionOk="0" h="32" w="639">
                  <a:moveTo>
                    <a:pt x="639" y="1"/>
                  </a:moveTo>
                  <a:lnTo>
                    <a:pt x="1" y="31"/>
                  </a:lnTo>
                  <a:cubicBezTo>
                    <a:pt x="213" y="31"/>
                    <a:pt x="426" y="31"/>
                    <a:pt x="639" y="1"/>
                  </a:cubicBezTo>
                  <a:close/>
                </a:path>
              </a:pathLst>
            </a:custGeom>
            <a:solidFill>
              <a:srgbClr val="106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57870" y="3530457"/>
              <a:ext cx="740799" cy="400158"/>
            </a:xfrm>
            <a:custGeom>
              <a:rect b="b" l="l" r="r" t="t"/>
              <a:pathLst>
                <a:path extrusionOk="0" h="25959" w="48057">
                  <a:moveTo>
                    <a:pt x="31369" y="1"/>
                  </a:moveTo>
                  <a:lnTo>
                    <a:pt x="30822" y="10731"/>
                  </a:lnTo>
                  <a:cubicBezTo>
                    <a:pt x="26713" y="11255"/>
                    <a:pt x="22584" y="11515"/>
                    <a:pt x="18458" y="11515"/>
                  </a:cubicBezTo>
                  <a:cubicBezTo>
                    <a:pt x="12297" y="11515"/>
                    <a:pt x="6141" y="10935"/>
                    <a:pt x="61" y="9788"/>
                  </a:cubicBezTo>
                  <a:lnTo>
                    <a:pt x="0" y="10183"/>
                  </a:lnTo>
                  <a:cubicBezTo>
                    <a:pt x="6080" y="11339"/>
                    <a:pt x="12250" y="11916"/>
                    <a:pt x="18451" y="11916"/>
                  </a:cubicBezTo>
                  <a:cubicBezTo>
                    <a:pt x="22584" y="11916"/>
                    <a:pt x="26688" y="11673"/>
                    <a:pt x="30791" y="11156"/>
                  </a:cubicBezTo>
                  <a:lnTo>
                    <a:pt x="30791" y="11217"/>
                  </a:lnTo>
                  <a:lnTo>
                    <a:pt x="44135" y="25320"/>
                  </a:lnTo>
                  <a:cubicBezTo>
                    <a:pt x="41323" y="25471"/>
                    <a:pt x="38587" y="25547"/>
                    <a:pt x="35922" y="25547"/>
                  </a:cubicBezTo>
                  <a:cubicBezTo>
                    <a:pt x="26228" y="25547"/>
                    <a:pt x="17468" y="24544"/>
                    <a:pt x="9362" y="22494"/>
                  </a:cubicBezTo>
                  <a:lnTo>
                    <a:pt x="9271" y="22889"/>
                  </a:lnTo>
                  <a:cubicBezTo>
                    <a:pt x="17387" y="24925"/>
                    <a:pt x="26110" y="25959"/>
                    <a:pt x="35776" y="25959"/>
                  </a:cubicBezTo>
                  <a:cubicBezTo>
                    <a:pt x="38907" y="25959"/>
                    <a:pt x="42129" y="25837"/>
                    <a:pt x="45442" y="25624"/>
                  </a:cubicBezTo>
                  <a:lnTo>
                    <a:pt x="45442" y="25442"/>
                  </a:lnTo>
                  <a:lnTo>
                    <a:pt x="48056" y="25320"/>
                  </a:lnTo>
                  <a:cubicBezTo>
                    <a:pt x="46749" y="25260"/>
                    <a:pt x="45533" y="24682"/>
                    <a:pt x="44652" y="23740"/>
                  </a:cubicBezTo>
                  <a:cubicBezTo>
                    <a:pt x="42767" y="21855"/>
                    <a:pt x="34226" y="10275"/>
                    <a:pt x="34013" y="9697"/>
                  </a:cubicBezTo>
                  <a:cubicBezTo>
                    <a:pt x="33831" y="9120"/>
                    <a:pt x="31369" y="1"/>
                    <a:pt x="3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827974" y="3172118"/>
              <a:ext cx="189774" cy="239210"/>
            </a:xfrm>
            <a:custGeom>
              <a:rect b="b" l="l" r="r" t="t"/>
              <a:pathLst>
                <a:path extrusionOk="0" h="15518" w="12311">
                  <a:moveTo>
                    <a:pt x="5341" y="0"/>
                  </a:moveTo>
                  <a:cubicBezTo>
                    <a:pt x="4881" y="0"/>
                    <a:pt x="4432" y="74"/>
                    <a:pt x="4012" y="266"/>
                  </a:cubicBezTo>
                  <a:cubicBezTo>
                    <a:pt x="3161" y="661"/>
                    <a:pt x="2614" y="1482"/>
                    <a:pt x="2158" y="2272"/>
                  </a:cubicBezTo>
                  <a:cubicBezTo>
                    <a:pt x="730" y="4886"/>
                    <a:pt x="0" y="7834"/>
                    <a:pt x="61" y="10813"/>
                  </a:cubicBezTo>
                  <a:cubicBezTo>
                    <a:pt x="122" y="12515"/>
                    <a:pt x="578" y="14400"/>
                    <a:pt x="2067" y="15190"/>
                  </a:cubicBezTo>
                  <a:cubicBezTo>
                    <a:pt x="2514" y="15418"/>
                    <a:pt x="2986" y="15517"/>
                    <a:pt x="3463" y="15517"/>
                  </a:cubicBezTo>
                  <a:cubicBezTo>
                    <a:pt x="4769" y="15517"/>
                    <a:pt x="6119" y="14774"/>
                    <a:pt x="7143" y="13883"/>
                  </a:cubicBezTo>
                  <a:cubicBezTo>
                    <a:pt x="9119" y="12181"/>
                    <a:pt x="10365" y="9749"/>
                    <a:pt x="11216" y="7287"/>
                  </a:cubicBezTo>
                  <a:cubicBezTo>
                    <a:pt x="11794" y="5555"/>
                    <a:pt x="12310" y="3609"/>
                    <a:pt x="11125" y="2211"/>
                  </a:cubicBezTo>
                  <a:cubicBezTo>
                    <a:pt x="10243" y="1117"/>
                    <a:pt x="8815" y="722"/>
                    <a:pt x="7477" y="357"/>
                  </a:cubicBezTo>
                  <a:cubicBezTo>
                    <a:pt x="6778" y="173"/>
                    <a:pt x="6046" y="0"/>
                    <a:pt x="5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836407" y="3192730"/>
              <a:ext cx="189774" cy="239133"/>
            </a:xfrm>
            <a:custGeom>
              <a:rect b="b" l="l" r="r" t="t"/>
              <a:pathLst>
                <a:path extrusionOk="0" h="15513" w="12311">
                  <a:moveTo>
                    <a:pt x="5350" y="1"/>
                  </a:moveTo>
                  <a:cubicBezTo>
                    <a:pt x="4886" y="1"/>
                    <a:pt x="4432" y="74"/>
                    <a:pt x="4012" y="266"/>
                  </a:cubicBezTo>
                  <a:cubicBezTo>
                    <a:pt x="3192" y="661"/>
                    <a:pt x="2645" y="1452"/>
                    <a:pt x="2189" y="2272"/>
                  </a:cubicBezTo>
                  <a:cubicBezTo>
                    <a:pt x="730" y="4886"/>
                    <a:pt x="0" y="7835"/>
                    <a:pt x="91" y="10814"/>
                  </a:cubicBezTo>
                  <a:cubicBezTo>
                    <a:pt x="122" y="12485"/>
                    <a:pt x="608" y="14400"/>
                    <a:pt x="2097" y="15191"/>
                  </a:cubicBezTo>
                  <a:cubicBezTo>
                    <a:pt x="2530" y="15415"/>
                    <a:pt x="2987" y="15512"/>
                    <a:pt x="3453" y="15512"/>
                  </a:cubicBezTo>
                  <a:cubicBezTo>
                    <a:pt x="4753" y="15512"/>
                    <a:pt x="6113" y="14749"/>
                    <a:pt x="7143" y="13853"/>
                  </a:cubicBezTo>
                  <a:cubicBezTo>
                    <a:pt x="9149" y="12151"/>
                    <a:pt x="10365" y="9750"/>
                    <a:pt x="11216" y="7288"/>
                  </a:cubicBezTo>
                  <a:cubicBezTo>
                    <a:pt x="11824" y="5555"/>
                    <a:pt x="12310" y="3610"/>
                    <a:pt x="11155" y="2181"/>
                  </a:cubicBezTo>
                  <a:cubicBezTo>
                    <a:pt x="10274" y="1117"/>
                    <a:pt x="8815" y="692"/>
                    <a:pt x="7478" y="357"/>
                  </a:cubicBezTo>
                  <a:cubicBezTo>
                    <a:pt x="6797" y="174"/>
                    <a:pt x="6061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764705" y="3010801"/>
              <a:ext cx="81083" cy="392188"/>
            </a:xfrm>
            <a:custGeom>
              <a:rect b="b" l="l" r="r" t="t"/>
              <a:pathLst>
                <a:path extrusionOk="0" h="25442" w="5260">
                  <a:moveTo>
                    <a:pt x="2159" y="0"/>
                  </a:moveTo>
                  <a:cubicBezTo>
                    <a:pt x="1368" y="122"/>
                    <a:pt x="1156" y="1125"/>
                    <a:pt x="1095" y="1915"/>
                  </a:cubicBezTo>
                  <a:lnTo>
                    <a:pt x="92" y="20456"/>
                  </a:lnTo>
                  <a:cubicBezTo>
                    <a:pt x="1" y="21399"/>
                    <a:pt x="61" y="22402"/>
                    <a:pt x="274" y="23344"/>
                  </a:cubicBezTo>
                  <a:cubicBezTo>
                    <a:pt x="487" y="24286"/>
                    <a:pt x="1186" y="25077"/>
                    <a:pt x="2128" y="25441"/>
                  </a:cubicBezTo>
                  <a:cubicBezTo>
                    <a:pt x="609" y="22098"/>
                    <a:pt x="1520" y="18207"/>
                    <a:pt x="2675" y="14742"/>
                  </a:cubicBezTo>
                  <a:cubicBezTo>
                    <a:pt x="3830" y="11247"/>
                    <a:pt x="5259" y="7690"/>
                    <a:pt x="4773" y="4073"/>
                  </a:cubicBezTo>
                  <a:cubicBezTo>
                    <a:pt x="4651" y="2797"/>
                    <a:pt x="4134" y="1611"/>
                    <a:pt x="3344" y="639"/>
                  </a:cubicBezTo>
                  <a:cubicBezTo>
                    <a:pt x="3071" y="243"/>
                    <a:pt x="2645" y="0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8" name="Google Shape;1428;p52"/>
          <p:cNvCxnSpPr/>
          <p:nvPr/>
        </p:nvCxnSpPr>
        <p:spPr>
          <a:xfrm rot="10800000">
            <a:off x="3682825" y="1450450"/>
            <a:ext cx="547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52"/>
          <p:cNvSpPr/>
          <p:nvPr/>
        </p:nvSpPr>
        <p:spPr>
          <a:xfrm flipH="1" rot="10800000">
            <a:off x="3541600" y="13764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52"/>
          <p:cNvGrpSpPr/>
          <p:nvPr/>
        </p:nvGrpSpPr>
        <p:grpSpPr>
          <a:xfrm>
            <a:off x="374650" y="539501"/>
            <a:ext cx="8287200" cy="3393549"/>
            <a:chOff x="374650" y="539501"/>
            <a:chExt cx="8287200" cy="3393549"/>
          </a:xfrm>
        </p:grpSpPr>
        <p:sp>
          <p:nvSpPr>
            <p:cNvPr id="1431" name="Google Shape;1431;p52"/>
            <p:cNvSpPr/>
            <p:nvPr/>
          </p:nvSpPr>
          <p:spPr>
            <a:xfrm flipH="1" rot="10800000">
              <a:off x="8520550" y="24585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74650" y="379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6786250" y="347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2097875" y="22760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7321425" y="8112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6" name="Google Shape;1436;p52"/>
            <p:cNvGrpSpPr/>
            <p:nvPr/>
          </p:nvGrpSpPr>
          <p:grpSpPr>
            <a:xfrm rot="-7546048">
              <a:off x="7202709" y="2208218"/>
              <a:ext cx="161701" cy="641985"/>
              <a:chOff x="7004550" y="3676293"/>
              <a:chExt cx="161700" cy="641982"/>
            </a:xfrm>
          </p:grpSpPr>
          <p:sp>
            <p:nvSpPr>
              <p:cNvPr id="1437" name="Google Shape;1437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1442" name="Google Shape;1442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7" name="Google Shape;1467;p52"/>
          <p:cNvSpPr txBox="1"/>
          <p:nvPr>
            <p:ph idx="4294967295" type="subTitle"/>
          </p:nvPr>
        </p:nvSpPr>
        <p:spPr>
          <a:xfrm>
            <a:off x="3568600" y="1517725"/>
            <a:ext cx="2586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Graphs and matrices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3"/>
          <p:cNvSpPr txBox="1"/>
          <p:nvPr>
            <p:ph type="title"/>
          </p:nvPr>
        </p:nvSpPr>
        <p:spPr>
          <a:xfrm>
            <a:off x="717463" y="166250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 Heat Map</a:t>
            </a:r>
            <a:endParaRPr/>
          </a:p>
        </p:txBody>
      </p:sp>
      <p:pic>
        <p:nvPicPr>
          <p:cNvPr id="1473" name="Google Shape;14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38" y="831300"/>
            <a:ext cx="5907924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