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3640" r:id="rId2"/>
    <p:sldId id="3694" r:id="rId3"/>
    <p:sldId id="3697" r:id="rId4"/>
    <p:sldId id="3700" r:id="rId5"/>
    <p:sldId id="3708" r:id="rId6"/>
    <p:sldId id="3702" r:id="rId7"/>
    <p:sldId id="3710" r:id="rId8"/>
    <p:sldId id="3719" r:id="rId9"/>
    <p:sldId id="3720" r:id="rId10"/>
    <p:sldId id="3704" r:id="rId11"/>
    <p:sldId id="3705" r:id="rId12"/>
    <p:sldId id="3706" r:id="rId13"/>
    <p:sldId id="364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36FF"/>
    <a:srgbClr val="4AAEFC"/>
    <a:srgbClr val="434ACF"/>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1FCF10-5699-95FC-9B4F-36845BFB3521}" v="26" dt="2023-03-29T15:53:07.411"/>
    <p1510:client id="{40C6F6DB-8D50-9BA2-60F1-4C998D0A35D3}" v="11" dt="2023-02-15T04:28:21.248"/>
    <p1510:client id="{57530399-C733-3A8D-D414-1F988B0B1E13}" v="18" dt="2023-02-14T16:32:08.563"/>
    <p1510:client id="{B91FF255-AAC8-44DA-7DC9-0487ED4A310A}" v="1364" dt="2023-02-15T08:00:13.125"/>
    <p1510:client id="{E11DA720-0A97-1C89-13E6-1E31084E72AF}" v="38" dt="2023-03-29T08:30:06.7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13" autoAdjust="0"/>
    <p:restoredTop sz="96327"/>
  </p:normalViewPr>
  <p:slideViewPr>
    <p:cSldViewPr snapToGrid="0" snapToObjects="1">
      <p:cViewPr varScale="1">
        <p:scale>
          <a:sx n="69" d="100"/>
          <a:sy n="69" d="100"/>
        </p:scale>
        <p:origin x="432" y="5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urav Gourav" userId="S::500083993@stu.upes.ac.in::5998e55f-6b2f-4833-ad6b-27d50d5c0e1d" providerId="AD" clId="Web-{57530399-C733-3A8D-D414-1F988B0B1E13}"/>
    <pc:docChg chg="delSld modSld">
      <pc:chgData name="Gourav Gourav" userId="S::500083993@stu.upes.ac.in::5998e55f-6b2f-4833-ad6b-27d50d5c0e1d" providerId="AD" clId="Web-{57530399-C733-3A8D-D414-1F988B0B1E13}" dt="2023-02-14T16:32:08.563" v="10"/>
      <pc:docMkLst>
        <pc:docMk/>
      </pc:docMkLst>
      <pc:sldChg chg="modSp">
        <pc:chgData name="Gourav Gourav" userId="S::500083993@stu.upes.ac.in::5998e55f-6b2f-4833-ad6b-27d50d5c0e1d" providerId="AD" clId="Web-{57530399-C733-3A8D-D414-1F988B0B1E13}" dt="2023-02-14T16:23:13.736" v="2" actId="20577"/>
        <pc:sldMkLst>
          <pc:docMk/>
          <pc:sldMk cId="1627799822" sldId="3640"/>
        </pc:sldMkLst>
        <pc:spChg chg="mod">
          <ac:chgData name="Gourav Gourav" userId="S::500083993@stu.upes.ac.in::5998e55f-6b2f-4833-ad6b-27d50d5c0e1d" providerId="AD" clId="Web-{57530399-C733-3A8D-D414-1F988B0B1E13}" dt="2023-02-14T16:23:13.736" v="2" actId="20577"/>
          <ac:spMkLst>
            <pc:docMk/>
            <pc:sldMk cId="1627799822" sldId="3640"/>
            <ac:spMk id="4" creationId="{00000000-0000-0000-0000-000000000000}"/>
          </ac:spMkLst>
        </pc:spChg>
      </pc:sldChg>
      <pc:sldChg chg="modSp">
        <pc:chgData name="Gourav Gourav" userId="S::500083993@stu.upes.ac.in::5998e55f-6b2f-4833-ad6b-27d50d5c0e1d" providerId="AD" clId="Web-{57530399-C733-3A8D-D414-1F988B0B1E13}" dt="2023-02-14T16:31:53.750" v="9" actId="20577"/>
        <pc:sldMkLst>
          <pc:docMk/>
          <pc:sldMk cId="480493988" sldId="3697"/>
        </pc:sldMkLst>
        <pc:spChg chg="mod">
          <ac:chgData name="Gourav Gourav" userId="S::500083993@stu.upes.ac.in::5998e55f-6b2f-4833-ad6b-27d50d5c0e1d" providerId="AD" clId="Web-{57530399-C733-3A8D-D414-1F988B0B1E13}" dt="2023-02-14T16:31:53.750" v="9" actId="20577"/>
          <ac:spMkLst>
            <pc:docMk/>
            <pc:sldMk cId="480493988" sldId="3697"/>
            <ac:spMk id="5" creationId="{03E7EF55-E154-C841-A31A-99D5EBA425EC}"/>
          </ac:spMkLst>
        </pc:spChg>
      </pc:sldChg>
      <pc:sldChg chg="del">
        <pc:chgData name="Gourav Gourav" userId="S::500083993@stu.upes.ac.in::5998e55f-6b2f-4833-ad6b-27d50d5c0e1d" providerId="AD" clId="Web-{57530399-C733-3A8D-D414-1F988B0B1E13}" dt="2023-02-14T16:32:08.563" v="10"/>
        <pc:sldMkLst>
          <pc:docMk/>
          <pc:sldMk cId="3164883613" sldId="3707"/>
        </pc:sldMkLst>
      </pc:sldChg>
    </pc:docChg>
  </pc:docChgLst>
  <pc:docChgLst>
    <pc:chgData name="Gourav Gourav" userId="S::500083993@stu.upes.ac.in::5998e55f-6b2f-4833-ad6b-27d50d5c0e1d" providerId="AD" clId="Web-{40C6F6DB-8D50-9BA2-60F1-4C998D0A35D3}"/>
    <pc:docChg chg="delSld modSld">
      <pc:chgData name="Gourav Gourav" userId="S::500083993@stu.upes.ac.in::5998e55f-6b2f-4833-ad6b-27d50d5c0e1d" providerId="AD" clId="Web-{40C6F6DB-8D50-9BA2-60F1-4C998D0A35D3}" dt="2023-02-15T04:28:21.248" v="8"/>
      <pc:docMkLst>
        <pc:docMk/>
      </pc:docMkLst>
      <pc:sldChg chg="modSp">
        <pc:chgData name="Gourav Gourav" userId="S::500083993@stu.upes.ac.in::5998e55f-6b2f-4833-ad6b-27d50d5c0e1d" providerId="AD" clId="Web-{40C6F6DB-8D50-9BA2-60F1-4C998D0A35D3}" dt="2023-02-15T04:12:15.254" v="2" actId="20577"/>
        <pc:sldMkLst>
          <pc:docMk/>
          <pc:sldMk cId="2507963610" sldId="3700"/>
        </pc:sldMkLst>
        <pc:spChg chg="mod">
          <ac:chgData name="Gourav Gourav" userId="S::500083993@stu.upes.ac.in::5998e55f-6b2f-4833-ad6b-27d50d5c0e1d" providerId="AD" clId="Web-{40C6F6DB-8D50-9BA2-60F1-4C998D0A35D3}" dt="2023-02-15T04:12:15.254" v="2" actId="20577"/>
          <ac:spMkLst>
            <pc:docMk/>
            <pc:sldMk cId="2507963610" sldId="3700"/>
            <ac:spMk id="5" creationId="{CBE2FB52-08FB-EF4A-8355-9F2324F01654}"/>
          </ac:spMkLst>
        </pc:spChg>
      </pc:sldChg>
      <pc:sldChg chg="del">
        <pc:chgData name="Gourav Gourav" userId="S::500083993@stu.upes.ac.in::5998e55f-6b2f-4833-ad6b-27d50d5c0e1d" providerId="AD" clId="Web-{40C6F6DB-8D50-9BA2-60F1-4C998D0A35D3}" dt="2023-02-15T04:28:15.622" v="3"/>
        <pc:sldMkLst>
          <pc:docMk/>
          <pc:sldMk cId="146036864" sldId="3713"/>
        </pc:sldMkLst>
      </pc:sldChg>
      <pc:sldChg chg="del">
        <pc:chgData name="Gourav Gourav" userId="S::500083993@stu.upes.ac.in::5998e55f-6b2f-4833-ad6b-27d50d5c0e1d" providerId="AD" clId="Web-{40C6F6DB-8D50-9BA2-60F1-4C998D0A35D3}" dt="2023-02-15T04:28:17.169" v="4"/>
        <pc:sldMkLst>
          <pc:docMk/>
          <pc:sldMk cId="353548204" sldId="3714"/>
        </pc:sldMkLst>
      </pc:sldChg>
      <pc:sldChg chg="del">
        <pc:chgData name="Gourav Gourav" userId="S::500083993@stu.upes.ac.in::5998e55f-6b2f-4833-ad6b-27d50d5c0e1d" providerId="AD" clId="Web-{40C6F6DB-8D50-9BA2-60F1-4C998D0A35D3}" dt="2023-02-15T04:28:19.435" v="6"/>
        <pc:sldMkLst>
          <pc:docMk/>
          <pc:sldMk cId="41258459" sldId="3715"/>
        </pc:sldMkLst>
      </pc:sldChg>
      <pc:sldChg chg="del">
        <pc:chgData name="Gourav Gourav" userId="S::500083993@stu.upes.ac.in::5998e55f-6b2f-4833-ad6b-27d50d5c0e1d" providerId="AD" clId="Web-{40C6F6DB-8D50-9BA2-60F1-4C998D0A35D3}" dt="2023-02-15T04:28:18.279" v="5"/>
        <pc:sldMkLst>
          <pc:docMk/>
          <pc:sldMk cId="1900634610" sldId="3716"/>
        </pc:sldMkLst>
      </pc:sldChg>
      <pc:sldChg chg="del">
        <pc:chgData name="Gourav Gourav" userId="S::500083993@stu.upes.ac.in::5998e55f-6b2f-4833-ad6b-27d50d5c0e1d" providerId="AD" clId="Web-{40C6F6DB-8D50-9BA2-60F1-4C998D0A35D3}" dt="2023-02-15T04:28:20.388" v="7"/>
        <pc:sldMkLst>
          <pc:docMk/>
          <pc:sldMk cId="3853641941" sldId="3717"/>
        </pc:sldMkLst>
      </pc:sldChg>
      <pc:sldChg chg="del">
        <pc:chgData name="Gourav Gourav" userId="S::500083993@stu.upes.ac.in::5998e55f-6b2f-4833-ad6b-27d50d5c0e1d" providerId="AD" clId="Web-{40C6F6DB-8D50-9BA2-60F1-4C998D0A35D3}" dt="2023-02-15T04:28:21.248" v="8"/>
        <pc:sldMkLst>
          <pc:docMk/>
          <pc:sldMk cId="2488355639" sldId="3718"/>
        </pc:sldMkLst>
      </pc:sldChg>
    </pc:docChg>
  </pc:docChgLst>
  <pc:docChgLst>
    <pc:chgData name="HARSHIT SHARMA" userId="S::500082642@stu.upes.ac.in::199ad284-b59d-45d9-9f1d-592b21c5c326" providerId="AD" clId="Web-{E11DA720-0A97-1C89-13E6-1E31084E72AF}"/>
    <pc:docChg chg="modSld">
      <pc:chgData name="HARSHIT SHARMA" userId="S::500082642@stu.upes.ac.in::199ad284-b59d-45d9-9f1d-592b21c5c326" providerId="AD" clId="Web-{E11DA720-0A97-1C89-13E6-1E31084E72AF}" dt="2023-03-29T08:30:05.738" v="30"/>
      <pc:docMkLst>
        <pc:docMk/>
      </pc:docMkLst>
      <pc:sldChg chg="modSp">
        <pc:chgData name="HARSHIT SHARMA" userId="S::500082642@stu.upes.ac.in::199ad284-b59d-45d9-9f1d-592b21c5c326" providerId="AD" clId="Web-{E11DA720-0A97-1C89-13E6-1E31084E72AF}" dt="2023-03-29T08:27:13.562" v="2" actId="20577"/>
        <pc:sldMkLst>
          <pc:docMk/>
          <pc:sldMk cId="1627799822" sldId="3640"/>
        </pc:sldMkLst>
        <pc:spChg chg="mod">
          <ac:chgData name="HARSHIT SHARMA" userId="S::500082642@stu.upes.ac.in::199ad284-b59d-45d9-9f1d-592b21c5c326" providerId="AD" clId="Web-{E11DA720-0A97-1C89-13E6-1E31084E72AF}" dt="2023-03-29T08:27:13.562" v="2" actId="20577"/>
          <ac:spMkLst>
            <pc:docMk/>
            <pc:sldMk cId="1627799822" sldId="3640"/>
            <ac:spMk id="10" creationId="{C2F12844-7D7B-9449-9B33-46EA047F7017}"/>
          </ac:spMkLst>
        </pc:spChg>
      </pc:sldChg>
      <pc:sldChg chg="modSp">
        <pc:chgData name="HARSHIT SHARMA" userId="S::500082642@stu.upes.ac.in::199ad284-b59d-45d9-9f1d-592b21c5c326" providerId="AD" clId="Web-{E11DA720-0A97-1C89-13E6-1E31084E72AF}" dt="2023-03-29T08:30:05.738" v="30"/>
        <pc:sldMkLst>
          <pc:docMk/>
          <pc:sldMk cId="3871416134" sldId="3705"/>
        </pc:sldMkLst>
        <pc:graphicFrameChg chg="mod modGraphic">
          <ac:chgData name="HARSHIT SHARMA" userId="S::500082642@stu.upes.ac.in::199ad284-b59d-45d9-9f1d-592b21c5c326" providerId="AD" clId="Web-{E11DA720-0A97-1C89-13E6-1E31084E72AF}" dt="2023-03-29T08:30:05.738" v="30"/>
          <ac:graphicFrameMkLst>
            <pc:docMk/>
            <pc:sldMk cId="3871416134" sldId="3705"/>
            <ac:graphicFrameMk id="4" creationId="{61D1F7CE-B459-5344-8956-B3D78E129296}"/>
          </ac:graphicFrameMkLst>
        </pc:graphicFrameChg>
      </pc:sldChg>
    </pc:docChg>
  </pc:docChgLst>
  <pc:docChgLst>
    <pc:chgData name="Guest User" userId="S::urn:spo:anon#86400006d41814d04f161074dccd17140cdd71af387970d9d0fec7d305c8cf24::" providerId="AD" clId="Web-{B91FF255-AAC8-44DA-7DC9-0487ED4A310A}"/>
    <pc:docChg chg="delSld modSld">
      <pc:chgData name="Guest User" userId="S::urn:spo:anon#86400006d41814d04f161074dccd17140cdd71af387970d9d0fec7d305c8cf24::" providerId="AD" clId="Web-{B91FF255-AAC8-44DA-7DC9-0487ED4A310A}" dt="2023-02-15T08:00:10.031" v="826" actId="20577"/>
      <pc:docMkLst>
        <pc:docMk/>
      </pc:docMkLst>
      <pc:sldChg chg="modSp">
        <pc:chgData name="Guest User" userId="S::urn:spo:anon#86400006d41814d04f161074dccd17140cdd71af387970d9d0fec7d305c8cf24::" providerId="AD" clId="Web-{B91FF255-AAC8-44DA-7DC9-0487ED4A310A}" dt="2023-02-15T06:03:40.098" v="120" actId="20577"/>
        <pc:sldMkLst>
          <pc:docMk/>
          <pc:sldMk cId="1627799822" sldId="3640"/>
        </pc:sldMkLst>
        <pc:spChg chg="mod">
          <ac:chgData name="Guest User" userId="S::urn:spo:anon#86400006d41814d04f161074dccd17140cdd71af387970d9d0fec7d305c8cf24::" providerId="AD" clId="Web-{B91FF255-AAC8-44DA-7DC9-0487ED4A310A}" dt="2023-02-15T05:59:09.497" v="96" actId="20577"/>
          <ac:spMkLst>
            <pc:docMk/>
            <pc:sldMk cId="1627799822" sldId="3640"/>
            <ac:spMk id="10" creationId="{C2F12844-7D7B-9449-9B33-46EA047F7017}"/>
          </ac:spMkLst>
        </pc:spChg>
        <pc:spChg chg="mod">
          <ac:chgData name="Guest User" userId="S::urn:spo:anon#86400006d41814d04f161074dccd17140cdd71af387970d9d0fec7d305c8cf24::" providerId="AD" clId="Web-{B91FF255-AAC8-44DA-7DC9-0487ED4A310A}" dt="2023-02-15T06:03:40.098" v="120" actId="20577"/>
          <ac:spMkLst>
            <pc:docMk/>
            <pc:sldMk cId="1627799822" sldId="3640"/>
            <ac:spMk id="12" creationId="{0581529D-3593-AE4E-9F50-CD8F5082B00A}"/>
          </ac:spMkLst>
        </pc:spChg>
      </pc:sldChg>
      <pc:sldChg chg="modSp">
        <pc:chgData name="Guest User" userId="S::urn:spo:anon#86400006d41814d04f161074dccd17140cdd71af387970d9d0fec7d305c8cf24::" providerId="AD" clId="Web-{B91FF255-AAC8-44DA-7DC9-0487ED4A310A}" dt="2023-02-15T07:37:10.749" v="482" actId="20577"/>
        <pc:sldMkLst>
          <pc:docMk/>
          <pc:sldMk cId="3879729395" sldId="3694"/>
        </pc:sldMkLst>
        <pc:spChg chg="mod">
          <ac:chgData name="Guest User" userId="S::urn:spo:anon#86400006d41814d04f161074dccd17140cdd71af387970d9d0fec7d305c8cf24::" providerId="AD" clId="Web-{B91FF255-AAC8-44DA-7DC9-0487ED4A310A}" dt="2023-02-15T07:37:10.749" v="482" actId="20577"/>
          <ac:spMkLst>
            <pc:docMk/>
            <pc:sldMk cId="3879729395" sldId="3694"/>
            <ac:spMk id="3" creationId="{66168532-D141-4AB0-BD29-1663F2877B3E}"/>
          </ac:spMkLst>
        </pc:spChg>
      </pc:sldChg>
      <pc:sldChg chg="modSp">
        <pc:chgData name="Guest User" userId="S::urn:spo:anon#86400006d41814d04f161074dccd17140cdd71af387970d9d0fec7d305c8cf24::" providerId="AD" clId="Web-{B91FF255-AAC8-44DA-7DC9-0487ED4A310A}" dt="2023-02-15T07:33:25.460" v="445" actId="20577"/>
        <pc:sldMkLst>
          <pc:docMk/>
          <pc:sldMk cId="480493988" sldId="3697"/>
        </pc:sldMkLst>
        <pc:spChg chg="mod">
          <ac:chgData name="Guest User" userId="S::urn:spo:anon#86400006d41814d04f161074dccd17140cdd71af387970d9d0fec7d305c8cf24::" providerId="AD" clId="Web-{B91FF255-AAC8-44DA-7DC9-0487ED4A310A}" dt="2023-02-15T07:33:25.460" v="445" actId="20577"/>
          <ac:spMkLst>
            <pc:docMk/>
            <pc:sldMk cId="480493988" sldId="3697"/>
            <ac:spMk id="2" creationId="{B2EC635B-D8A3-4A72-8304-20FFBA5D21A3}"/>
          </ac:spMkLst>
        </pc:spChg>
        <pc:spChg chg="mod">
          <ac:chgData name="Guest User" userId="S::urn:spo:anon#86400006d41814d04f161074dccd17140cdd71af387970d9d0fec7d305c8cf24::" providerId="AD" clId="Web-{B91FF255-AAC8-44DA-7DC9-0487ED4A310A}" dt="2023-02-15T07:31:45.284" v="432" actId="20577"/>
          <ac:spMkLst>
            <pc:docMk/>
            <pc:sldMk cId="480493988" sldId="3697"/>
            <ac:spMk id="5" creationId="{03E7EF55-E154-C841-A31A-99D5EBA425EC}"/>
          </ac:spMkLst>
        </pc:spChg>
      </pc:sldChg>
      <pc:sldChg chg="modSp">
        <pc:chgData name="Guest User" userId="S::urn:spo:anon#86400006d41814d04f161074dccd17140cdd71af387970d9d0fec7d305c8cf24::" providerId="AD" clId="Web-{B91FF255-AAC8-44DA-7DC9-0487ED4A310A}" dt="2023-02-15T07:33:59.836" v="454" actId="20577"/>
        <pc:sldMkLst>
          <pc:docMk/>
          <pc:sldMk cId="2507963610" sldId="3700"/>
        </pc:sldMkLst>
        <pc:spChg chg="mod">
          <ac:chgData name="Guest User" userId="S::urn:spo:anon#86400006d41814d04f161074dccd17140cdd71af387970d9d0fec7d305c8cf24::" providerId="AD" clId="Web-{B91FF255-AAC8-44DA-7DC9-0487ED4A310A}" dt="2023-02-15T07:32:18.770" v="436" actId="1076"/>
          <ac:spMkLst>
            <pc:docMk/>
            <pc:sldMk cId="2507963610" sldId="3700"/>
            <ac:spMk id="2" creationId="{B2EC635B-D8A3-4A72-8304-20FFBA5D21A3}"/>
          </ac:spMkLst>
        </pc:spChg>
        <pc:spChg chg="mod">
          <ac:chgData name="Guest User" userId="S::urn:spo:anon#86400006d41814d04f161074dccd17140cdd71af387970d9d0fec7d305c8cf24::" providerId="AD" clId="Web-{B91FF255-AAC8-44DA-7DC9-0487ED4A310A}" dt="2023-02-15T07:33:59.836" v="454" actId="20577"/>
          <ac:spMkLst>
            <pc:docMk/>
            <pc:sldMk cId="2507963610" sldId="3700"/>
            <ac:spMk id="5" creationId="{CBE2FB52-08FB-EF4A-8355-9F2324F01654}"/>
          </ac:spMkLst>
        </pc:spChg>
      </pc:sldChg>
      <pc:sldChg chg="del">
        <pc:chgData name="Guest User" userId="S::urn:spo:anon#86400006d41814d04f161074dccd17140cdd71af387970d9d0fec7d305c8cf24::" providerId="AD" clId="Web-{B91FF255-AAC8-44DA-7DC9-0487ED4A310A}" dt="2023-02-15T07:27:06.837" v="420"/>
        <pc:sldMkLst>
          <pc:docMk/>
          <pc:sldMk cId="2314005441" sldId="3701"/>
        </pc:sldMkLst>
      </pc:sldChg>
      <pc:sldChg chg="modSp">
        <pc:chgData name="Guest User" userId="S::urn:spo:anon#86400006d41814d04f161074dccd17140cdd71af387970d9d0fec7d305c8cf24::" providerId="AD" clId="Web-{B91FF255-AAC8-44DA-7DC9-0487ED4A310A}" dt="2023-02-15T07:33:09.303" v="444" actId="1076"/>
        <pc:sldMkLst>
          <pc:docMk/>
          <pc:sldMk cId="579667511" sldId="3702"/>
        </pc:sldMkLst>
        <pc:spChg chg="mod">
          <ac:chgData name="Guest User" userId="S::urn:spo:anon#86400006d41814d04f161074dccd17140cdd71af387970d9d0fec7d305c8cf24::" providerId="AD" clId="Web-{B91FF255-AAC8-44DA-7DC9-0487ED4A310A}" dt="2023-02-15T07:32:48.521" v="442" actId="1076"/>
          <ac:spMkLst>
            <pc:docMk/>
            <pc:sldMk cId="579667511" sldId="3702"/>
            <ac:spMk id="2" creationId="{B2EC635B-D8A3-4A72-8304-20FFBA5D21A3}"/>
          </ac:spMkLst>
        </pc:spChg>
        <pc:spChg chg="mod">
          <ac:chgData name="Guest User" userId="S::urn:spo:anon#86400006d41814d04f161074dccd17140cdd71af387970d9d0fec7d305c8cf24::" providerId="AD" clId="Web-{B91FF255-AAC8-44DA-7DC9-0487ED4A310A}" dt="2023-02-15T07:33:00.084" v="443" actId="1076"/>
          <ac:spMkLst>
            <pc:docMk/>
            <pc:sldMk cId="579667511" sldId="3702"/>
            <ac:spMk id="5" creationId="{BFFF4C72-30E6-1C41-A563-244A86C44048}"/>
          </ac:spMkLst>
        </pc:spChg>
        <pc:spChg chg="mod">
          <ac:chgData name="Guest User" userId="S::urn:spo:anon#86400006d41814d04f161074dccd17140cdd71af387970d9d0fec7d305c8cf24::" providerId="AD" clId="Web-{B91FF255-AAC8-44DA-7DC9-0487ED4A310A}" dt="2023-02-15T07:33:09.303" v="444" actId="1076"/>
          <ac:spMkLst>
            <pc:docMk/>
            <pc:sldMk cId="579667511" sldId="3702"/>
            <ac:spMk id="7" creationId="{4B6514C4-30FA-6043-89BA-B7447FCFE781}"/>
          </ac:spMkLst>
        </pc:spChg>
      </pc:sldChg>
      <pc:sldChg chg="del">
        <pc:chgData name="Guest User" userId="S::urn:spo:anon#86400006d41814d04f161074dccd17140cdd71af387970d9d0fec7d305c8cf24::" providerId="AD" clId="Web-{B91FF255-AAC8-44DA-7DC9-0487ED4A310A}" dt="2023-02-15T07:34:55.166" v="458"/>
        <pc:sldMkLst>
          <pc:docMk/>
          <pc:sldMk cId="2374755005" sldId="3703"/>
        </pc:sldMkLst>
      </pc:sldChg>
      <pc:sldChg chg="addSp delSp modSp">
        <pc:chgData name="Guest User" userId="S::urn:spo:anon#86400006d41814d04f161074dccd17140cdd71af387970d9d0fec7d305c8cf24::" providerId="AD" clId="Web-{B91FF255-AAC8-44DA-7DC9-0487ED4A310A}" dt="2023-02-15T07:39:05.284" v="505" actId="20577"/>
        <pc:sldMkLst>
          <pc:docMk/>
          <pc:sldMk cId="2743588701" sldId="3704"/>
        </pc:sldMkLst>
        <pc:spChg chg="mod">
          <ac:chgData name="Guest User" userId="S::urn:spo:anon#86400006d41814d04f161074dccd17140cdd71af387970d9d0fec7d305c8cf24::" providerId="AD" clId="Web-{B91FF255-AAC8-44DA-7DC9-0487ED4A310A}" dt="2023-02-15T07:37:35.624" v="489" actId="1076"/>
          <ac:spMkLst>
            <pc:docMk/>
            <pc:sldMk cId="2743588701" sldId="3704"/>
            <ac:spMk id="2" creationId="{B2EC635B-D8A3-4A72-8304-20FFBA5D21A3}"/>
          </ac:spMkLst>
        </pc:spChg>
        <pc:spChg chg="mod">
          <ac:chgData name="Guest User" userId="S::urn:spo:anon#86400006d41814d04f161074dccd17140cdd71af387970d9d0fec7d305c8cf24::" providerId="AD" clId="Web-{B91FF255-AAC8-44DA-7DC9-0487ED4A310A}" dt="2023-02-15T07:39:05.284" v="505" actId="20577"/>
          <ac:spMkLst>
            <pc:docMk/>
            <pc:sldMk cId="2743588701" sldId="3704"/>
            <ac:spMk id="15" creationId="{8D51A1C7-2677-C847-8710-F804B10E77EB}"/>
          </ac:spMkLst>
        </pc:spChg>
        <pc:picChg chg="add mod">
          <ac:chgData name="Guest User" userId="S::urn:spo:anon#86400006d41814d04f161074dccd17140cdd71af387970d9d0fec7d305c8cf24::" providerId="AD" clId="Web-{B91FF255-AAC8-44DA-7DC9-0487ED4A310A}" dt="2023-02-15T07:38:36.205" v="495" actId="14100"/>
          <ac:picMkLst>
            <pc:docMk/>
            <pc:sldMk cId="2743588701" sldId="3704"/>
            <ac:picMk id="3" creationId="{E4BC55FE-AA95-3D10-7FB8-9464773CB5EB}"/>
          </ac:picMkLst>
        </pc:picChg>
        <pc:picChg chg="del">
          <ac:chgData name="Guest User" userId="S::urn:spo:anon#86400006d41814d04f161074dccd17140cdd71af387970d9d0fec7d305c8cf24::" providerId="AD" clId="Web-{B91FF255-AAC8-44DA-7DC9-0487ED4A310A}" dt="2023-02-15T07:37:21.171" v="483"/>
          <ac:picMkLst>
            <pc:docMk/>
            <pc:sldMk cId="2743588701" sldId="3704"/>
            <ac:picMk id="5" creationId="{A3E1B3A3-A7E6-264D-9DF6-CC61591F4085}"/>
          </ac:picMkLst>
        </pc:picChg>
        <pc:picChg chg="del">
          <ac:chgData name="Guest User" userId="S::urn:spo:anon#86400006d41814d04f161074dccd17140cdd71af387970d9d0fec7d305c8cf24::" providerId="AD" clId="Web-{B91FF255-AAC8-44DA-7DC9-0487ED4A310A}" dt="2023-02-15T07:38:01.891" v="491"/>
          <ac:picMkLst>
            <pc:docMk/>
            <pc:sldMk cId="2743588701" sldId="3704"/>
            <ac:picMk id="7" creationId="{461418DD-9725-C14A-87C5-05712D5F2D57}"/>
          </ac:picMkLst>
        </pc:picChg>
        <pc:picChg chg="del">
          <ac:chgData name="Guest User" userId="S::urn:spo:anon#86400006d41814d04f161074dccd17140cdd71af387970d9d0fec7d305c8cf24::" providerId="AD" clId="Web-{B91FF255-AAC8-44DA-7DC9-0487ED4A310A}" dt="2023-02-15T07:37:59.563" v="490"/>
          <ac:picMkLst>
            <pc:docMk/>
            <pc:sldMk cId="2743588701" sldId="3704"/>
            <ac:picMk id="8" creationId="{4F41188C-F2FB-4242-BAA9-39176112FBFE}"/>
          </ac:picMkLst>
        </pc:picChg>
        <pc:picChg chg="del">
          <ac:chgData name="Guest User" userId="S::urn:spo:anon#86400006d41814d04f161074dccd17140cdd71af387970d9d0fec7d305c8cf24::" providerId="AD" clId="Web-{B91FF255-AAC8-44DA-7DC9-0487ED4A310A}" dt="2023-02-15T07:37:25.812" v="488"/>
          <ac:picMkLst>
            <pc:docMk/>
            <pc:sldMk cId="2743588701" sldId="3704"/>
            <ac:picMk id="9" creationId="{07222568-F2BA-714B-A7F6-FA5099F008A5}"/>
          </ac:picMkLst>
        </pc:picChg>
        <pc:picChg chg="del">
          <ac:chgData name="Guest User" userId="S::urn:spo:anon#86400006d41814d04f161074dccd17140cdd71af387970d9d0fec7d305c8cf24::" providerId="AD" clId="Web-{B91FF255-AAC8-44DA-7DC9-0487ED4A310A}" dt="2023-02-15T07:37:25.812" v="487"/>
          <ac:picMkLst>
            <pc:docMk/>
            <pc:sldMk cId="2743588701" sldId="3704"/>
            <ac:picMk id="10" creationId="{C928FEF2-AFBA-0F4B-8D71-55D0FCCCE33A}"/>
          </ac:picMkLst>
        </pc:picChg>
        <pc:picChg chg="del">
          <ac:chgData name="Guest User" userId="S::urn:spo:anon#86400006d41814d04f161074dccd17140cdd71af387970d9d0fec7d305c8cf24::" providerId="AD" clId="Web-{B91FF255-AAC8-44DA-7DC9-0487ED4A310A}" dt="2023-02-15T07:37:25.812" v="486"/>
          <ac:picMkLst>
            <pc:docMk/>
            <pc:sldMk cId="2743588701" sldId="3704"/>
            <ac:picMk id="11" creationId="{C08B0A48-175C-B843-BC37-A8D880ECD250}"/>
          </ac:picMkLst>
        </pc:picChg>
        <pc:picChg chg="del">
          <ac:chgData name="Guest User" userId="S::urn:spo:anon#86400006d41814d04f161074dccd17140cdd71af387970d9d0fec7d305c8cf24::" providerId="AD" clId="Web-{B91FF255-AAC8-44DA-7DC9-0487ED4A310A}" dt="2023-02-15T07:37:25.812" v="485"/>
          <ac:picMkLst>
            <pc:docMk/>
            <pc:sldMk cId="2743588701" sldId="3704"/>
            <ac:picMk id="12" creationId="{4FEEA871-C86B-F142-88F2-BBA850679A30}"/>
          </ac:picMkLst>
        </pc:picChg>
        <pc:picChg chg="del">
          <ac:chgData name="Guest User" userId="S::urn:spo:anon#86400006d41814d04f161074dccd17140cdd71af387970d9d0fec7d305c8cf24::" providerId="AD" clId="Web-{B91FF255-AAC8-44DA-7DC9-0487ED4A310A}" dt="2023-02-15T07:37:25.812" v="484"/>
          <ac:picMkLst>
            <pc:docMk/>
            <pc:sldMk cId="2743588701" sldId="3704"/>
            <ac:picMk id="13" creationId="{1A662587-2EE2-8C47-8E59-40B4B456AF38}"/>
          </ac:picMkLst>
        </pc:picChg>
      </pc:sldChg>
      <pc:sldChg chg="delSp modSp">
        <pc:chgData name="Guest User" userId="S::urn:spo:anon#86400006d41814d04f161074dccd17140cdd71af387970d9d0fec7d305c8cf24::" providerId="AD" clId="Web-{B91FF255-AAC8-44DA-7DC9-0487ED4A310A}" dt="2023-02-15T07:44:05.060" v="636"/>
        <pc:sldMkLst>
          <pc:docMk/>
          <pc:sldMk cId="3871416134" sldId="3705"/>
        </pc:sldMkLst>
        <pc:spChg chg="del">
          <ac:chgData name="Guest User" userId="S::urn:spo:anon#86400006d41814d04f161074dccd17140cdd71af387970d9d0fec7d305c8cf24::" providerId="AD" clId="Web-{B91FF255-AAC8-44DA-7DC9-0487ED4A310A}" dt="2023-02-15T07:40:19.255" v="516"/>
          <ac:spMkLst>
            <pc:docMk/>
            <pc:sldMk cId="3871416134" sldId="3705"/>
            <ac:spMk id="5" creationId="{73565A42-7608-1646-8497-F4569B2A1E48}"/>
          </ac:spMkLst>
        </pc:spChg>
        <pc:graphicFrameChg chg="mod modGraphic">
          <ac:chgData name="Guest User" userId="S::urn:spo:anon#86400006d41814d04f161074dccd17140cdd71af387970d9d0fec7d305c8cf24::" providerId="AD" clId="Web-{B91FF255-AAC8-44DA-7DC9-0487ED4A310A}" dt="2023-02-15T07:44:05.060" v="636"/>
          <ac:graphicFrameMkLst>
            <pc:docMk/>
            <pc:sldMk cId="3871416134" sldId="3705"/>
            <ac:graphicFrameMk id="4" creationId="{61D1F7CE-B459-5344-8956-B3D78E129296}"/>
          </ac:graphicFrameMkLst>
        </pc:graphicFrameChg>
      </pc:sldChg>
      <pc:sldChg chg="modSp">
        <pc:chgData name="Guest User" userId="S::urn:spo:anon#86400006d41814d04f161074dccd17140cdd71af387970d9d0fec7d305c8cf24::" providerId="AD" clId="Web-{B91FF255-AAC8-44DA-7DC9-0487ED4A310A}" dt="2023-02-15T07:45:19.328" v="661" actId="20577"/>
        <pc:sldMkLst>
          <pc:docMk/>
          <pc:sldMk cId="1359081233" sldId="3706"/>
        </pc:sldMkLst>
        <pc:spChg chg="mod">
          <ac:chgData name="Guest User" userId="S::urn:spo:anon#86400006d41814d04f161074dccd17140cdd71af387970d9d0fec7d305c8cf24::" providerId="AD" clId="Web-{B91FF255-AAC8-44DA-7DC9-0487ED4A310A}" dt="2023-02-15T07:45:19.328" v="661" actId="20577"/>
          <ac:spMkLst>
            <pc:docMk/>
            <pc:sldMk cId="1359081233" sldId="3706"/>
            <ac:spMk id="2" creationId="{B2EC635B-D8A3-4A72-8304-20FFBA5D21A3}"/>
          </ac:spMkLst>
        </pc:spChg>
        <pc:spChg chg="mod">
          <ac:chgData name="Guest User" userId="S::urn:spo:anon#86400006d41814d04f161074dccd17140cdd71af387970d9d0fec7d305c8cf24::" providerId="AD" clId="Web-{B91FF255-AAC8-44DA-7DC9-0487ED4A310A}" dt="2023-02-15T07:44:42.702" v="643" actId="20577"/>
          <ac:spMkLst>
            <pc:docMk/>
            <pc:sldMk cId="1359081233" sldId="3706"/>
            <ac:spMk id="5" creationId="{C7E137D0-E94E-7146-8386-1A7FB5C0ABDC}"/>
          </ac:spMkLst>
        </pc:spChg>
      </pc:sldChg>
      <pc:sldChg chg="addSp delSp modSp">
        <pc:chgData name="Guest User" userId="S::urn:spo:anon#86400006d41814d04f161074dccd17140cdd71af387970d9d0fec7d305c8cf24::" providerId="AD" clId="Web-{B91FF255-AAC8-44DA-7DC9-0487ED4A310A}" dt="2023-02-15T07:33:41.976" v="446" actId="20577"/>
        <pc:sldMkLst>
          <pc:docMk/>
          <pc:sldMk cId="1617808545" sldId="3708"/>
        </pc:sldMkLst>
        <pc:spChg chg="add del mod">
          <ac:chgData name="Guest User" userId="S::urn:spo:anon#86400006d41814d04f161074dccd17140cdd71af387970d9d0fec7d305c8cf24::" providerId="AD" clId="Web-{B91FF255-AAC8-44DA-7DC9-0487ED4A310A}" dt="2023-02-15T07:32:39.614" v="439" actId="20577"/>
          <ac:spMkLst>
            <pc:docMk/>
            <pc:sldMk cId="1617808545" sldId="3708"/>
            <ac:spMk id="2" creationId="{B2EC635B-D8A3-4A72-8304-20FFBA5D21A3}"/>
          </ac:spMkLst>
        </pc:spChg>
        <pc:spChg chg="mod">
          <ac:chgData name="Guest User" userId="S::urn:spo:anon#86400006d41814d04f161074dccd17140cdd71af387970d9d0fec7d305c8cf24::" providerId="AD" clId="Web-{B91FF255-AAC8-44DA-7DC9-0487ED4A310A}" dt="2023-02-15T07:33:41.976" v="446" actId="20577"/>
          <ac:spMkLst>
            <pc:docMk/>
            <pc:sldMk cId="1617808545" sldId="3708"/>
            <ac:spMk id="3" creationId="{66168532-D141-4AB0-BD29-1663F2877B3E}"/>
          </ac:spMkLst>
        </pc:spChg>
      </pc:sldChg>
      <pc:sldChg chg="addSp delSp modSp">
        <pc:chgData name="Guest User" userId="S::urn:spo:anon#86400006d41814d04f161074dccd17140cdd71af387970d9d0fec7d305c8cf24::" providerId="AD" clId="Web-{B91FF255-AAC8-44DA-7DC9-0487ED4A310A}" dt="2023-02-15T07:59:58.171" v="823" actId="20577"/>
        <pc:sldMkLst>
          <pc:docMk/>
          <pc:sldMk cId="2060221956" sldId="3710"/>
        </pc:sldMkLst>
        <pc:spChg chg="mod">
          <ac:chgData name="Guest User" userId="S::urn:spo:anon#86400006d41814d04f161074dccd17140cdd71af387970d9d0fec7d305c8cf24::" providerId="AD" clId="Web-{B91FF255-AAC8-44DA-7DC9-0487ED4A310A}" dt="2023-02-15T07:59:58.171" v="823" actId="20577"/>
          <ac:spMkLst>
            <pc:docMk/>
            <pc:sldMk cId="2060221956" sldId="3710"/>
            <ac:spMk id="2" creationId="{B2EC635B-D8A3-4A72-8304-20FFBA5D21A3}"/>
          </ac:spMkLst>
        </pc:spChg>
        <pc:spChg chg="mod">
          <ac:chgData name="Guest User" userId="S::urn:spo:anon#86400006d41814d04f161074dccd17140cdd71af387970d9d0fec7d305c8cf24::" providerId="AD" clId="Web-{B91FF255-AAC8-44DA-7DC9-0487ED4A310A}" dt="2023-02-15T07:36:32.966" v="471" actId="20577"/>
          <ac:spMkLst>
            <pc:docMk/>
            <pc:sldMk cId="2060221956" sldId="3710"/>
            <ac:spMk id="8" creationId="{54A952C6-106C-954F-9798-7E100422429B}"/>
          </ac:spMkLst>
        </pc:spChg>
        <pc:picChg chg="add mod">
          <ac:chgData name="Guest User" userId="S::urn:spo:anon#86400006d41814d04f161074dccd17140cdd71af387970d9d0fec7d305c8cf24::" providerId="AD" clId="Web-{B91FF255-AAC8-44DA-7DC9-0487ED4A310A}" dt="2023-02-15T07:35:48.902" v="467" actId="1076"/>
          <ac:picMkLst>
            <pc:docMk/>
            <pc:sldMk cId="2060221956" sldId="3710"/>
            <ac:picMk id="3" creationId="{4D98B41F-09FB-7911-27E3-467C0395ACFB}"/>
          </ac:picMkLst>
        </pc:picChg>
        <pc:picChg chg="del">
          <ac:chgData name="Guest User" userId="S::urn:spo:anon#86400006d41814d04f161074dccd17140cdd71af387970d9d0fec7d305c8cf24::" providerId="AD" clId="Web-{B91FF255-AAC8-44DA-7DC9-0487ED4A310A}" dt="2023-02-15T07:34:57.869" v="459"/>
          <ac:picMkLst>
            <pc:docMk/>
            <pc:sldMk cId="2060221956" sldId="3710"/>
            <ac:picMk id="7" creationId="{EA41ECDD-2945-F344-B9D4-970A5292504D}"/>
          </ac:picMkLst>
        </pc:picChg>
      </pc:sldChg>
      <pc:sldChg chg="del">
        <pc:chgData name="Guest User" userId="S::urn:spo:anon#86400006d41814d04f161074dccd17140cdd71af387970d9d0fec7d305c8cf24::" providerId="AD" clId="Web-{B91FF255-AAC8-44DA-7DC9-0487ED4A310A}" dt="2023-02-15T07:34:33.915" v="455"/>
        <pc:sldMkLst>
          <pc:docMk/>
          <pc:sldMk cId="3799611020" sldId="3711"/>
        </pc:sldMkLst>
      </pc:sldChg>
      <pc:sldChg chg="del">
        <pc:chgData name="Guest User" userId="S::urn:spo:anon#86400006d41814d04f161074dccd17140cdd71af387970d9d0fec7d305c8cf24::" providerId="AD" clId="Web-{B91FF255-AAC8-44DA-7DC9-0487ED4A310A}" dt="2023-02-15T07:34:35.353" v="456"/>
        <pc:sldMkLst>
          <pc:docMk/>
          <pc:sldMk cId="144737703" sldId="3712"/>
        </pc:sldMkLst>
      </pc:sldChg>
      <pc:sldChg chg="addSp delSp modSp">
        <pc:chgData name="Guest User" userId="S::urn:spo:anon#86400006d41814d04f161074dccd17140cdd71af387970d9d0fec7d305c8cf24::" providerId="AD" clId="Web-{B91FF255-AAC8-44DA-7DC9-0487ED4A310A}" dt="2023-02-15T08:00:03.406" v="825" actId="20577"/>
        <pc:sldMkLst>
          <pc:docMk/>
          <pc:sldMk cId="641574967" sldId="3719"/>
        </pc:sldMkLst>
        <pc:spChg chg="mod">
          <ac:chgData name="Guest User" userId="S::urn:spo:anon#86400006d41814d04f161074dccd17140cdd71af387970d9d0fec7d305c8cf24::" providerId="AD" clId="Web-{B91FF255-AAC8-44DA-7DC9-0487ED4A310A}" dt="2023-02-15T08:00:03.406" v="825" actId="20577"/>
          <ac:spMkLst>
            <pc:docMk/>
            <pc:sldMk cId="641574967" sldId="3719"/>
            <ac:spMk id="2" creationId="{B2EC635B-D8A3-4A72-8304-20FFBA5D21A3}"/>
          </ac:spMkLst>
        </pc:spChg>
        <pc:spChg chg="add mod">
          <ac:chgData name="Guest User" userId="S::urn:spo:anon#86400006d41814d04f161074dccd17140cdd71af387970d9d0fec7d305c8cf24::" providerId="AD" clId="Web-{B91FF255-AAC8-44DA-7DC9-0487ED4A310A}" dt="2023-02-15T07:55:40.991" v="799" actId="20577"/>
          <ac:spMkLst>
            <pc:docMk/>
            <pc:sldMk cId="641574967" sldId="3719"/>
            <ac:spMk id="4" creationId="{2DF05E7B-CB2A-90CC-6E43-1A6407AC1024}"/>
          </ac:spMkLst>
        </pc:spChg>
        <pc:spChg chg="add mod">
          <ac:chgData name="Guest User" userId="S::urn:spo:anon#86400006d41814d04f161074dccd17140cdd71af387970d9d0fec7d305c8cf24::" providerId="AD" clId="Web-{B91FF255-AAC8-44DA-7DC9-0487ED4A310A}" dt="2023-02-15T07:54:25.660" v="766" actId="20577"/>
          <ac:spMkLst>
            <pc:docMk/>
            <pc:sldMk cId="641574967" sldId="3719"/>
            <ac:spMk id="6" creationId="{1EA81129-317A-B9D4-90DC-74A622A4D2E9}"/>
          </ac:spMkLst>
        </pc:spChg>
        <pc:spChg chg="add mod">
          <ac:chgData name="Guest User" userId="S::urn:spo:anon#86400006d41814d04f161074dccd17140cdd71af387970d9d0fec7d305c8cf24::" providerId="AD" clId="Web-{B91FF255-AAC8-44DA-7DC9-0487ED4A310A}" dt="2023-02-15T07:54:45.317" v="771" actId="1076"/>
          <ac:spMkLst>
            <pc:docMk/>
            <pc:sldMk cId="641574967" sldId="3719"/>
            <ac:spMk id="7" creationId="{76A91DCC-C369-F91F-BE98-E29041F5FFCB}"/>
          </ac:spMkLst>
        </pc:spChg>
        <pc:spChg chg="add mod">
          <ac:chgData name="Guest User" userId="S::urn:spo:anon#86400006d41814d04f161074dccd17140cdd71af387970d9d0fec7d305c8cf24::" providerId="AD" clId="Web-{B91FF255-AAC8-44DA-7DC9-0487ED4A310A}" dt="2023-02-15T07:56:33.195" v="806" actId="20577"/>
          <ac:spMkLst>
            <pc:docMk/>
            <pc:sldMk cId="641574967" sldId="3719"/>
            <ac:spMk id="8" creationId="{A94B42F5-90D5-D337-72E2-5D05DD6686C3}"/>
          </ac:spMkLst>
        </pc:spChg>
        <pc:picChg chg="add del mod">
          <ac:chgData name="Guest User" userId="S::urn:spo:anon#86400006d41814d04f161074dccd17140cdd71af387970d9d0fec7d305c8cf24::" providerId="AD" clId="Web-{B91FF255-AAC8-44DA-7DC9-0487ED4A310A}" dt="2023-02-15T07:49:14.493" v="674"/>
          <ac:picMkLst>
            <pc:docMk/>
            <pc:sldMk cId="641574967" sldId="3719"/>
            <ac:picMk id="3" creationId="{0581EC9D-CB21-D236-608C-7E70CE450F91}"/>
          </ac:picMkLst>
        </pc:picChg>
        <pc:picChg chg="add del mod">
          <ac:chgData name="Guest User" userId="S::urn:spo:anon#86400006d41814d04f161074dccd17140cdd71af387970d9d0fec7d305c8cf24::" providerId="AD" clId="Web-{B91FF255-AAC8-44DA-7DC9-0487ED4A310A}" dt="2023-02-15T07:49:35.228" v="677"/>
          <ac:picMkLst>
            <pc:docMk/>
            <pc:sldMk cId="641574967" sldId="3719"/>
            <ac:picMk id="5" creationId="{9D6205B9-DE28-CD11-A75C-049AE35CAC81}"/>
          </ac:picMkLst>
        </pc:picChg>
      </pc:sldChg>
      <pc:sldChg chg="addSp delSp modSp">
        <pc:chgData name="Guest User" userId="S::urn:spo:anon#86400006d41814d04f161074dccd17140cdd71af387970d9d0fec7d305c8cf24::" providerId="AD" clId="Web-{B91FF255-AAC8-44DA-7DC9-0487ED4A310A}" dt="2023-02-15T08:00:10.031" v="826" actId="20577"/>
        <pc:sldMkLst>
          <pc:docMk/>
          <pc:sldMk cId="1680334549" sldId="3720"/>
        </pc:sldMkLst>
        <pc:spChg chg="mod">
          <ac:chgData name="Guest User" userId="S::urn:spo:anon#86400006d41814d04f161074dccd17140cdd71af387970d9d0fec7d305c8cf24::" providerId="AD" clId="Web-{B91FF255-AAC8-44DA-7DC9-0487ED4A310A}" dt="2023-02-15T08:00:10.031" v="826" actId="20577"/>
          <ac:spMkLst>
            <pc:docMk/>
            <pc:sldMk cId="1680334549" sldId="3720"/>
            <ac:spMk id="2" creationId="{B2EC635B-D8A3-4A72-8304-20FFBA5D21A3}"/>
          </ac:spMkLst>
        </pc:spChg>
        <pc:spChg chg="add del mod">
          <ac:chgData name="Guest User" userId="S::urn:spo:anon#86400006d41814d04f161074dccd17140cdd71af387970d9d0fec7d305c8cf24::" providerId="AD" clId="Web-{B91FF255-AAC8-44DA-7DC9-0487ED4A310A}" dt="2023-02-15T07:48:55.039" v="671"/>
          <ac:spMkLst>
            <pc:docMk/>
            <pc:sldMk cId="1680334549" sldId="3720"/>
            <ac:spMk id="3" creationId="{A9F9E2CA-83AA-2225-E8D8-66012994734D}"/>
          </ac:spMkLst>
        </pc:spChg>
        <pc:spChg chg="add mod">
          <ac:chgData name="Guest User" userId="S::urn:spo:anon#86400006d41814d04f161074dccd17140cdd71af387970d9d0fec7d305c8cf24::" providerId="AD" clId="Web-{B91FF255-AAC8-44DA-7DC9-0487ED4A310A}" dt="2023-02-15T07:59:40.671" v="821" actId="20577"/>
          <ac:spMkLst>
            <pc:docMk/>
            <pc:sldMk cId="1680334549" sldId="3720"/>
            <ac:spMk id="4" creationId="{3F4F33E4-2803-99F5-B2BD-94B7F800CD1E}"/>
          </ac:spMkLst>
        </pc:spChg>
      </pc:sldChg>
    </pc:docChg>
  </pc:docChgLst>
  <pc:docChgLst>
    <pc:chgData name="HARSHIT SHARMA" userId="S::500082642@stu.upes.ac.in::199ad284-b59d-45d9-9f1d-592b21c5c326" providerId="AD" clId="Web-{3B1FCF10-5699-95FC-9B4F-36845BFB3521}"/>
    <pc:docChg chg="modSld">
      <pc:chgData name="HARSHIT SHARMA" userId="S::500082642@stu.upes.ac.in::199ad284-b59d-45d9-9f1d-592b21c5c326" providerId="AD" clId="Web-{3B1FCF10-5699-95FC-9B4F-36845BFB3521}" dt="2023-03-29T15:53:07.192" v="11" actId="20577"/>
      <pc:docMkLst>
        <pc:docMk/>
      </pc:docMkLst>
      <pc:sldChg chg="modSp">
        <pc:chgData name="HARSHIT SHARMA" userId="S::500082642@stu.upes.ac.in::199ad284-b59d-45d9-9f1d-592b21c5c326" providerId="AD" clId="Web-{3B1FCF10-5699-95FC-9B4F-36845BFB3521}" dt="2023-03-29T15:53:07.192" v="11" actId="20577"/>
        <pc:sldMkLst>
          <pc:docMk/>
          <pc:sldMk cId="579667511" sldId="3702"/>
        </pc:sldMkLst>
        <pc:spChg chg="mod">
          <ac:chgData name="HARSHIT SHARMA" userId="S::500082642@stu.upes.ac.in::199ad284-b59d-45d9-9f1d-592b21c5c326" providerId="AD" clId="Web-{3B1FCF10-5699-95FC-9B4F-36845BFB3521}" dt="2023-03-29T15:53:07.192" v="11" actId="20577"/>
          <ac:spMkLst>
            <pc:docMk/>
            <pc:sldMk cId="579667511" sldId="3702"/>
            <ac:spMk id="5" creationId="{BFFF4C72-30E6-1C41-A563-244A86C44048}"/>
          </ac:spMkLst>
        </pc:spChg>
        <pc:spChg chg="mod">
          <ac:chgData name="HARSHIT SHARMA" userId="S::500082642@stu.upes.ac.in::199ad284-b59d-45d9-9f1d-592b21c5c326" providerId="AD" clId="Web-{3B1FCF10-5699-95FC-9B4F-36845BFB3521}" dt="2023-03-29T15:53:04.723" v="9" actId="20577"/>
          <ac:spMkLst>
            <pc:docMk/>
            <pc:sldMk cId="579667511" sldId="3702"/>
            <ac:spMk id="7" creationId="{4B6514C4-30FA-6043-89BA-B7447FCFE78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3/29/2023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3/29/2023</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3/29/2023</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485017" y="143688"/>
            <a:ext cx="4564228" cy="1474098"/>
          </a:xfrm>
          <a:prstGeom prst="rect">
            <a:avLst/>
          </a:prstGeom>
        </p:spPr>
      </p:pic>
      <p:sp>
        <p:nvSpPr>
          <p:cNvPr id="2" name="TextBox 1"/>
          <p:cNvSpPr txBox="1"/>
          <p:nvPr/>
        </p:nvSpPr>
        <p:spPr>
          <a:xfrm>
            <a:off x="3540035" y="1575576"/>
            <a:ext cx="6701245" cy="923330"/>
          </a:xfrm>
          <a:prstGeom prst="rect">
            <a:avLst/>
          </a:prstGeom>
          <a:noFill/>
        </p:spPr>
        <p:txBody>
          <a:bodyPr wrap="square" rtlCol="0">
            <a:spAutoFit/>
          </a:bodyPr>
          <a:lstStyle/>
          <a:p>
            <a:r>
              <a:rPr lang="en-IN" sz="5400" dirty="0"/>
              <a:t>Minor Project</a:t>
            </a:r>
          </a:p>
        </p:txBody>
      </p:sp>
      <p:sp>
        <p:nvSpPr>
          <p:cNvPr id="4" name="TextBox 3"/>
          <p:cNvSpPr txBox="1"/>
          <p:nvPr/>
        </p:nvSpPr>
        <p:spPr>
          <a:xfrm>
            <a:off x="485260" y="2689161"/>
            <a:ext cx="9948555" cy="2123658"/>
          </a:xfrm>
          <a:prstGeom prst="rect">
            <a:avLst/>
          </a:prstGeom>
          <a:noFill/>
        </p:spPr>
        <p:txBody>
          <a:bodyPr wrap="square" lIns="91440" tIns="45720" rIns="91440" bIns="45720" rtlCol="0" anchor="t">
            <a:spAutoFit/>
          </a:bodyPr>
          <a:lstStyle/>
          <a:p>
            <a:pPr algn="ctr"/>
            <a:r>
              <a:rPr lang="en-IN" sz="3200" dirty="0"/>
              <a:t>Title:</a:t>
            </a:r>
          </a:p>
          <a:p>
            <a:pPr algn="ctr"/>
            <a:r>
              <a:rPr lang="en-IN" sz="3600" b="1" dirty="0" err="1">
                <a:latin typeface="Times New Roman"/>
                <a:cs typeface="Times New Roman"/>
              </a:rPr>
              <a:t>UniForum</a:t>
            </a:r>
            <a:endParaRPr lang="en-IN" sz="3600" b="1" dirty="0" err="1">
              <a:latin typeface="Times New Roman" panose="02020603050405020304" pitchFamily="18" charset="0"/>
              <a:cs typeface="Times New Roman" panose="02020603050405020304" pitchFamily="18" charset="0"/>
            </a:endParaRPr>
          </a:p>
          <a:p>
            <a:br>
              <a:rPr lang="en-IN" sz="3200" dirty="0"/>
            </a:br>
            <a:endParaRPr lang="en-IN" sz="3200" dirty="0"/>
          </a:p>
        </p:txBody>
      </p:sp>
      <p:sp>
        <p:nvSpPr>
          <p:cNvPr id="10" name="TextBox 9">
            <a:extLst>
              <a:ext uri="{FF2B5EF4-FFF2-40B4-BE49-F238E27FC236}">
                <a16:creationId xmlns:a16="http://schemas.microsoft.com/office/drawing/2014/main" id="{C2F12844-7D7B-9449-9B33-46EA047F7017}"/>
              </a:ext>
            </a:extLst>
          </p:cNvPr>
          <p:cNvSpPr txBox="1"/>
          <p:nvPr/>
        </p:nvSpPr>
        <p:spPr>
          <a:xfrm>
            <a:off x="260430" y="5145530"/>
            <a:ext cx="6097656" cy="2031325"/>
          </a:xfrm>
          <a:prstGeom prst="rect">
            <a:avLst/>
          </a:prstGeom>
          <a:noFill/>
        </p:spPr>
        <p:txBody>
          <a:bodyPr wrap="square" lIns="91440" tIns="45720" rIns="91440" bIns="45720" anchor="t">
            <a:spAutoFit/>
          </a:bodyPr>
          <a:lstStyle/>
          <a:p>
            <a:pPr rtl="0">
              <a:spcBef>
                <a:spcPts val="0"/>
              </a:spcBef>
              <a:spcAft>
                <a:spcPts val="0"/>
              </a:spcAft>
            </a:pPr>
            <a:r>
              <a:rPr lang="en-IN" sz="1800" b="1" i="0" u="none" strike="noStrike" dirty="0">
                <a:solidFill>
                  <a:srgbClr val="000000"/>
                </a:solidFill>
                <a:effectLst/>
                <a:latin typeface="Calibri" panose="020F0502020204030204" pitchFamily="34" charset="0"/>
              </a:rPr>
              <a:t>Presented by:</a:t>
            </a:r>
            <a:endParaRPr lang="en-IN" b="0" dirty="0">
              <a:effectLst/>
            </a:endParaRPr>
          </a:p>
          <a:p>
            <a:r>
              <a:rPr lang="en-IN" dirty="0">
                <a:solidFill>
                  <a:srgbClr val="000000"/>
                </a:solidFill>
                <a:latin typeface="Calibri"/>
                <a:cs typeface="Calibri"/>
              </a:rPr>
              <a:t>Jayendra Vardhan Singh</a:t>
            </a:r>
            <a:r>
              <a:rPr lang="en-IN" sz="1800" b="0" i="0" u="none" strike="noStrike" dirty="0">
                <a:solidFill>
                  <a:srgbClr val="000000"/>
                </a:solidFill>
                <a:effectLst/>
                <a:latin typeface="Calibri"/>
                <a:cs typeface="Calibri"/>
              </a:rPr>
              <a:t>, </a:t>
            </a:r>
            <a:r>
              <a:rPr lang="en-IN" dirty="0">
                <a:solidFill>
                  <a:srgbClr val="000000"/>
                </a:solidFill>
                <a:latin typeface="Calibri"/>
                <a:cs typeface="Calibri"/>
              </a:rPr>
              <a:t>R214220566</a:t>
            </a:r>
            <a:r>
              <a:rPr lang="en-IN" sz="1800" b="0" i="0" u="none" strike="noStrike" dirty="0">
                <a:solidFill>
                  <a:srgbClr val="000000"/>
                </a:solidFill>
                <a:effectLst/>
                <a:latin typeface="Calibri"/>
                <a:cs typeface="Calibri"/>
              </a:rPr>
              <a:t>, CSE CCVT</a:t>
            </a:r>
            <a:endParaRPr lang="en-IN" b="0" dirty="0">
              <a:effectLst/>
              <a:latin typeface="Calibri"/>
              <a:cs typeface="Calibri"/>
            </a:endParaRPr>
          </a:p>
          <a:p>
            <a:r>
              <a:rPr lang="en-IN" dirty="0">
                <a:solidFill>
                  <a:srgbClr val="000000"/>
                </a:solidFill>
                <a:latin typeface="Calibri"/>
                <a:cs typeface="Calibri"/>
              </a:rPr>
              <a:t>Harshit Sharma</a:t>
            </a:r>
            <a:r>
              <a:rPr lang="en-IN" sz="1800" b="0" i="0" u="none" strike="noStrike" dirty="0">
                <a:solidFill>
                  <a:srgbClr val="000000"/>
                </a:solidFill>
                <a:effectLst/>
                <a:latin typeface="Calibri"/>
                <a:cs typeface="Calibri"/>
              </a:rPr>
              <a:t>,</a:t>
            </a:r>
            <a:r>
              <a:rPr lang="en-IN" dirty="0">
                <a:solidFill>
                  <a:srgbClr val="000000"/>
                </a:solidFill>
                <a:latin typeface="Calibri"/>
                <a:cs typeface="Calibri"/>
              </a:rPr>
              <a:t> R214220494,</a:t>
            </a:r>
            <a:r>
              <a:rPr lang="en-IN" sz="1800" b="0" i="0" u="none" strike="noStrike" dirty="0">
                <a:solidFill>
                  <a:srgbClr val="000000"/>
                </a:solidFill>
                <a:effectLst/>
                <a:latin typeface="Calibri"/>
                <a:cs typeface="Calibri"/>
              </a:rPr>
              <a:t> CSE </a:t>
            </a:r>
            <a:r>
              <a:rPr lang="en-IN" dirty="0">
                <a:solidFill>
                  <a:srgbClr val="000000"/>
                </a:solidFill>
                <a:latin typeface="Calibri"/>
                <a:cs typeface="Calibri"/>
              </a:rPr>
              <a:t>AIML</a:t>
            </a:r>
            <a:endParaRPr lang="en-IN" b="0" dirty="0">
              <a:effectLst/>
              <a:latin typeface="Calibri"/>
              <a:cs typeface="Calibri"/>
            </a:endParaRPr>
          </a:p>
          <a:p>
            <a:r>
              <a:rPr lang="en-IN" dirty="0">
                <a:cs typeface="Calibri"/>
              </a:rPr>
              <a:t>Gourav, R214220466,CSE CCVT</a:t>
            </a:r>
          </a:p>
          <a:p>
            <a:r>
              <a:rPr lang="en-IN" dirty="0">
                <a:cs typeface="Calibri"/>
              </a:rPr>
              <a:t>Yugal Agarwal, R2142201623,CSE AIML Hons.</a:t>
            </a:r>
          </a:p>
          <a:p>
            <a:br>
              <a:rPr lang="en-IN" dirty="0"/>
            </a:br>
            <a:endParaRPr lang="en-US" dirty="0"/>
          </a:p>
        </p:txBody>
      </p:sp>
      <p:sp>
        <p:nvSpPr>
          <p:cNvPr id="12" name="TextBox 11">
            <a:extLst>
              <a:ext uri="{FF2B5EF4-FFF2-40B4-BE49-F238E27FC236}">
                <a16:creationId xmlns:a16="http://schemas.microsoft.com/office/drawing/2014/main" id="{0581529D-3593-AE4E-9F50-CD8F5082B00A}"/>
              </a:ext>
            </a:extLst>
          </p:cNvPr>
          <p:cNvSpPr txBox="1"/>
          <p:nvPr/>
        </p:nvSpPr>
        <p:spPr>
          <a:xfrm>
            <a:off x="9300541" y="5145530"/>
            <a:ext cx="6097656" cy="2031325"/>
          </a:xfrm>
          <a:prstGeom prst="rect">
            <a:avLst/>
          </a:prstGeom>
          <a:noFill/>
        </p:spPr>
        <p:txBody>
          <a:bodyPr wrap="square" lIns="91440" tIns="45720" rIns="91440" bIns="45720" anchor="t">
            <a:spAutoFit/>
          </a:bodyPr>
          <a:lstStyle/>
          <a:p>
            <a:pPr rtl="0">
              <a:spcBef>
                <a:spcPts val="0"/>
              </a:spcBef>
              <a:spcAft>
                <a:spcPts val="0"/>
              </a:spcAft>
            </a:pPr>
            <a:r>
              <a:rPr lang="en-IN" sz="1800" b="1" i="0" u="none" strike="noStrike" dirty="0">
                <a:solidFill>
                  <a:srgbClr val="000000"/>
                </a:solidFill>
                <a:effectLst/>
                <a:latin typeface="Calibri" panose="020F0502020204030204" pitchFamily="34" charset="0"/>
              </a:rPr>
              <a:t>Guided by:</a:t>
            </a:r>
            <a:endParaRPr lang="en-IN" b="0" dirty="0">
              <a:effectLst/>
            </a:endParaRPr>
          </a:p>
          <a:p>
            <a:r>
              <a:rPr lang="en-IN" dirty="0" err="1">
                <a:solidFill>
                  <a:srgbClr val="000000"/>
                </a:solidFill>
                <a:latin typeface="Calibri"/>
                <a:cs typeface="Calibri"/>
              </a:rPr>
              <a:t>Dr</a:t>
            </a:r>
            <a:r>
              <a:rPr lang="en-IN" sz="1800" b="0" i="0" u="none" strike="noStrike" dirty="0" err="1">
                <a:solidFill>
                  <a:srgbClr val="000000"/>
                </a:solidFill>
                <a:effectLst/>
                <a:latin typeface="Calibri"/>
                <a:cs typeface="Calibri"/>
              </a:rPr>
              <a:t>.</a:t>
            </a:r>
            <a:r>
              <a:rPr lang="en-IN" sz="1800" b="0" i="0" u="none" strike="noStrike" dirty="0">
                <a:solidFill>
                  <a:srgbClr val="000000"/>
                </a:solidFill>
                <a:effectLst/>
                <a:latin typeface="Calibri"/>
                <a:cs typeface="Calibri"/>
              </a:rPr>
              <a:t> </a:t>
            </a:r>
            <a:r>
              <a:rPr lang="en-IN" dirty="0">
                <a:solidFill>
                  <a:srgbClr val="000000"/>
                </a:solidFill>
                <a:latin typeface="Calibri"/>
                <a:cs typeface="Calibri"/>
              </a:rPr>
              <a:t>Deepika </a:t>
            </a:r>
            <a:r>
              <a:rPr lang="en-IN" dirty="0" err="1">
                <a:solidFill>
                  <a:srgbClr val="000000"/>
                </a:solidFill>
                <a:latin typeface="Calibri"/>
                <a:cs typeface="Calibri"/>
              </a:rPr>
              <a:t>Koundal</a:t>
            </a:r>
            <a:endParaRPr lang="en-IN" b="0" dirty="0" err="1">
              <a:effectLst/>
              <a:latin typeface="Calibri"/>
              <a:cs typeface="Calibri"/>
            </a:endParaRPr>
          </a:p>
          <a:p>
            <a:r>
              <a:rPr lang="en-IN" dirty="0">
                <a:solidFill>
                  <a:srgbClr val="000000"/>
                </a:solidFill>
                <a:latin typeface="Calibri"/>
                <a:cs typeface="Calibri"/>
              </a:rPr>
              <a:t>Associate</a:t>
            </a:r>
            <a:r>
              <a:rPr lang="en-IN" sz="1800" b="0" i="0" u="none" strike="noStrike" dirty="0">
                <a:solidFill>
                  <a:srgbClr val="000000"/>
                </a:solidFill>
                <a:effectLst/>
                <a:latin typeface="Calibri"/>
                <a:cs typeface="Calibri"/>
              </a:rPr>
              <a:t> Professor</a:t>
            </a:r>
            <a:r>
              <a:rPr lang="en-IN" dirty="0">
                <a:solidFill>
                  <a:srgbClr val="000000"/>
                </a:solidFill>
                <a:latin typeface="Calibri"/>
                <a:cs typeface="Calibri"/>
              </a:rPr>
              <a:t> </a:t>
            </a:r>
            <a:endParaRPr lang="en-IN" b="0">
              <a:effectLst/>
              <a:latin typeface="Calibri"/>
              <a:cs typeface="Calibri"/>
            </a:endParaRPr>
          </a:p>
          <a:p>
            <a:pPr rtl="0">
              <a:spcBef>
                <a:spcPts val="0"/>
              </a:spcBef>
              <a:spcAft>
                <a:spcPts val="0"/>
              </a:spcAft>
            </a:pPr>
            <a:r>
              <a:rPr lang="en-IN" sz="1800" b="0" i="0" u="none" strike="noStrike" dirty="0">
                <a:solidFill>
                  <a:srgbClr val="000000"/>
                </a:solidFill>
                <a:effectLst/>
                <a:latin typeface="Calibri" panose="020F0502020204030204" pitchFamily="34" charset="0"/>
              </a:rPr>
              <a:t>Systemics Cluster</a:t>
            </a:r>
            <a:endParaRPr lang="en-IN" b="0" dirty="0">
              <a:effectLst/>
            </a:endParaRPr>
          </a:p>
          <a:p>
            <a:pPr rtl="0">
              <a:spcBef>
                <a:spcPts val="0"/>
              </a:spcBef>
              <a:spcAft>
                <a:spcPts val="0"/>
              </a:spcAft>
            </a:pPr>
            <a:r>
              <a:rPr lang="en-IN" sz="1800" b="0" i="0" u="none" strike="noStrike" dirty="0">
                <a:solidFill>
                  <a:srgbClr val="000000"/>
                </a:solidFill>
                <a:effectLst/>
                <a:latin typeface="Calibri" panose="020F0502020204030204" pitchFamily="34" charset="0"/>
              </a:rPr>
              <a:t>School of Computer Science</a:t>
            </a:r>
            <a:endParaRPr lang="en-IN" b="0" dirty="0">
              <a:effectLst/>
            </a:endParaRPr>
          </a:p>
          <a:p>
            <a:br>
              <a:rPr lang="en-IN" dirty="0"/>
            </a:br>
            <a:endParaRPr lang="en-US" dirty="0"/>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914138" y="409047"/>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8. PERT Chart</a:t>
            </a:r>
          </a:p>
        </p:txBody>
      </p:sp>
      <p:sp>
        <p:nvSpPr>
          <p:cNvPr id="15" name="TextBox 14">
            <a:extLst>
              <a:ext uri="{FF2B5EF4-FFF2-40B4-BE49-F238E27FC236}">
                <a16:creationId xmlns:a16="http://schemas.microsoft.com/office/drawing/2014/main" id="{8D51A1C7-2677-C847-8710-F804B10E77EB}"/>
              </a:ext>
            </a:extLst>
          </p:cNvPr>
          <p:cNvSpPr txBox="1"/>
          <p:nvPr/>
        </p:nvSpPr>
        <p:spPr>
          <a:xfrm>
            <a:off x="2710898" y="5891235"/>
            <a:ext cx="6097656" cy="923330"/>
          </a:xfrm>
          <a:prstGeom prst="rect">
            <a:avLst/>
          </a:prstGeom>
          <a:noFill/>
        </p:spPr>
        <p:txBody>
          <a:bodyPr wrap="square" lIns="91440" tIns="45720" rIns="91440" bIns="45720" anchor="t">
            <a:spAutoFit/>
          </a:bodyPr>
          <a:lstStyle/>
          <a:p>
            <a:pPr marL="381000" marR="381000" algn="ctr"/>
            <a:r>
              <a:rPr lang="en-IN" sz="1800" b="0" i="0" u="sng" dirty="0">
                <a:solidFill>
                  <a:srgbClr val="000000"/>
                </a:solidFill>
                <a:effectLst/>
                <a:latin typeface="Times"/>
                <a:cs typeface="Times"/>
              </a:rPr>
              <a:t>Fig.</a:t>
            </a:r>
            <a:r>
              <a:rPr lang="en-IN" u="sng" dirty="0">
                <a:solidFill>
                  <a:srgbClr val="000000"/>
                </a:solidFill>
                <a:latin typeface="Times"/>
                <a:cs typeface="Times"/>
              </a:rPr>
              <a:t>2 Pert chart</a:t>
            </a:r>
            <a:endParaRPr lang="en-IN" b="0" u="sng" dirty="0">
              <a:effectLst/>
              <a:latin typeface="Times"/>
              <a:cs typeface="Times"/>
            </a:endParaRPr>
          </a:p>
          <a:p>
            <a:br>
              <a:rPr lang="en-IN" dirty="0"/>
            </a:br>
            <a:endParaRPr lang="en-US" dirty="0"/>
          </a:p>
        </p:txBody>
      </p:sp>
      <p:pic>
        <p:nvPicPr>
          <p:cNvPr id="3" name="Picture 3" descr="Diagram&#10;&#10;Description automatically generated">
            <a:extLst>
              <a:ext uri="{FF2B5EF4-FFF2-40B4-BE49-F238E27FC236}">
                <a16:creationId xmlns:a16="http://schemas.microsoft.com/office/drawing/2014/main" id="{E4BC55FE-AA95-3D10-7FB8-9464773CB5EB}"/>
              </a:ext>
            </a:extLst>
          </p:cNvPr>
          <p:cNvPicPr>
            <a:picLocks noChangeAspect="1"/>
          </p:cNvPicPr>
          <p:nvPr/>
        </p:nvPicPr>
        <p:blipFill>
          <a:blip r:embed="rId2"/>
          <a:stretch>
            <a:fillRect/>
          </a:stretch>
        </p:blipFill>
        <p:spPr>
          <a:xfrm>
            <a:off x="2117558" y="980451"/>
            <a:ext cx="8157410" cy="4709940"/>
          </a:xfrm>
          <a:prstGeom prst="rect">
            <a:avLst/>
          </a:prstGeom>
        </p:spPr>
      </p:pic>
    </p:spTree>
    <p:extLst>
      <p:ext uri="{BB962C8B-B14F-4D97-AF65-F5344CB8AC3E}">
        <p14:creationId xmlns:p14="http://schemas.microsoft.com/office/powerpoint/2010/main" val="2743588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1"/>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9. Objectives Covered</a:t>
            </a:r>
          </a:p>
        </p:txBody>
      </p:sp>
      <p:graphicFrame>
        <p:nvGraphicFramePr>
          <p:cNvPr id="4" name="Table 3">
            <a:extLst>
              <a:ext uri="{FF2B5EF4-FFF2-40B4-BE49-F238E27FC236}">
                <a16:creationId xmlns:a16="http://schemas.microsoft.com/office/drawing/2014/main" id="{61D1F7CE-B459-5344-8956-B3D78E129296}"/>
              </a:ext>
            </a:extLst>
          </p:cNvPr>
          <p:cNvGraphicFramePr>
            <a:graphicFrameLocks noGrp="1"/>
          </p:cNvGraphicFramePr>
          <p:nvPr>
            <p:extLst>
              <p:ext uri="{D42A27DB-BD31-4B8C-83A1-F6EECF244321}">
                <p14:modId xmlns:p14="http://schemas.microsoft.com/office/powerpoint/2010/main" val="2612909741"/>
              </p:ext>
            </p:extLst>
          </p:nvPr>
        </p:nvGraphicFramePr>
        <p:xfrm>
          <a:off x="1731479" y="1621617"/>
          <a:ext cx="8402622" cy="3743167"/>
        </p:xfrm>
        <a:graphic>
          <a:graphicData uri="http://schemas.openxmlformats.org/drawingml/2006/table">
            <a:tbl>
              <a:tblPr/>
              <a:tblGrid>
                <a:gridCol w="4201311">
                  <a:extLst>
                    <a:ext uri="{9D8B030D-6E8A-4147-A177-3AD203B41FA5}">
                      <a16:colId xmlns:a16="http://schemas.microsoft.com/office/drawing/2014/main" val="3854352262"/>
                    </a:ext>
                  </a:extLst>
                </a:gridCol>
                <a:gridCol w="4201311">
                  <a:extLst>
                    <a:ext uri="{9D8B030D-6E8A-4147-A177-3AD203B41FA5}">
                      <a16:colId xmlns:a16="http://schemas.microsoft.com/office/drawing/2014/main" val="1363678286"/>
                    </a:ext>
                  </a:extLst>
                </a:gridCol>
              </a:tblGrid>
              <a:tr h="894385">
                <a:tc>
                  <a:txBody>
                    <a:bodyPr/>
                    <a:lstStyle/>
                    <a:p>
                      <a:pPr marL="0" lvl="0" indent="0" algn="ctr" rtl="0">
                        <a:spcBef>
                          <a:spcPts val="0"/>
                        </a:spcBef>
                        <a:spcAft>
                          <a:spcPts val="0"/>
                        </a:spcAft>
                        <a:buNone/>
                      </a:pPr>
                      <a:r>
                        <a:rPr lang="en-IN" sz="2800" b="1" i="0" u="sng" dirty="0">
                          <a:solidFill>
                            <a:srgbClr val="000000"/>
                          </a:solidFill>
                          <a:effectLst/>
                          <a:latin typeface="Times New Roman"/>
                        </a:rPr>
                        <a:t>Objectives</a:t>
                      </a:r>
                      <a:endParaRPr lang="en-IN" sz="2800">
                        <a:effectLst/>
                        <a:latin typeface="Times New Roman"/>
                      </a:endParaRPr>
                    </a:p>
                  </a:txBody>
                  <a:tcPr marL="66675" marR="66675" marT="66675" marB="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ctr" rtl="0" fontAlgn="ctr">
                        <a:spcBef>
                          <a:spcPts val="0"/>
                        </a:spcBef>
                        <a:spcAft>
                          <a:spcPts val="0"/>
                        </a:spcAft>
                      </a:pPr>
                      <a:r>
                        <a:rPr lang="en-IN" sz="2800" b="1" i="0" u="sng" dirty="0">
                          <a:solidFill>
                            <a:srgbClr val="000000"/>
                          </a:solidFill>
                          <a:effectLst/>
                          <a:latin typeface="Times New Roman"/>
                        </a:rPr>
                        <a:t>Status</a:t>
                      </a:r>
                      <a:endParaRPr lang="en-IN" sz="2800">
                        <a:effectLst/>
                        <a:latin typeface="Times New Roman"/>
                      </a:endParaRPr>
                    </a:p>
                  </a:txBody>
                  <a:tcPr marL="66675" marR="66675" marT="66675" marB="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1874390"/>
                  </a:ext>
                </a:extLst>
              </a:tr>
              <a:tr h="695633">
                <a:tc>
                  <a:txBody>
                    <a:bodyPr/>
                    <a:lstStyle/>
                    <a:p>
                      <a:pPr marL="0" marR="381000" indent="0" algn="ctr" rtl="0" fontAlgn="t">
                        <a:spcBef>
                          <a:spcPts val="0"/>
                        </a:spcBef>
                        <a:spcAft>
                          <a:spcPts val="0"/>
                        </a:spcAft>
                      </a:pPr>
                      <a:r>
                        <a:rPr lang="en-IN" sz="1800" b="0" i="0" u="none" strike="noStrike" dirty="0">
                          <a:solidFill>
                            <a:srgbClr val="000000"/>
                          </a:solidFill>
                          <a:effectLst/>
                          <a:latin typeface="Times New Roman"/>
                        </a:rPr>
                        <a:t>    Learning the technologies used</a:t>
                      </a:r>
                      <a:endParaRPr lang="en-IN" sz="1800">
                        <a:effectLst/>
                        <a:latin typeface="Times New Roman"/>
                      </a:endParaRPr>
                    </a:p>
                  </a:txBody>
                  <a:tcPr marL="66675" marR="66675" marT="66675" marB="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lvl="0" algn="ctr">
                        <a:lnSpc>
                          <a:spcPct val="100000"/>
                        </a:lnSpc>
                        <a:spcBef>
                          <a:spcPts val="0"/>
                        </a:spcBef>
                        <a:spcAft>
                          <a:spcPts val="0"/>
                        </a:spcAft>
                        <a:buNone/>
                      </a:pPr>
                      <a:r>
                        <a:rPr lang="en-IN" sz="1800" b="0" i="0" u="none" strike="noStrike" noProof="0" dirty="0">
                          <a:effectLst/>
                        </a:rPr>
                        <a:t>done</a:t>
                      </a:r>
                      <a:endParaRPr lang="en-US" dirty="0"/>
                    </a:p>
                  </a:txBody>
                  <a:tcPr marL="66675" marR="66675" marT="66675" marB="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9424355"/>
                  </a:ext>
                </a:extLst>
              </a:tr>
              <a:tr h="761883">
                <a:tc>
                  <a:txBody>
                    <a:bodyPr/>
                    <a:lstStyle/>
                    <a:p>
                      <a:pPr marL="0" marR="0" lvl="0" indent="0" algn="ctr">
                        <a:lnSpc>
                          <a:spcPct val="150000"/>
                        </a:lnSpc>
                        <a:spcBef>
                          <a:spcPts val="0"/>
                        </a:spcBef>
                        <a:spcAft>
                          <a:spcPts val="0"/>
                        </a:spcAft>
                        <a:buClr>
                          <a:srgbClr val="000000"/>
                        </a:buClr>
                        <a:buNone/>
                      </a:pPr>
                      <a:r>
                        <a:rPr lang="en-US" sz="1800" b="0" i="0" u="none" strike="noStrike" noProof="0" dirty="0">
                          <a:effectLst/>
                          <a:latin typeface="Times New Roman"/>
                        </a:rPr>
                        <a:t> To authorize user </a:t>
                      </a:r>
                      <a:endParaRPr lang="en-IN" sz="1800" b="0" i="0" u="none" strike="noStrike" noProof="0">
                        <a:effectLst/>
                        <a:latin typeface="Times New Roman"/>
                      </a:endParaRPr>
                    </a:p>
                  </a:txBody>
                  <a:tcPr marL="66675" marR="66675" marT="66675" marB="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lvl="0" algn="ctr">
                        <a:lnSpc>
                          <a:spcPct val="100000"/>
                        </a:lnSpc>
                        <a:spcBef>
                          <a:spcPts val="0"/>
                        </a:spcBef>
                        <a:spcAft>
                          <a:spcPts val="0"/>
                        </a:spcAft>
                        <a:buNone/>
                      </a:pPr>
                      <a:r>
                        <a:rPr lang="en-IN" sz="1800" b="0" i="0" u="none" strike="noStrike" noProof="0" dirty="0">
                          <a:effectLst/>
                        </a:rPr>
                        <a:t>In process</a:t>
                      </a:r>
                      <a:endParaRPr lang="en-US" dirty="0"/>
                    </a:p>
                  </a:txBody>
                  <a:tcPr marL="66675" marR="66675" marT="66675" marB="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5085088"/>
                  </a:ext>
                </a:extLst>
              </a:tr>
              <a:tr h="695633">
                <a:tc>
                  <a:txBody>
                    <a:bodyPr/>
                    <a:lstStyle/>
                    <a:p>
                      <a:pPr marL="0" marR="381000" lvl="0" indent="0" algn="ctr">
                        <a:spcBef>
                          <a:spcPts val="0"/>
                        </a:spcBef>
                        <a:spcAft>
                          <a:spcPts val="0"/>
                        </a:spcAft>
                        <a:buNone/>
                      </a:pPr>
                      <a:r>
                        <a:rPr lang="en-US" sz="1800" b="0" i="0" u="none" strike="noStrike" noProof="0" dirty="0">
                          <a:effectLst/>
                          <a:latin typeface="Times New Roman"/>
                        </a:rPr>
                        <a:t>Send threads anonymously</a:t>
                      </a:r>
                      <a:endParaRPr lang="en-US" sz="1800">
                        <a:latin typeface="Times New Roman"/>
                      </a:endParaRPr>
                    </a:p>
                  </a:txBody>
                  <a:tcPr marL="66675" marR="66675" marT="66675" marB="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lvl="0" algn="ctr">
                        <a:lnSpc>
                          <a:spcPct val="100000"/>
                        </a:lnSpc>
                        <a:spcBef>
                          <a:spcPts val="0"/>
                        </a:spcBef>
                        <a:spcAft>
                          <a:spcPts val="0"/>
                        </a:spcAft>
                        <a:buNone/>
                      </a:pPr>
                      <a:r>
                        <a:rPr lang="en-IN" sz="1800" b="0" i="0" u="none" strike="noStrike" noProof="0" dirty="0">
                          <a:effectLst/>
                        </a:rPr>
                        <a:t>In process</a:t>
                      </a:r>
                      <a:endParaRPr lang="en-US" dirty="0"/>
                    </a:p>
                  </a:txBody>
                  <a:tcPr marL="66675" marR="66675" marT="66675" marB="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5527264"/>
                  </a:ext>
                </a:extLst>
              </a:tr>
              <a:tr h="695633">
                <a:tc>
                  <a:txBody>
                    <a:bodyPr/>
                    <a:lstStyle/>
                    <a:p>
                      <a:pPr marL="0" marR="381000" lvl="0" indent="0" algn="ctr">
                        <a:spcBef>
                          <a:spcPts val="0"/>
                        </a:spcBef>
                        <a:spcAft>
                          <a:spcPts val="0"/>
                        </a:spcAft>
                        <a:buNone/>
                      </a:pPr>
                      <a:r>
                        <a:rPr lang="en-IN" sz="1800" b="0" i="0" u="none" strike="noStrike" noProof="0" dirty="0">
                          <a:effectLst/>
                          <a:latin typeface="Times New Roman"/>
                        </a:rPr>
                        <a:t>To implement discussion forum</a:t>
                      </a:r>
                      <a:endParaRPr lang="en-US" sz="1800">
                        <a:latin typeface="Times New Roman"/>
                      </a:endParaRPr>
                    </a:p>
                  </a:txBody>
                  <a:tcPr marL="66675" marR="66675" marT="66675" marB="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lvl="0" algn="ctr">
                        <a:lnSpc>
                          <a:spcPct val="100000"/>
                        </a:lnSpc>
                        <a:spcBef>
                          <a:spcPts val="0"/>
                        </a:spcBef>
                        <a:spcAft>
                          <a:spcPts val="0"/>
                        </a:spcAft>
                        <a:buNone/>
                      </a:pPr>
                      <a:r>
                        <a:rPr lang="en-IN" sz="1800" b="0" i="0" u="none" strike="noStrike" noProof="0" dirty="0">
                          <a:effectLst/>
                        </a:rPr>
                        <a:t>In process</a:t>
                      </a:r>
                      <a:endParaRPr lang="en-US" dirty="0"/>
                    </a:p>
                  </a:txBody>
                  <a:tcPr marL="66675" marR="66675" marT="66675" marB="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6934722"/>
                  </a:ext>
                </a:extLst>
              </a:tr>
            </a:tbl>
          </a:graphicData>
        </a:graphic>
      </p:graphicFrame>
    </p:spTree>
    <p:extLst>
      <p:ext uri="{BB962C8B-B14F-4D97-AF65-F5344CB8AC3E}">
        <p14:creationId xmlns:p14="http://schemas.microsoft.com/office/powerpoint/2010/main" val="3871416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566559" y="409047"/>
            <a:ext cx="7530363" cy="584775"/>
          </a:xfrm>
          <a:prstGeom prst="rect">
            <a:avLst/>
          </a:prstGeom>
          <a:noFill/>
        </p:spPr>
        <p:txBody>
          <a:bodyPr wrap="square" lIns="91440" tIns="45720" rIns="91440" bIns="45720" rtlCol="0" anchor="t">
            <a:spAutoFit/>
          </a:bodyPr>
          <a:lstStyle/>
          <a:p>
            <a:r>
              <a:rPr lang="en-IN" sz="3200" b="1" dirty="0">
                <a:solidFill>
                  <a:srgbClr val="46B0FA"/>
                </a:solidFill>
                <a:latin typeface="Arial"/>
                <a:cs typeface="Arial"/>
              </a:rPr>
              <a:t>10. Bibliography</a:t>
            </a:r>
            <a:endParaRPr lang="en-IN" sz="3200" b="1" dirty="0">
              <a:solidFill>
                <a:srgbClr val="46B0FA"/>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C7E137D0-E94E-7146-8386-1A7FB5C0ABDC}"/>
              </a:ext>
            </a:extLst>
          </p:cNvPr>
          <p:cNvSpPr txBox="1"/>
          <p:nvPr/>
        </p:nvSpPr>
        <p:spPr>
          <a:xfrm>
            <a:off x="564044" y="1173242"/>
            <a:ext cx="10021129" cy="3108543"/>
          </a:xfrm>
          <a:prstGeom prst="rect">
            <a:avLst/>
          </a:prstGeom>
          <a:noFill/>
        </p:spPr>
        <p:txBody>
          <a:bodyPr wrap="square" lIns="91440" tIns="45720" rIns="91440" bIns="45720" anchor="t">
            <a:spAutoFit/>
          </a:bodyPr>
          <a:lstStyle/>
          <a:p>
            <a:r>
              <a:rPr lang="en-US" sz="2000" dirty="0">
                <a:ea typeface="+mn-lt"/>
                <a:cs typeface="+mn-lt"/>
              </a:rPr>
              <a:t>[1] Arpita Ghosh and Jon Kleinberg. 2018. Incentivizing participation in online forums for education. In Proceedings of the fourteenth ACM conference on Electronic commerce (EC '13). Association for Computing Machinery, New York, NY, USA, 525–542. </a:t>
            </a:r>
            <a:endParaRPr lang="en-US" sz="2000">
              <a:cs typeface="Calibri"/>
            </a:endParaRPr>
          </a:p>
          <a:p>
            <a:r>
              <a:rPr lang="en-US" sz="2000" dirty="0">
                <a:ea typeface="+mn-lt"/>
                <a:cs typeface="+mn-lt"/>
              </a:rPr>
              <a:t>[2] Kaur, M. (2011). "Using Online Forums in Language Learning and Education." Inquiries Journal/Student Pulse, 3(03). </a:t>
            </a:r>
            <a:endParaRPr lang="en-IN" sz="2000">
              <a:cs typeface="Calibri"/>
            </a:endParaRPr>
          </a:p>
          <a:p>
            <a:r>
              <a:rPr lang="en-US" sz="2000" dirty="0">
                <a:ea typeface="+mn-lt"/>
                <a:cs typeface="+mn-lt"/>
              </a:rPr>
              <a:t>[3] Ravi </a:t>
            </a:r>
            <a:r>
              <a:rPr lang="en-US" sz="2000" dirty="0" err="1">
                <a:ea typeface="+mn-lt"/>
                <a:cs typeface="+mn-lt"/>
              </a:rPr>
              <a:t>Seethamraju</a:t>
            </a:r>
            <a:r>
              <a:rPr lang="en-US" sz="2000" dirty="0">
                <a:ea typeface="+mn-lt"/>
                <a:cs typeface="+mn-lt"/>
              </a:rPr>
              <a:t>, "Effectiveness of Using Online Discussion Forum for Case Study Analysis", Education Research International, vol. 2014, Article ID 589860, 10 pages, 2014. </a:t>
            </a:r>
            <a:endParaRPr lang="en-IN" sz="2000">
              <a:cs typeface="Calibri"/>
            </a:endParaRPr>
          </a:p>
          <a:p>
            <a:br>
              <a:rPr lang="en-IN" dirty="0"/>
            </a:br>
            <a:br>
              <a:rPr lang="en-IN" b="0" dirty="0">
                <a:effectLst/>
              </a:rPr>
            </a:br>
            <a:endParaRPr lang="en-US" sz="2000">
              <a:cs typeface="Calibri"/>
            </a:endParaRPr>
          </a:p>
        </p:txBody>
      </p:sp>
    </p:spTree>
    <p:extLst>
      <p:ext uri="{BB962C8B-B14F-4D97-AF65-F5344CB8AC3E}">
        <p14:creationId xmlns:p14="http://schemas.microsoft.com/office/powerpoint/2010/main" val="1359081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554319" y="1509262"/>
            <a:ext cx="4650377" cy="3447098"/>
          </a:xfrm>
          <a:prstGeom prst="rect">
            <a:avLst/>
          </a:prstGeom>
          <a:noFill/>
        </p:spPr>
        <p:txBody>
          <a:bodyPr wrap="square" lIns="91440" tIns="45720" rIns="91440" bIns="45720" rtlCol="0" anchor="t">
            <a:spAutoFit/>
          </a:bodyPr>
          <a:lstStyle/>
          <a:p>
            <a:pPr marL="457200" indent="-457200">
              <a:buFont typeface="+mj-lt"/>
              <a:buAutoNum type="arabicPeriod"/>
            </a:pPr>
            <a:r>
              <a:rPr lang="en-US" sz="2000" dirty="0">
                <a:latin typeface="Arial" panose="020B0604020202020204" pitchFamily="34" charset="0"/>
                <a:cs typeface="Arial" panose="020B0604020202020204" pitchFamily="34" charset="0"/>
              </a:rPr>
              <a:t>Introduction</a:t>
            </a:r>
          </a:p>
          <a:p>
            <a:pPr marL="457200" indent="-457200">
              <a:buFont typeface="+mj-lt"/>
              <a:buAutoNum type="arabicPeriod"/>
            </a:pPr>
            <a:r>
              <a:rPr lang="en-US" sz="2000" dirty="0">
                <a:latin typeface="Arial"/>
                <a:cs typeface="Arial"/>
              </a:rPr>
              <a:t>Problem Statement</a:t>
            </a:r>
          </a:p>
          <a:p>
            <a:pPr marL="457200" indent="-457200">
              <a:buFont typeface="+mj-lt"/>
              <a:buAutoNum type="arabicPeriod"/>
            </a:pPr>
            <a:r>
              <a:rPr lang="en-US" sz="2000" dirty="0">
                <a:latin typeface="Arial" panose="020B0604020202020204" pitchFamily="34" charset="0"/>
                <a:cs typeface="Arial" panose="020B0604020202020204" pitchFamily="34" charset="0"/>
              </a:rPr>
              <a:t>Objectives</a:t>
            </a:r>
          </a:p>
          <a:p>
            <a:pPr marL="457200" indent="-457200">
              <a:buFont typeface="+mj-lt"/>
              <a:buAutoNum type="arabicPeriod"/>
            </a:pPr>
            <a:r>
              <a:rPr lang="en-US" sz="2000" dirty="0">
                <a:latin typeface="Arial" panose="020B0604020202020204" pitchFamily="34" charset="0"/>
                <a:cs typeface="Arial" panose="020B0604020202020204" pitchFamily="34" charset="0"/>
              </a:rPr>
              <a:t>Tech Stack</a:t>
            </a:r>
          </a:p>
          <a:p>
            <a:pPr marL="457200" indent="-457200">
              <a:buFont typeface="+mj-lt"/>
              <a:buAutoNum type="arabicPeriod"/>
            </a:pPr>
            <a:r>
              <a:rPr lang="en-US" sz="2000" dirty="0">
                <a:latin typeface="Arial"/>
                <a:cs typeface="Arial"/>
              </a:rPr>
              <a:t>Methodology</a:t>
            </a:r>
          </a:p>
          <a:p>
            <a:pPr marL="457200" indent="-457200">
              <a:buFont typeface="+mj-lt"/>
              <a:buAutoNum type="arabicPeriod"/>
            </a:pPr>
            <a:r>
              <a:rPr lang="en-US" sz="2000" dirty="0">
                <a:latin typeface="Arial" panose="020B0604020202020204" pitchFamily="34" charset="0"/>
                <a:cs typeface="Arial" panose="020B0604020202020204" pitchFamily="34" charset="0"/>
              </a:rPr>
              <a:t>SWOT Analysis</a:t>
            </a:r>
          </a:p>
          <a:p>
            <a:pPr marL="457200" indent="-457200">
              <a:buFont typeface="+mj-lt"/>
              <a:buAutoNum type="arabicPeriod"/>
            </a:pPr>
            <a:r>
              <a:rPr lang="en-US" sz="2000" dirty="0">
                <a:latin typeface="Arial" panose="020B0604020202020204" pitchFamily="34" charset="0"/>
                <a:cs typeface="Arial" panose="020B0604020202020204" pitchFamily="34" charset="0"/>
              </a:rPr>
              <a:t>Application of the Project</a:t>
            </a:r>
          </a:p>
          <a:p>
            <a:pPr marL="457200" indent="-457200">
              <a:buFont typeface="+mj-lt"/>
              <a:buAutoNum type="arabicPeriod"/>
            </a:pPr>
            <a:r>
              <a:rPr lang="en-US" sz="2000" dirty="0">
                <a:latin typeface="Arial" panose="020B0604020202020204" pitchFamily="34" charset="0"/>
                <a:cs typeface="Arial" panose="020B0604020202020204" pitchFamily="34" charset="0"/>
              </a:rPr>
              <a:t>PERT Chart</a:t>
            </a:r>
          </a:p>
          <a:p>
            <a:pPr marL="457200" indent="-457200">
              <a:buFont typeface="+mj-lt"/>
              <a:buAutoNum type="arabicPeriod"/>
            </a:pPr>
            <a:r>
              <a:rPr lang="en-US" sz="2000" dirty="0">
                <a:latin typeface="Arial" panose="020B0604020202020204" pitchFamily="34" charset="0"/>
                <a:cs typeface="Arial" panose="020B0604020202020204" pitchFamily="34" charset="0"/>
              </a:rPr>
              <a:t>Objectives Covered</a:t>
            </a:r>
          </a:p>
          <a:p>
            <a:pPr marL="457200" indent="-457200">
              <a:buFont typeface="+mj-lt"/>
              <a:buAutoNum type="arabicPeriod"/>
            </a:pPr>
            <a:r>
              <a:rPr lang="en-US" sz="2000" dirty="0">
                <a:latin typeface="Arial" panose="020B0604020202020204" pitchFamily="34" charset="0"/>
                <a:cs typeface="Arial" panose="020B0604020202020204" pitchFamily="34" charset="0"/>
              </a:rPr>
              <a:t>References </a:t>
            </a:r>
          </a:p>
          <a:p>
            <a:pPr marL="342900" indent="-342900">
              <a:buFont typeface="+mj-lt"/>
              <a:buAutoNum type="arabicPeriod"/>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972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740348" y="610184"/>
            <a:ext cx="7530363" cy="584775"/>
          </a:xfrm>
          <a:prstGeom prst="rect">
            <a:avLst/>
          </a:prstGeom>
          <a:noFill/>
        </p:spPr>
        <p:txBody>
          <a:bodyPr wrap="square" lIns="91440" tIns="45720" rIns="91440" bIns="45720" rtlCol="0" anchor="t">
            <a:spAutoFit/>
          </a:bodyPr>
          <a:lstStyle/>
          <a:p>
            <a:r>
              <a:rPr lang="en-US" sz="3200" b="1" dirty="0">
                <a:solidFill>
                  <a:srgbClr val="46B0FA"/>
                </a:solidFill>
                <a:latin typeface="Times New Roman"/>
                <a:cs typeface="Arial"/>
              </a:rPr>
              <a:t>1. </a:t>
            </a:r>
            <a:r>
              <a:rPr lang="en-US" sz="3200" b="1" dirty="0">
                <a:solidFill>
                  <a:srgbClr val="46B0FA"/>
                </a:solidFill>
                <a:latin typeface="Arial"/>
                <a:cs typeface="Arial"/>
              </a:rPr>
              <a:t>Introduction</a:t>
            </a:r>
            <a:endParaRPr lang="en-IN" sz="3200" b="1">
              <a:solidFill>
                <a:srgbClr val="46B0FA"/>
              </a:solidFill>
              <a:latin typeface="Arial"/>
              <a:cs typeface="Arial"/>
            </a:endParaRPr>
          </a:p>
        </p:txBody>
      </p:sp>
      <p:sp>
        <p:nvSpPr>
          <p:cNvPr id="5" name="TextBox 4">
            <a:extLst>
              <a:ext uri="{FF2B5EF4-FFF2-40B4-BE49-F238E27FC236}">
                <a16:creationId xmlns:a16="http://schemas.microsoft.com/office/drawing/2014/main" id="{03E7EF55-E154-C841-A31A-99D5EBA425EC}"/>
              </a:ext>
            </a:extLst>
          </p:cNvPr>
          <p:cNvSpPr txBox="1"/>
          <p:nvPr/>
        </p:nvSpPr>
        <p:spPr>
          <a:xfrm>
            <a:off x="735495" y="1262270"/>
            <a:ext cx="10714383" cy="3600986"/>
          </a:xfrm>
          <a:prstGeom prst="rect">
            <a:avLst/>
          </a:prstGeom>
          <a:noFill/>
        </p:spPr>
        <p:txBody>
          <a:bodyPr wrap="square" lIns="91440" tIns="45720" rIns="91440" bIns="45720" anchor="ctr">
            <a:spAutoFit/>
          </a:bodyPr>
          <a:lstStyle/>
          <a:p>
            <a:pPr algn="just" fontAlgn="base">
              <a:buFont typeface="Symbol" panose="020B0604020202020204" pitchFamily="34" charset="0"/>
              <a:buChar char="•"/>
            </a:pPr>
            <a:r>
              <a:rPr lang="en-US" sz="2400" dirty="0">
                <a:latin typeface="Times New Roman"/>
                <a:ea typeface="+mn-lt"/>
                <a:cs typeface="+mn-lt"/>
              </a:rPr>
              <a:t>Bring people with common interests together and foster a sense of community.</a:t>
            </a:r>
            <a:endParaRPr lang="en-IN" sz="2400">
              <a:latin typeface="Times New Roman"/>
              <a:ea typeface="+mn-lt"/>
              <a:cs typeface="+mn-lt"/>
            </a:endParaRPr>
          </a:p>
          <a:p>
            <a:pPr algn="just">
              <a:buFont typeface="Symbol" panose="020B0604020202020204" pitchFamily="34" charset="0"/>
              <a:buChar char="•"/>
            </a:pPr>
            <a:r>
              <a:rPr lang="en-US" sz="2400" dirty="0">
                <a:latin typeface="Times New Roman"/>
                <a:ea typeface="+mn-lt"/>
                <a:cs typeface="+mn-lt"/>
              </a:rPr>
              <a:t>Members can share their knowledge and experiences with each other and learn from each other.</a:t>
            </a:r>
            <a:endParaRPr lang="en-IN" sz="2400">
              <a:latin typeface="Times New Roman"/>
              <a:ea typeface="+mn-lt"/>
              <a:cs typeface="+mn-lt"/>
            </a:endParaRPr>
          </a:p>
          <a:p>
            <a:pPr algn="just">
              <a:buFont typeface="Symbol" panose="020B0604020202020204" pitchFamily="34" charset="0"/>
              <a:buChar char="•"/>
            </a:pPr>
            <a:r>
              <a:rPr lang="en-US" sz="2400" dirty="0">
                <a:latin typeface="Times New Roman"/>
                <a:ea typeface="+mn-lt"/>
                <a:cs typeface="+mn-lt"/>
              </a:rPr>
              <a:t>Provide a space for members to ask questions and receive answers and solutions to problems.</a:t>
            </a:r>
            <a:endParaRPr lang="en-IN" sz="2400">
              <a:latin typeface="Times New Roman"/>
              <a:ea typeface="+mn-lt"/>
              <a:cs typeface="+mn-lt"/>
            </a:endParaRPr>
          </a:p>
          <a:p>
            <a:pPr algn="just">
              <a:buFont typeface="Symbol" panose="020B0604020202020204" pitchFamily="34" charset="0"/>
              <a:buChar char="•"/>
            </a:pPr>
            <a:r>
              <a:rPr lang="en-US" sz="2400" dirty="0">
                <a:latin typeface="Times New Roman"/>
                <a:ea typeface="+mn-lt"/>
                <a:cs typeface="+mn-lt"/>
              </a:rPr>
              <a:t>Facilitate communication between members, allowing for the exchange of ideas and feedback.</a:t>
            </a:r>
            <a:endParaRPr lang="en-IN" sz="2400">
              <a:latin typeface="Times New Roman"/>
              <a:ea typeface="+mn-lt"/>
              <a:cs typeface="+mn-lt"/>
            </a:endParaRPr>
          </a:p>
          <a:p>
            <a:pPr algn="just"/>
            <a:br>
              <a:rPr lang="en-IN" sz="2800" b="0" dirty="0">
                <a:effectLst/>
                <a:latin typeface="Times New Roman" panose="02020603050405020304" pitchFamily="18" charset="0"/>
                <a:cs typeface="Times New Roman" panose="02020603050405020304" pitchFamily="18" charset="0"/>
              </a:rPr>
            </a:br>
            <a:endParaRPr lang="en-US"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049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555329" y="609573"/>
            <a:ext cx="7530363" cy="584775"/>
          </a:xfrm>
          <a:prstGeom prst="rect">
            <a:avLst/>
          </a:prstGeom>
          <a:noFill/>
        </p:spPr>
        <p:txBody>
          <a:bodyPr wrap="square" lIns="91440" tIns="45720" rIns="91440" bIns="45720" rtlCol="0" anchor="t">
            <a:spAutoFit/>
          </a:bodyPr>
          <a:lstStyle/>
          <a:p>
            <a:r>
              <a:rPr lang="en-US" sz="3200" b="1" dirty="0">
                <a:solidFill>
                  <a:srgbClr val="46B0FA"/>
                </a:solidFill>
                <a:latin typeface="Arial"/>
                <a:cs typeface="Arial"/>
              </a:rPr>
              <a:t>2. Problem Statement</a:t>
            </a:r>
            <a:endParaRPr lang="en-US" sz="3200" b="1">
              <a:solidFill>
                <a:srgbClr val="46B0FA"/>
              </a:solidFill>
              <a:latin typeface="Arial"/>
              <a:cs typeface="Arial"/>
            </a:endParaRPr>
          </a:p>
        </p:txBody>
      </p:sp>
      <p:sp>
        <p:nvSpPr>
          <p:cNvPr id="5" name="TextBox 4">
            <a:extLst>
              <a:ext uri="{FF2B5EF4-FFF2-40B4-BE49-F238E27FC236}">
                <a16:creationId xmlns:a16="http://schemas.microsoft.com/office/drawing/2014/main" id="{CBE2FB52-08FB-EF4A-8355-9F2324F01654}"/>
              </a:ext>
            </a:extLst>
          </p:cNvPr>
          <p:cNvSpPr txBox="1"/>
          <p:nvPr/>
        </p:nvSpPr>
        <p:spPr>
          <a:xfrm>
            <a:off x="549965" y="1847045"/>
            <a:ext cx="11092070" cy="2554545"/>
          </a:xfrm>
          <a:prstGeom prst="rect">
            <a:avLst/>
          </a:prstGeom>
          <a:noFill/>
        </p:spPr>
        <p:txBody>
          <a:bodyPr wrap="square" lIns="91440" tIns="45720" rIns="91440" bIns="45720" anchor="t">
            <a:spAutoFit/>
          </a:bodyPr>
          <a:lstStyle/>
          <a:p>
            <a:pPr algn="just">
              <a:spcBef>
                <a:spcPts val="900"/>
              </a:spcBef>
            </a:pPr>
            <a:r>
              <a:rPr lang="en-US" sz="3200" b="0" i="0" u="none" strike="noStrike" dirty="0">
                <a:effectLst/>
                <a:latin typeface="Times New Roman"/>
                <a:ea typeface="+mn-lt"/>
                <a:cs typeface="+mn-lt"/>
              </a:rPr>
              <a:t>The </a:t>
            </a:r>
            <a:r>
              <a:rPr lang="en-US" sz="3200" dirty="0">
                <a:latin typeface="Times New Roman"/>
                <a:ea typeface="+mn-lt"/>
                <a:cs typeface="+mn-lt"/>
              </a:rPr>
              <a:t>current forum lacks engagement </a:t>
            </a:r>
            <a:r>
              <a:rPr lang="en-US" sz="3200" b="0" i="0" u="none" strike="noStrike" dirty="0">
                <a:effectLst/>
                <a:latin typeface="Times New Roman"/>
                <a:ea typeface="+mn-lt"/>
                <a:cs typeface="+mn-lt"/>
              </a:rPr>
              <a:t>and </a:t>
            </a:r>
            <a:r>
              <a:rPr lang="en-US" sz="3200" dirty="0">
                <a:latin typeface="Times New Roman"/>
                <a:ea typeface="+mn-lt"/>
                <a:cs typeface="+mn-lt"/>
              </a:rPr>
              <a:t>user participation, leading to </a:t>
            </a:r>
            <a:r>
              <a:rPr lang="en-US" sz="3200" b="0" i="0" u="none" strike="noStrike" dirty="0">
                <a:effectLst/>
                <a:latin typeface="Times New Roman"/>
                <a:ea typeface="+mn-lt"/>
                <a:cs typeface="+mn-lt"/>
              </a:rPr>
              <a:t>a </a:t>
            </a:r>
            <a:r>
              <a:rPr lang="en-US" sz="3200" dirty="0">
                <a:latin typeface="Times New Roman"/>
                <a:ea typeface="+mn-lt"/>
                <a:cs typeface="+mn-lt"/>
              </a:rPr>
              <a:t>lack of meaningful discussions </a:t>
            </a:r>
            <a:r>
              <a:rPr lang="en-US" sz="3200" b="0" i="0" u="none" strike="noStrike" dirty="0">
                <a:effectLst/>
                <a:latin typeface="Times New Roman"/>
                <a:ea typeface="+mn-lt"/>
                <a:cs typeface="+mn-lt"/>
              </a:rPr>
              <a:t>and </a:t>
            </a:r>
            <a:r>
              <a:rPr lang="en-US" sz="3200" dirty="0">
                <a:latin typeface="Times New Roman"/>
                <a:ea typeface="+mn-lt"/>
                <a:cs typeface="+mn-lt"/>
              </a:rPr>
              <a:t>valuable content. Users are not incentivized to contribute </a:t>
            </a:r>
            <a:r>
              <a:rPr lang="en-US" sz="3200" b="0" i="0" u="none" strike="noStrike" dirty="0">
                <a:effectLst/>
                <a:latin typeface="Times New Roman"/>
                <a:ea typeface="+mn-lt"/>
                <a:cs typeface="+mn-lt"/>
              </a:rPr>
              <a:t>and there is a need to </a:t>
            </a:r>
            <a:r>
              <a:rPr lang="en-US" sz="3200" dirty="0">
                <a:latin typeface="Times New Roman"/>
                <a:ea typeface="+mn-lt"/>
                <a:cs typeface="+mn-lt"/>
              </a:rPr>
              <a:t>improve </a:t>
            </a:r>
            <a:r>
              <a:rPr lang="en-US" sz="3200" b="0" i="0" u="none" strike="noStrike" dirty="0">
                <a:effectLst/>
                <a:latin typeface="Times New Roman"/>
                <a:ea typeface="+mn-lt"/>
                <a:cs typeface="+mn-lt"/>
              </a:rPr>
              <a:t>the </a:t>
            </a:r>
            <a:r>
              <a:rPr lang="en-US" sz="3200" dirty="0">
                <a:latin typeface="Times New Roman"/>
                <a:ea typeface="+mn-lt"/>
                <a:cs typeface="+mn-lt"/>
              </a:rPr>
              <a:t>overall user experience </a:t>
            </a:r>
            <a:r>
              <a:rPr lang="en-US" sz="3200" b="0" i="0" u="none" strike="noStrike" dirty="0">
                <a:effectLst/>
                <a:latin typeface="Times New Roman"/>
                <a:ea typeface="+mn-lt"/>
                <a:cs typeface="+mn-lt"/>
              </a:rPr>
              <a:t>to </a:t>
            </a:r>
            <a:r>
              <a:rPr lang="en-US" sz="3200" dirty="0">
                <a:latin typeface="Times New Roman"/>
                <a:ea typeface="+mn-lt"/>
                <a:cs typeface="+mn-lt"/>
              </a:rPr>
              <a:t>increase engagement </a:t>
            </a:r>
            <a:r>
              <a:rPr lang="en-US" sz="3200" b="0" i="0" u="none" strike="noStrike" dirty="0">
                <a:effectLst/>
                <a:latin typeface="Times New Roman"/>
                <a:ea typeface="+mn-lt"/>
                <a:cs typeface="+mn-lt"/>
              </a:rPr>
              <a:t>and </a:t>
            </a:r>
            <a:r>
              <a:rPr lang="en-US" sz="3200" dirty="0">
                <a:latin typeface="Times New Roman"/>
                <a:ea typeface="+mn-lt"/>
                <a:cs typeface="+mn-lt"/>
              </a:rPr>
              <a:t>build a stronger community</a:t>
            </a:r>
            <a:r>
              <a:rPr lang="en-US" sz="3200" b="0" i="0" u="none" strike="noStrike" dirty="0">
                <a:effectLst/>
                <a:latin typeface="Times New Roman"/>
                <a:ea typeface="+mn-lt"/>
                <a:cs typeface="+mn-lt"/>
              </a:rPr>
              <a:t>.</a:t>
            </a:r>
            <a:endParaRPr lang="en-US" sz="3200">
              <a:latin typeface="Times New Roman"/>
              <a:cs typeface="Times New Roman"/>
            </a:endParaRPr>
          </a:p>
        </p:txBody>
      </p:sp>
    </p:spTree>
    <p:extLst>
      <p:ext uri="{BB962C8B-B14F-4D97-AF65-F5344CB8AC3E}">
        <p14:creationId xmlns:p14="http://schemas.microsoft.com/office/powerpoint/2010/main" val="2507963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646769" y="810100"/>
            <a:ext cx="7530363" cy="584775"/>
          </a:xfrm>
          <a:prstGeom prst="rect">
            <a:avLst/>
          </a:prstGeom>
          <a:noFill/>
        </p:spPr>
        <p:txBody>
          <a:bodyPr wrap="square" lIns="91440" tIns="45720" rIns="91440" bIns="45720" rtlCol="0" anchor="t">
            <a:spAutoFit/>
          </a:bodyPr>
          <a:lstStyle/>
          <a:p>
            <a:r>
              <a:rPr lang="en-US" sz="3200" b="1" dirty="0">
                <a:solidFill>
                  <a:srgbClr val="46B0FA"/>
                </a:solidFill>
                <a:latin typeface="Arial"/>
                <a:cs typeface="Arial"/>
              </a:rPr>
              <a:t>3. Objectives</a:t>
            </a:r>
            <a:endParaRPr lang="en-IN" sz="3200" b="1" dirty="0">
              <a:solidFill>
                <a:srgbClr val="46B0FA"/>
              </a:solidFill>
              <a:latin typeface="Arial"/>
              <a:cs typeface="Arial"/>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21458" y="1591244"/>
            <a:ext cx="9901002" cy="1953868"/>
          </a:xfrm>
          <a:prstGeom prst="rect">
            <a:avLst/>
          </a:prstGeom>
          <a:noFill/>
        </p:spPr>
        <p:txBody>
          <a:bodyPr wrap="square" lIns="91440" tIns="45720" rIns="91440" bIns="45720" rtlCol="0" anchor="t">
            <a:spAutoFit/>
          </a:bodyPr>
          <a:lstStyle/>
          <a:p>
            <a:pPr marL="285750" indent="-285750" algn="just">
              <a:lnSpc>
                <a:spcPct val="150000"/>
              </a:lnSpc>
              <a:buFont typeface="Arial" panose="020B0604020202020204" pitchFamily="34" charset="0"/>
              <a:buChar char="•"/>
            </a:pPr>
            <a:r>
              <a:rPr lang="en-US" sz="2800" dirty="0">
                <a:latin typeface="Times New Roman"/>
                <a:cs typeface="Calibri"/>
              </a:rPr>
              <a:t>To authorize user </a:t>
            </a:r>
            <a:endParaRPr lang="en-IN" sz="2800" dirty="0">
              <a:latin typeface="Times New Roman"/>
              <a:cs typeface="Calibri"/>
            </a:endParaRPr>
          </a:p>
          <a:p>
            <a:pPr marL="285750" indent="-285750" algn="just">
              <a:lnSpc>
                <a:spcPct val="150000"/>
              </a:lnSpc>
              <a:buFont typeface="Arial" panose="020B0604020202020204" pitchFamily="34" charset="0"/>
              <a:buChar char="•"/>
            </a:pPr>
            <a:r>
              <a:rPr lang="en-US" sz="2800" dirty="0">
                <a:latin typeface="Times New Roman"/>
                <a:cs typeface="Times New Roman"/>
              </a:rPr>
              <a:t>Send threads anonymously</a:t>
            </a:r>
            <a:endParaRPr lang="en-US" sz="2800" dirty="0">
              <a:latin typeface="Times New Roman"/>
              <a:cs typeface="Calibri"/>
            </a:endParaRPr>
          </a:p>
          <a:p>
            <a:pPr marL="285750" indent="-285750" algn="just">
              <a:lnSpc>
                <a:spcPct val="150000"/>
              </a:lnSpc>
              <a:buFont typeface="Arial" panose="020B0604020202020204" pitchFamily="34" charset="0"/>
              <a:buChar char="•"/>
            </a:pPr>
            <a:r>
              <a:rPr lang="en-IN" sz="2800" dirty="0">
                <a:latin typeface="Times New Roman"/>
                <a:cs typeface="Times New Roman"/>
              </a:rPr>
              <a:t>To implement </a:t>
            </a:r>
            <a:r>
              <a:rPr lang="en-IN" sz="2800" dirty="0">
                <a:latin typeface="Times New Roman"/>
                <a:ea typeface="+mn-lt"/>
                <a:cs typeface="+mn-lt"/>
              </a:rPr>
              <a:t>discussion forum</a:t>
            </a:r>
            <a:endParaRPr lang="en-US" sz="2800">
              <a:latin typeface="Times New Roman"/>
              <a:cs typeface="Calibri"/>
            </a:endParaRPr>
          </a:p>
        </p:txBody>
      </p:sp>
    </p:spTree>
    <p:extLst>
      <p:ext uri="{BB962C8B-B14F-4D97-AF65-F5344CB8AC3E}">
        <p14:creationId xmlns:p14="http://schemas.microsoft.com/office/powerpoint/2010/main" val="1617808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807190" y="796731"/>
            <a:ext cx="7530363" cy="584775"/>
          </a:xfrm>
          <a:prstGeom prst="rect">
            <a:avLst/>
          </a:prstGeom>
          <a:noFill/>
        </p:spPr>
        <p:txBody>
          <a:bodyPr wrap="square" lIns="91440" tIns="45720" rIns="91440" bIns="45720" rtlCol="0" anchor="t">
            <a:spAutoFit/>
          </a:bodyPr>
          <a:lstStyle/>
          <a:p>
            <a:r>
              <a:rPr lang="en-US" sz="3200" b="1" dirty="0">
                <a:solidFill>
                  <a:srgbClr val="46B0FA"/>
                </a:solidFill>
                <a:latin typeface="Arial"/>
                <a:cs typeface="Arial"/>
              </a:rPr>
              <a:t>4. Technology Stack</a:t>
            </a:r>
            <a:endParaRPr lang="en-IN" sz="3200" b="1" dirty="0">
              <a:solidFill>
                <a:srgbClr val="46B0FA"/>
              </a:solidFill>
              <a:latin typeface="Arial"/>
              <a:cs typeface="Arial"/>
            </a:endParaRPr>
          </a:p>
        </p:txBody>
      </p:sp>
      <p:sp>
        <p:nvSpPr>
          <p:cNvPr id="5" name="TextBox 4">
            <a:extLst>
              <a:ext uri="{FF2B5EF4-FFF2-40B4-BE49-F238E27FC236}">
                <a16:creationId xmlns:a16="http://schemas.microsoft.com/office/drawing/2014/main" id="{BFFF4C72-30E6-1C41-A563-244A86C44048}"/>
              </a:ext>
            </a:extLst>
          </p:cNvPr>
          <p:cNvSpPr txBox="1"/>
          <p:nvPr/>
        </p:nvSpPr>
        <p:spPr>
          <a:xfrm>
            <a:off x="1572490" y="2109574"/>
            <a:ext cx="4800920" cy="4108817"/>
          </a:xfrm>
          <a:prstGeom prst="rect">
            <a:avLst/>
          </a:prstGeom>
          <a:noFill/>
        </p:spPr>
        <p:txBody>
          <a:bodyPr wrap="square" lIns="91440" tIns="45720" rIns="91440" bIns="45720" anchor="t">
            <a:spAutoFit/>
          </a:bodyPr>
          <a:lstStyle/>
          <a:p>
            <a:pPr marR="381000" algn="just" rtl="0">
              <a:spcBef>
                <a:spcPts val="600"/>
              </a:spcBef>
              <a:spcAft>
                <a:spcPts val="0"/>
              </a:spcAft>
            </a:pPr>
            <a:r>
              <a:rPr lang="en-IN" sz="2800" b="1" i="0" u="sng" dirty="0">
                <a:solidFill>
                  <a:srgbClr val="000000"/>
                </a:solidFill>
                <a:effectLst/>
                <a:latin typeface="Times New Roman"/>
                <a:cs typeface="Times New Roman"/>
              </a:rPr>
              <a:t>Version Control</a:t>
            </a:r>
            <a:endParaRPr lang="en-IN" sz="2800" b="0">
              <a:effectLst/>
              <a:latin typeface="Times New Roman"/>
              <a:cs typeface="Times New Roman"/>
            </a:endParaRPr>
          </a:p>
          <a:p>
            <a:pPr marR="381000" algn="just" rtl="0" fontAlgn="base">
              <a:spcBef>
                <a:spcPts val="600"/>
              </a:spcBef>
              <a:spcAft>
                <a:spcPts val="0"/>
              </a:spcAft>
              <a:buFont typeface="Arial" panose="020B0604020202020204" pitchFamily="34" charset="0"/>
              <a:buChar char="•"/>
            </a:pPr>
            <a:r>
              <a:rPr lang="en-IN" sz="2400" dirty="0" err="1">
                <a:solidFill>
                  <a:srgbClr val="000000"/>
                </a:solidFill>
                <a:latin typeface="Times New Roman"/>
                <a:cs typeface="Times New Roman"/>
              </a:rPr>
              <a:t>Github</a:t>
            </a:r>
            <a:endParaRPr lang="en-IN" sz="2400" b="0" i="0" u="none" strike="noStrike">
              <a:solidFill>
                <a:srgbClr val="000000"/>
              </a:solidFill>
              <a:effectLst/>
              <a:latin typeface="Times New Roman" panose="02020603050405020304" pitchFamily="18" charset="0"/>
              <a:cs typeface="Times New Roman"/>
            </a:endParaRPr>
          </a:p>
          <a:p>
            <a:pPr marR="381000" algn="just">
              <a:spcBef>
                <a:spcPts val="600"/>
              </a:spcBef>
              <a:buFont typeface="Arial" panose="020B0604020202020204" pitchFamily="34" charset="0"/>
              <a:buChar char="•"/>
            </a:pPr>
            <a:endParaRPr lang="en-IN" sz="2400" dirty="0">
              <a:solidFill>
                <a:srgbClr val="000000"/>
              </a:solidFill>
              <a:latin typeface="Times New Roman"/>
              <a:cs typeface="Times New Roman"/>
            </a:endParaRPr>
          </a:p>
          <a:p>
            <a:pPr marR="381000" algn="just">
              <a:spcBef>
                <a:spcPts val="600"/>
              </a:spcBef>
            </a:pPr>
            <a:r>
              <a:rPr lang="en-IN" sz="2800" b="1" u="sng" dirty="0">
                <a:solidFill>
                  <a:srgbClr val="000000"/>
                </a:solidFill>
                <a:latin typeface="Times New Roman"/>
                <a:cs typeface="Times New Roman"/>
              </a:rPr>
              <a:t>Development</a:t>
            </a:r>
            <a:endParaRPr lang="en-IN" sz="2800">
              <a:solidFill>
                <a:srgbClr val="000000"/>
              </a:solidFill>
              <a:latin typeface="Calibri"/>
              <a:cs typeface="Calibri"/>
            </a:endParaRPr>
          </a:p>
          <a:p>
            <a:pPr marR="381000" algn="just">
              <a:spcBef>
                <a:spcPts val="600"/>
              </a:spcBef>
              <a:buFont typeface="Arial" panose="020B0604020202020204" pitchFamily="34" charset="0"/>
              <a:buChar char="•"/>
            </a:pPr>
            <a:r>
              <a:rPr lang="en-IN" sz="2400" b="1" dirty="0">
                <a:solidFill>
                  <a:srgbClr val="000000"/>
                </a:solidFill>
                <a:latin typeface="Calibri"/>
                <a:cs typeface="Calibri"/>
              </a:rPr>
              <a:t>Backend -</a:t>
            </a:r>
            <a:r>
              <a:rPr lang="en-IN" sz="2400" dirty="0">
                <a:solidFill>
                  <a:srgbClr val="000000"/>
                </a:solidFill>
                <a:latin typeface="Calibri"/>
                <a:cs typeface="Calibri"/>
              </a:rPr>
              <a:t> </a:t>
            </a:r>
            <a:r>
              <a:rPr lang="en-IN" sz="2400" dirty="0" err="1">
                <a:solidFill>
                  <a:srgbClr val="000000"/>
                </a:solidFill>
                <a:latin typeface="Calibri"/>
                <a:cs typeface="Calibri"/>
              </a:rPr>
              <a:t>php</a:t>
            </a:r>
            <a:endParaRPr lang="en-IN" sz="2400" b="1" i="0" u="none" strike="noStrike" dirty="0" err="1">
              <a:solidFill>
                <a:srgbClr val="000000"/>
              </a:solidFill>
              <a:effectLst/>
              <a:latin typeface="Arial"/>
              <a:cs typeface="Arial"/>
            </a:endParaRPr>
          </a:p>
          <a:p>
            <a:pPr marR="381000" algn="just" fontAlgn="base">
              <a:buFont typeface="Arial" panose="020B0604020202020204" pitchFamily="34" charset="0"/>
              <a:buChar char="•"/>
            </a:pPr>
            <a:r>
              <a:rPr lang="en-IN" sz="2400" b="1" i="0" u="none" strike="noStrike" dirty="0">
                <a:solidFill>
                  <a:srgbClr val="000000"/>
                </a:solidFill>
                <a:effectLst/>
                <a:latin typeface="Calibri"/>
                <a:cs typeface="Calibri"/>
              </a:rPr>
              <a:t>Frontend </a:t>
            </a:r>
            <a:r>
              <a:rPr lang="en-IN" sz="2400" b="1" dirty="0">
                <a:solidFill>
                  <a:srgbClr val="000000"/>
                </a:solidFill>
                <a:latin typeface="Calibri"/>
                <a:cs typeface="Calibri"/>
              </a:rPr>
              <a:t>–</a:t>
            </a:r>
            <a:r>
              <a:rPr lang="en-IN" sz="2400" dirty="0">
                <a:solidFill>
                  <a:srgbClr val="000000"/>
                </a:solidFill>
                <a:latin typeface="Calibri"/>
                <a:cs typeface="Calibri"/>
              </a:rPr>
              <a:t> HTML,CSS</a:t>
            </a:r>
            <a:endParaRPr lang="en-IN" sz="2400" i="0" u="none" strike="noStrike" dirty="0">
              <a:solidFill>
                <a:srgbClr val="000000"/>
              </a:solidFill>
              <a:effectLst/>
              <a:latin typeface="Calibri"/>
              <a:cs typeface="Calibri"/>
            </a:endParaRPr>
          </a:p>
          <a:p>
            <a:pPr marR="381000" algn="just">
              <a:buFont typeface="Arial" panose="020B0604020202020204" pitchFamily="34" charset="0"/>
              <a:buChar char="•"/>
            </a:pPr>
            <a:endParaRPr lang="en-IN" sz="2400" dirty="0">
              <a:solidFill>
                <a:srgbClr val="000000"/>
              </a:solidFill>
              <a:latin typeface="Calibri"/>
              <a:cs typeface="Calibri"/>
            </a:endParaRPr>
          </a:p>
          <a:p>
            <a:pPr marR="381000" algn="just" rtl="0">
              <a:spcBef>
                <a:spcPts val="600"/>
              </a:spcBef>
              <a:spcAft>
                <a:spcPts val="0"/>
              </a:spcAft>
            </a:pPr>
            <a:br>
              <a:rPr lang="en-IN" b="0" dirty="0">
                <a:effectLst/>
              </a:rPr>
            </a:br>
            <a:br>
              <a:rPr lang="en-IN" b="0" dirty="0">
                <a:effectLst/>
              </a:rPr>
            </a:br>
            <a:endParaRPr lang="en-US" sz="2400">
              <a:cs typeface="Calibri"/>
            </a:endParaRPr>
          </a:p>
        </p:txBody>
      </p:sp>
      <p:sp>
        <p:nvSpPr>
          <p:cNvPr id="7" name="TextBox 6">
            <a:extLst>
              <a:ext uri="{FF2B5EF4-FFF2-40B4-BE49-F238E27FC236}">
                <a16:creationId xmlns:a16="http://schemas.microsoft.com/office/drawing/2014/main" id="{4B6514C4-30FA-6043-89BA-B7447FCFE781}"/>
              </a:ext>
            </a:extLst>
          </p:cNvPr>
          <p:cNvSpPr txBox="1"/>
          <p:nvPr/>
        </p:nvSpPr>
        <p:spPr>
          <a:xfrm>
            <a:off x="6561816" y="2109574"/>
            <a:ext cx="6097656" cy="3247043"/>
          </a:xfrm>
          <a:prstGeom prst="rect">
            <a:avLst/>
          </a:prstGeom>
          <a:noFill/>
        </p:spPr>
        <p:txBody>
          <a:bodyPr wrap="square" lIns="91440" tIns="45720" rIns="91440" bIns="45720" anchor="t">
            <a:spAutoFit/>
          </a:bodyPr>
          <a:lstStyle/>
          <a:p>
            <a:pPr marR="381000" algn="just" rtl="0">
              <a:spcBef>
                <a:spcPts val="600"/>
              </a:spcBef>
              <a:spcAft>
                <a:spcPts val="0"/>
              </a:spcAft>
            </a:pPr>
            <a:r>
              <a:rPr lang="en-IN" sz="2800" b="1" i="0" u="sng" dirty="0">
                <a:solidFill>
                  <a:srgbClr val="000000"/>
                </a:solidFill>
                <a:effectLst/>
                <a:latin typeface="Times New Roman"/>
                <a:cs typeface="Times New Roman"/>
              </a:rPr>
              <a:t>Deployment</a:t>
            </a:r>
            <a:endParaRPr lang="en-IN" sz="2400" b="0" dirty="0">
              <a:effectLst/>
              <a:latin typeface="Times New Roman"/>
              <a:cs typeface="Times New Roman"/>
            </a:endParaRPr>
          </a:p>
          <a:p>
            <a:pPr marR="381000" algn="just" rtl="0" fontAlgn="base">
              <a:spcBef>
                <a:spcPts val="600"/>
              </a:spcBef>
              <a:spcAft>
                <a:spcPts val="0"/>
              </a:spcAft>
              <a:buFont typeface="Arial" panose="020B0604020202020204" pitchFamily="34" charset="0"/>
              <a:buChar char="•"/>
            </a:pPr>
            <a:r>
              <a:rPr lang="en-IN" sz="2400" b="0" i="0" u="none" strike="noStrike" dirty="0">
                <a:solidFill>
                  <a:srgbClr val="000000"/>
                </a:solidFill>
                <a:effectLst/>
                <a:latin typeface="Times New Roman"/>
                <a:cs typeface="Times New Roman"/>
              </a:rPr>
              <a:t>Docker</a:t>
            </a:r>
          </a:p>
          <a:p>
            <a:pPr marR="381000" algn="just" rtl="0" fontAlgn="base">
              <a:spcBef>
                <a:spcPts val="0"/>
              </a:spcBef>
              <a:spcAft>
                <a:spcPts val="0"/>
              </a:spcAft>
              <a:buFont typeface="Arial" panose="020B0604020202020204" pitchFamily="34" charset="0"/>
              <a:buChar char="•"/>
            </a:pPr>
            <a:endParaRPr lang="en-IN" sz="2400" b="0" dirty="0">
              <a:effectLst/>
              <a:latin typeface="Times New Roman"/>
              <a:cs typeface="Times New Roman"/>
            </a:endParaRPr>
          </a:p>
          <a:p>
            <a:pPr marL="285750" marR="381000" indent="-285750" algn="just">
              <a:spcBef>
                <a:spcPts val="600"/>
              </a:spcBef>
              <a:buFont typeface="Arial" panose="020B0604020202020204" pitchFamily="34" charset="0"/>
              <a:buChar char="•"/>
            </a:pPr>
            <a:r>
              <a:rPr lang="en-IN" sz="2400" b="1" u="sng" dirty="0">
                <a:latin typeface="Times New Roman"/>
                <a:cs typeface="Times New Roman"/>
              </a:rPr>
              <a:t>Database</a:t>
            </a:r>
            <a:endParaRPr lang="en-IN" sz="2400" dirty="0">
              <a:ea typeface="+mn-lt"/>
              <a:cs typeface="+mn-lt"/>
            </a:endParaRPr>
          </a:p>
          <a:p>
            <a:pPr marL="285750" marR="381000" indent="-285750" algn="just">
              <a:spcBef>
                <a:spcPts val="600"/>
              </a:spcBef>
              <a:buFont typeface="Arial,Sans-Serif" panose="020B0604020202020204" pitchFamily="34" charset="0"/>
              <a:buChar char="•"/>
            </a:pPr>
            <a:r>
              <a:rPr lang="en-IN" sz="2400" dirty="0">
                <a:ea typeface="+mn-lt"/>
                <a:cs typeface="+mn-lt"/>
              </a:rPr>
              <a:t>Amazon RDS for SQL Server</a:t>
            </a:r>
          </a:p>
          <a:p>
            <a:pPr marR="381000" algn="just">
              <a:buFont typeface="Arial" panose="020B0604020202020204" pitchFamily="34" charset="0"/>
              <a:buChar char="•"/>
            </a:pPr>
            <a:r>
              <a:rPr lang="en-IN" sz="2400" dirty="0">
                <a:latin typeface="Times New Roman"/>
                <a:cs typeface="Times New Roman"/>
              </a:rPr>
              <a:t>  Apache</a:t>
            </a:r>
          </a:p>
          <a:p>
            <a:pPr rtl="0">
              <a:spcAft>
                <a:spcPts val="0"/>
              </a:spcAft>
            </a:pPr>
            <a:br>
              <a:rPr lang="en-IN" b="0" dirty="0">
                <a:effectLst/>
              </a:rPr>
            </a:br>
            <a:endParaRPr lang="en-US" sz="2400">
              <a:cs typeface="Calibri"/>
            </a:endParaRPr>
          </a:p>
        </p:txBody>
      </p:sp>
    </p:spTree>
    <p:extLst>
      <p:ext uri="{BB962C8B-B14F-4D97-AF65-F5344CB8AC3E}">
        <p14:creationId xmlns:p14="http://schemas.microsoft.com/office/powerpoint/2010/main" val="579667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lIns="91440" tIns="45720" rIns="91440" bIns="45720" rtlCol="0" anchor="t">
            <a:spAutoFit/>
          </a:bodyPr>
          <a:lstStyle/>
          <a:p>
            <a:r>
              <a:rPr lang="en-US" sz="3200" b="1" dirty="0">
                <a:solidFill>
                  <a:srgbClr val="46B0FA"/>
                </a:solidFill>
                <a:latin typeface="Arial"/>
                <a:cs typeface="Arial"/>
              </a:rPr>
              <a:t>5. Methodology </a:t>
            </a:r>
            <a:endParaRPr lang="en-IN" sz="3200" b="1" dirty="0">
              <a:solidFill>
                <a:srgbClr val="46B0FA"/>
              </a:solidFill>
              <a:latin typeface="Arial"/>
              <a:cs typeface="Arial"/>
            </a:endParaRPr>
          </a:p>
        </p:txBody>
      </p:sp>
      <p:sp>
        <p:nvSpPr>
          <p:cNvPr id="8" name="TextBox 7">
            <a:extLst>
              <a:ext uri="{FF2B5EF4-FFF2-40B4-BE49-F238E27FC236}">
                <a16:creationId xmlns:a16="http://schemas.microsoft.com/office/drawing/2014/main" id="{54A952C6-106C-954F-9798-7E100422429B}"/>
              </a:ext>
            </a:extLst>
          </p:cNvPr>
          <p:cNvSpPr txBox="1"/>
          <p:nvPr/>
        </p:nvSpPr>
        <p:spPr>
          <a:xfrm>
            <a:off x="2629886" y="5948498"/>
            <a:ext cx="6097656" cy="923330"/>
          </a:xfrm>
          <a:prstGeom prst="rect">
            <a:avLst/>
          </a:prstGeom>
          <a:noFill/>
        </p:spPr>
        <p:txBody>
          <a:bodyPr wrap="square" lIns="91440" tIns="45720" rIns="91440" bIns="45720" anchor="t">
            <a:spAutoFit/>
          </a:bodyPr>
          <a:lstStyle/>
          <a:p>
            <a:pPr marL="381000" marR="381000" algn="ctr"/>
            <a:r>
              <a:rPr lang="en-IN" sz="1800" b="0" i="0" u="sng" dirty="0">
                <a:solidFill>
                  <a:srgbClr val="000000"/>
                </a:solidFill>
                <a:effectLst/>
                <a:latin typeface="Times"/>
                <a:cs typeface="Times"/>
              </a:rPr>
              <a:t>Fig.1</a:t>
            </a:r>
            <a:r>
              <a:rPr lang="en-IN" sz="1800" b="0" i="0" u="none" strike="noStrike" dirty="0">
                <a:solidFill>
                  <a:srgbClr val="000000"/>
                </a:solidFill>
                <a:effectLst/>
                <a:latin typeface="Times"/>
                <a:cs typeface="Times"/>
              </a:rPr>
              <a:t> </a:t>
            </a:r>
            <a:r>
              <a:rPr lang="en-IN" dirty="0">
                <a:latin typeface="Times"/>
                <a:ea typeface="+mn-lt"/>
                <a:cs typeface="Times"/>
              </a:rPr>
              <a:t>Use Case Diagram</a:t>
            </a:r>
            <a:endParaRPr lang="en-IN" b="0" dirty="0">
              <a:effectLst/>
            </a:endParaRPr>
          </a:p>
          <a:p>
            <a:br>
              <a:rPr lang="en-IN" dirty="0"/>
            </a:br>
            <a:endParaRPr lang="en-US" dirty="0"/>
          </a:p>
        </p:txBody>
      </p:sp>
      <p:pic>
        <p:nvPicPr>
          <p:cNvPr id="3" name="Picture 3" descr="Diagram&#10;&#10;Description automatically generated">
            <a:extLst>
              <a:ext uri="{FF2B5EF4-FFF2-40B4-BE49-F238E27FC236}">
                <a16:creationId xmlns:a16="http://schemas.microsoft.com/office/drawing/2014/main" id="{4D98B41F-09FB-7911-27E3-467C0395ACFB}"/>
              </a:ext>
            </a:extLst>
          </p:cNvPr>
          <p:cNvPicPr>
            <a:picLocks noChangeAspect="1"/>
          </p:cNvPicPr>
          <p:nvPr/>
        </p:nvPicPr>
        <p:blipFill>
          <a:blip r:embed="rId2"/>
          <a:stretch>
            <a:fillRect/>
          </a:stretch>
        </p:blipFill>
        <p:spPr>
          <a:xfrm>
            <a:off x="1810085" y="981458"/>
            <a:ext cx="8558461" cy="4707928"/>
          </a:xfrm>
          <a:prstGeom prst="rect">
            <a:avLst/>
          </a:prstGeom>
        </p:spPr>
      </p:pic>
    </p:spTree>
    <p:extLst>
      <p:ext uri="{BB962C8B-B14F-4D97-AF65-F5344CB8AC3E}">
        <p14:creationId xmlns:p14="http://schemas.microsoft.com/office/powerpoint/2010/main" val="2060221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lIns="91440" tIns="45720" rIns="91440" bIns="45720" rtlCol="0" anchor="t">
            <a:spAutoFit/>
          </a:bodyPr>
          <a:lstStyle/>
          <a:p>
            <a:r>
              <a:rPr lang="en-US" sz="3200" b="1" dirty="0">
                <a:solidFill>
                  <a:srgbClr val="46B0FA"/>
                </a:solidFill>
                <a:latin typeface="Arial"/>
                <a:cs typeface="Arial"/>
              </a:rPr>
              <a:t>6.  SWOT Analysis</a:t>
            </a:r>
            <a:endParaRPr lang="en-IN" sz="3200" b="1" dirty="0">
              <a:solidFill>
                <a:srgbClr val="46B0FA"/>
              </a:solidFill>
              <a:latin typeface="Arial"/>
              <a:cs typeface="Arial"/>
            </a:endParaRPr>
          </a:p>
        </p:txBody>
      </p:sp>
      <p:sp>
        <p:nvSpPr>
          <p:cNvPr id="4" name="TextBox 3">
            <a:extLst>
              <a:ext uri="{FF2B5EF4-FFF2-40B4-BE49-F238E27FC236}">
                <a16:creationId xmlns:a16="http://schemas.microsoft.com/office/drawing/2014/main" id="{2DF05E7B-CB2A-90CC-6E43-1A6407AC1024}"/>
              </a:ext>
            </a:extLst>
          </p:cNvPr>
          <p:cNvSpPr txBox="1"/>
          <p:nvPr/>
        </p:nvSpPr>
        <p:spPr>
          <a:xfrm>
            <a:off x="641684" y="875632"/>
            <a:ext cx="4973052"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Strengths:</a:t>
            </a:r>
          </a:p>
          <a:p>
            <a:pPr marL="285750" indent="-285750">
              <a:buFont typeface="Arial"/>
              <a:buChar char="•"/>
            </a:pPr>
            <a:r>
              <a:rPr lang="en-US" dirty="0">
                <a:ea typeface="+mn-lt"/>
                <a:cs typeface="+mn-lt"/>
              </a:rPr>
              <a:t>Provides a centralized and  reliable platform to connect and collaborate.</a:t>
            </a:r>
          </a:p>
          <a:p>
            <a:pPr marL="285750" indent="-285750">
              <a:buFont typeface="Arial"/>
              <a:buChar char="•"/>
            </a:pPr>
            <a:r>
              <a:rPr lang="en-US" dirty="0">
                <a:ea typeface="+mn-lt"/>
                <a:cs typeface="+mn-lt"/>
              </a:rPr>
              <a:t>Supports student engagement and learning outcomes by promoting peer-to-peer communication,  knowledge sharing.</a:t>
            </a:r>
          </a:p>
          <a:p>
            <a:pPr marL="285750" indent="-285750">
              <a:buFont typeface="Arial"/>
              <a:buChar char="•"/>
            </a:pPr>
            <a:r>
              <a:rPr lang="en-US" dirty="0">
                <a:ea typeface="+mn-lt"/>
                <a:cs typeface="+mn-lt"/>
              </a:rPr>
              <a:t>Fosters social and emotional learning by providing a space for students to express their thoughts and feelings.</a:t>
            </a:r>
            <a:endParaRPr lang="en-US" dirty="0"/>
          </a:p>
          <a:p>
            <a:pPr marL="285750" indent="-285750">
              <a:buFont typeface="Arial"/>
              <a:buChar char="•"/>
            </a:pPr>
            <a:endParaRPr lang="en-US" dirty="0">
              <a:cs typeface="Calibri"/>
            </a:endParaRPr>
          </a:p>
        </p:txBody>
      </p:sp>
      <p:sp>
        <p:nvSpPr>
          <p:cNvPr id="6" name="TextBox 5">
            <a:extLst>
              <a:ext uri="{FF2B5EF4-FFF2-40B4-BE49-F238E27FC236}">
                <a16:creationId xmlns:a16="http://schemas.microsoft.com/office/drawing/2014/main" id="{1EA81129-317A-B9D4-90DC-74A622A4D2E9}"/>
              </a:ext>
            </a:extLst>
          </p:cNvPr>
          <p:cNvSpPr txBox="1"/>
          <p:nvPr/>
        </p:nvSpPr>
        <p:spPr>
          <a:xfrm>
            <a:off x="6002420" y="1102894"/>
            <a:ext cx="554789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Weaknesses:</a:t>
            </a:r>
            <a:endParaRPr lang="en-US" dirty="0"/>
          </a:p>
          <a:p>
            <a:pPr marL="285750" indent="-285750">
              <a:buFont typeface="Arial"/>
              <a:buChar char="•"/>
            </a:pPr>
            <a:r>
              <a:rPr lang="en-US" dirty="0">
                <a:ea typeface="+mn-lt"/>
                <a:cs typeface="+mn-lt"/>
              </a:rPr>
              <a:t>May face competition from existing online forum platforms.</a:t>
            </a:r>
            <a:endParaRPr lang="en-US" dirty="0"/>
          </a:p>
          <a:p>
            <a:pPr marL="285750" indent="-285750">
              <a:buFont typeface="Arial"/>
              <a:buChar char="•"/>
            </a:pPr>
            <a:r>
              <a:rPr lang="en-US" dirty="0">
                <a:ea typeface="+mn-lt"/>
                <a:cs typeface="+mn-lt"/>
              </a:rPr>
              <a:t>Will require ongoing maintenance and updates to ensure optimal performance and security.</a:t>
            </a:r>
            <a:endParaRPr lang="en-US" dirty="0"/>
          </a:p>
          <a:p>
            <a:pPr marL="285750" indent="-285750">
              <a:buFont typeface="Arial"/>
              <a:buChar char="•"/>
            </a:pPr>
            <a:r>
              <a:rPr lang="en-US" dirty="0">
                <a:ea typeface="+mn-lt"/>
                <a:cs typeface="+mn-lt"/>
              </a:rPr>
              <a:t>Will need to actively check for the students and provide them the proper features</a:t>
            </a:r>
            <a:endParaRPr lang="en-US" dirty="0">
              <a:cs typeface="Calibri"/>
            </a:endParaRPr>
          </a:p>
        </p:txBody>
      </p:sp>
      <p:sp>
        <p:nvSpPr>
          <p:cNvPr id="7" name="TextBox 6">
            <a:extLst>
              <a:ext uri="{FF2B5EF4-FFF2-40B4-BE49-F238E27FC236}">
                <a16:creationId xmlns:a16="http://schemas.microsoft.com/office/drawing/2014/main" id="{76A91DCC-C369-F91F-BE98-E29041F5FFCB}"/>
              </a:ext>
            </a:extLst>
          </p:cNvPr>
          <p:cNvSpPr txBox="1"/>
          <p:nvPr/>
        </p:nvSpPr>
        <p:spPr>
          <a:xfrm>
            <a:off x="548104" y="3756526"/>
            <a:ext cx="4872789"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Opportunities:</a:t>
            </a:r>
            <a:endParaRPr lang="en-US" dirty="0"/>
          </a:p>
          <a:p>
            <a:pPr marL="285750" indent="-285750">
              <a:buFont typeface="Arial"/>
              <a:buChar char="•"/>
            </a:pPr>
            <a:r>
              <a:rPr lang="en-US" dirty="0">
                <a:ea typeface="+mn-lt"/>
                <a:cs typeface="+mn-lt"/>
              </a:rPr>
              <a:t>Can be expanded to include additional features and functionality, such as chat, video conferencing, and document sharing.</a:t>
            </a:r>
            <a:endParaRPr lang="en-US" dirty="0"/>
          </a:p>
          <a:p>
            <a:pPr marL="285750" indent="-285750">
              <a:buFont typeface="Arial"/>
              <a:buChar char="•"/>
            </a:pPr>
            <a:r>
              <a:rPr lang="en-US" dirty="0">
                <a:ea typeface="+mn-lt"/>
                <a:cs typeface="+mn-lt"/>
              </a:rPr>
              <a:t>Can be customized to meet the specific needs of different educational institutions and programs.</a:t>
            </a:r>
            <a:endParaRPr lang="en-US" dirty="0"/>
          </a:p>
          <a:p>
            <a:pPr marL="285750" indent="-285750">
              <a:buFont typeface="Arial"/>
              <a:buChar char="•"/>
            </a:pPr>
            <a:r>
              <a:rPr lang="en-US" dirty="0">
                <a:ea typeface="+mn-lt"/>
                <a:cs typeface="+mn-lt"/>
              </a:rPr>
              <a:t>Can be monetized through subscription fees or advertising partnerships.</a:t>
            </a:r>
            <a:endParaRPr lang="en-US" dirty="0"/>
          </a:p>
          <a:p>
            <a:pPr algn="l"/>
            <a:endParaRPr lang="en-US" dirty="0">
              <a:cs typeface="Calibri"/>
            </a:endParaRPr>
          </a:p>
        </p:txBody>
      </p:sp>
      <p:sp>
        <p:nvSpPr>
          <p:cNvPr id="8" name="TextBox 7">
            <a:extLst>
              <a:ext uri="{FF2B5EF4-FFF2-40B4-BE49-F238E27FC236}">
                <a16:creationId xmlns:a16="http://schemas.microsoft.com/office/drawing/2014/main" id="{A94B42F5-90D5-D337-72E2-5D05DD6686C3}"/>
              </a:ext>
            </a:extLst>
          </p:cNvPr>
          <p:cNvSpPr txBox="1"/>
          <p:nvPr/>
        </p:nvSpPr>
        <p:spPr>
          <a:xfrm>
            <a:off x="6015789" y="3709737"/>
            <a:ext cx="5313947"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Threats:</a:t>
            </a:r>
            <a:endParaRPr lang="en-US" dirty="0"/>
          </a:p>
          <a:p>
            <a:pPr marL="285750" indent="-285750">
              <a:buFont typeface="Arial"/>
              <a:buChar char="•"/>
            </a:pPr>
            <a:r>
              <a:rPr lang="en-US" dirty="0">
                <a:ea typeface="+mn-lt"/>
                <a:cs typeface="+mn-lt"/>
              </a:rPr>
              <a:t>May face data privacy and security concerns, which could impact user trust and adoption.</a:t>
            </a:r>
            <a:endParaRPr lang="en-US" dirty="0"/>
          </a:p>
          <a:p>
            <a:pPr marL="285750" indent="-285750">
              <a:buFont typeface="Arial"/>
              <a:buChar char="•"/>
            </a:pPr>
            <a:r>
              <a:rPr lang="en-US" dirty="0">
                <a:ea typeface="+mn-lt"/>
                <a:cs typeface="+mn-lt"/>
              </a:rPr>
              <a:t>May face challenges in maintaining a vibrant and engaged user community over time.</a:t>
            </a:r>
            <a:endParaRPr lang="en-US" dirty="0"/>
          </a:p>
          <a:p>
            <a:endParaRPr lang="en-US" dirty="0">
              <a:cs typeface="Calibri"/>
            </a:endParaRPr>
          </a:p>
          <a:p>
            <a:pPr algn="l"/>
            <a:endParaRPr lang="en-US" dirty="0">
              <a:cs typeface="Calibri"/>
            </a:endParaRPr>
          </a:p>
        </p:txBody>
      </p:sp>
    </p:spTree>
    <p:extLst>
      <p:ext uri="{BB962C8B-B14F-4D97-AF65-F5344CB8AC3E}">
        <p14:creationId xmlns:p14="http://schemas.microsoft.com/office/powerpoint/2010/main" val="641574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lIns="91440" tIns="45720" rIns="91440" bIns="45720" rtlCol="0" anchor="t">
            <a:spAutoFit/>
          </a:bodyPr>
          <a:lstStyle/>
          <a:p>
            <a:r>
              <a:rPr lang="en-US" sz="3200" b="1" dirty="0">
                <a:solidFill>
                  <a:srgbClr val="46B0FA"/>
                </a:solidFill>
                <a:latin typeface="Arial"/>
                <a:cs typeface="Arial"/>
              </a:rPr>
              <a:t>7. Application of the Project</a:t>
            </a:r>
            <a:endParaRPr lang="en-IN" sz="3200" b="1" dirty="0">
              <a:solidFill>
                <a:srgbClr val="46B0FA"/>
              </a:solidFill>
              <a:latin typeface="Arial"/>
              <a:cs typeface="Arial"/>
            </a:endParaRPr>
          </a:p>
        </p:txBody>
      </p:sp>
      <p:sp>
        <p:nvSpPr>
          <p:cNvPr id="4" name="TextBox 3">
            <a:extLst>
              <a:ext uri="{FF2B5EF4-FFF2-40B4-BE49-F238E27FC236}">
                <a16:creationId xmlns:a16="http://schemas.microsoft.com/office/drawing/2014/main" id="{3F4F33E4-2803-99F5-B2BD-94B7F800CD1E}"/>
              </a:ext>
            </a:extLst>
          </p:cNvPr>
          <p:cNvSpPr txBox="1"/>
          <p:nvPr/>
        </p:nvSpPr>
        <p:spPr>
          <a:xfrm>
            <a:off x="842210" y="1142999"/>
            <a:ext cx="10146631"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Font typeface="Arial"/>
              <a:buChar char="•"/>
            </a:pPr>
            <a:r>
              <a:rPr lang="en-US" sz="2000" dirty="0">
                <a:ea typeface="+mn-lt"/>
                <a:cs typeface="+mn-lt"/>
              </a:rPr>
              <a:t>Classroom collaboration: The Student Forum can provide a space for students to collaborate on assignments, discuss class topics, and exchange feedback and ideas. This can promote student engagement and learning outcomes by providing a space for peer-to-peer communication and knowledge sharing.</a:t>
            </a:r>
          </a:p>
          <a:p>
            <a:pPr algn="just">
              <a:buFont typeface="Arial"/>
              <a:buChar char="•"/>
            </a:pPr>
            <a:r>
              <a:rPr lang="en-US" sz="2000" dirty="0">
                <a:ea typeface="+mn-lt"/>
                <a:cs typeface="+mn-lt"/>
              </a:rPr>
              <a:t>Distance learning: The Student Forum can be used as a key tool for facilitating online learning, providing a space for students to connect with one another and engage in discussions and collaborative learning activities. This can help to bridge the distance between students and create a sense of community in an online learning environment.</a:t>
            </a:r>
            <a:endParaRPr lang="en-US" dirty="0">
              <a:ea typeface="+mn-lt"/>
              <a:cs typeface="+mn-lt"/>
            </a:endParaRPr>
          </a:p>
          <a:p>
            <a:pPr algn="just">
              <a:buFont typeface="Arial"/>
              <a:buChar char="•"/>
            </a:pPr>
            <a:r>
              <a:rPr lang="en-US" sz="2000" dirty="0">
                <a:ea typeface="+mn-lt"/>
                <a:cs typeface="+mn-lt"/>
              </a:rPr>
              <a:t>Student support and well-being: The Student Forum can provide a space for students to express their thoughts and feelings and seek support from their peers. This can help to foster social and emotional learning and promote student well-being by providing a safe and supportive space for students to connect with one another.</a:t>
            </a:r>
            <a:endParaRPr lang="en-US" dirty="0">
              <a:ea typeface="+mn-lt"/>
              <a:cs typeface="+mn-lt"/>
            </a:endParaRPr>
          </a:p>
          <a:p>
            <a:pPr algn="just">
              <a:buFont typeface="Arial"/>
              <a:buChar char="•"/>
            </a:pPr>
            <a:r>
              <a:rPr lang="en-US" sz="2000" dirty="0">
                <a:ea typeface="+mn-lt"/>
                <a:cs typeface="+mn-lt"/>
              </a:rPr>
              <a:t>Institutional communication: The Student Forum can be used as a tool for institutional communication, providing a space for students to stay up-to-date on campus news and events, and connect with faculty and staff.</a:t>
            </a:r>
            <a:endParaRPr lang="en-US" dirty="0">
              <a:ea typeface="+mn-lt"/>
              <a:cs typeface="+mn-lt"/>
            </a:endParaRPr>
          </a:p>
          <a:p>
            <a:pPr marL="285750" indent="-285750" algn="just">
              <a:buFont typeface="Arial"/>
              <a:buChar char="•"/>
            </a:pPr>
            <a:endParaRPr lang="en-US" sz="2000" dirty="0">
              <a:cs typeface="Calibri"/>
            </a:endParaRPr>
          </a:p>
        </p:txBody>
      </p:sp>
    </p:spTree>
    <p:extLst>
      <p:ext uri="{BB962C8B-B14F-4D97-AF65-F5344CB8AC3E}">
        <p14:creationId xmlns:p14="http://schemas.microsoft.com/office/powerpoint/2010/main" val="1680334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13759</TotalTime>
  <Words>1284</Words>
  <Application>Microsoft Office PowerPoint</Application>
  <PresentationFormat>Widescreen</PresentationFormat>
  <Paragraphs>170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Avita Katal</cp:lastModifiedBy>
  <cp:revision>860</cp:revision>
  <dcterms:created xsi:type="dcterms:W3CDTF">2021-05-06T09:42:21Z</dcterms:created>
  <dcterms:modified xsi:type="dcterms:W3CDTF">2023-03-29T15:53:10Z</dcterms:modified>
</cp:coreProperties>
</file>