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642"/>
      </p:cViewPr>
      <p:guideLst>
        <p:guide orient="horz" pos="2160"/>
        <p:guide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A8EB1-8DE9-3692-12BC-EF4346414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4CD940-35B1-9E42-E766-E4980B158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28670-1FB7-E357-23C7-A5E972A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A701D-F4BD-3EB0-CDB3-D696FBD1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E1CD3-857A-9541-FA54-C895E90E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4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4BD76-66EE-0043-BE82-C1007B74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490022-CE65-9146-2A79-0099226A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444F9-42FC-9B91-D8C0-F00B338F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92B32-3B4A-3470-68E7-5E0126F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05A8-CA1B-2EFB-76D0-BBEB6E9C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4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C6A00D-FA8E-1811-C4B9-7647478F2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E2BF4E-489A-7C8D-A9B0-033A5E9B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75CB0-AB01-1A85-9785-F35771E3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DD481-6014-771B-FA18-D613109B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B5587-CF36-108B-1130-79E10640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4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BC982-92B3-8EA0-4A7A-D54429C8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F610F-2C4D-AFA2-36FF-9929AF2B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754C4-28BB-0393-65FB-B4BF9AC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DC9B2-E2D0-A45A-60D2-9166DAB4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D75C5-2CE3-0179-1512-A5718BE4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620FE-D36E-8DF5-146F-EBD98DD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67B60-E936-BAC6-5F76-61C951518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39FB53-2FDA-ECE6-C8FB-FBEB1A85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54D4F-A8B7-62D8-690E-8490F904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4509C-F17C-09FA-E0B8-EE8BE319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A07DC-3098-1022-9351-4F7379F7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F5328-0C77-D47D-8112-0CAC42B5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A3CF94-027A-C79F-B9F5-8735760FA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CF895-12AB-6012-D688-1CD8E092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1661E8-FA21-C749-5A09-EC6253B5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243BF-3CDA-D55D-0759-D42F9E27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4DAE3-7338-6536-1311-C4670DE0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460C-611F-57C2-DA3D-C103FA12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5B85B2-9623-2371-E419-235375F0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E642C0-DB42-4411-EAB3-56D1C1E9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1ABBA3-34E9-3145-0579-982246B2E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F8F0C8-06E7-8BF7-ACB9-F530E87D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A974D9-6D44-B632-A541-B34E7673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80DF21-D806-25CF-C852-2326E1C5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693F-1830-8288-6843-5EDA8A16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D322AA-BE2A-5B95-7322-34A95CA1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DB3548-3E38-360D-D47F-D16913EA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17B555-4037-3A2B-A448-1FEC4058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379E62-874D-3DE5-B550-C80B1698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E75030-1930-E733-6847-49DCF7A1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77AE58-009B-2CA2-A9AC-7E2281C2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5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446CD-4FAF-8A1B-989A-E8A7C663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9E438-2D48-B7C2-9B0E-6C489FAF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B5BC9A-6D9D-1324-5C33-93301E8A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9A7F24-877C-196D-17B5-92EAC198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E01AB9-D4B3-5E1B-E76A-1B1A6968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FC766-176D-6274-2322-34C7E92A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4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BC88D-64B5-3A51-6AEA-CF14B36A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6A3976-5DCD-7A32-A13B-A0CF9C7CC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489009-66DF-EB41-44F0-EA89FC43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79C0EE-1046-D922-DAF7-03889276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FAB88-B52F-1B79-F029-FCF57DB5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7BD38B-D769-6FBB-5AC7-395C598F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51046-5572-FC53-6F1D-2B69A1DB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D9B6AC-C1AD-4900-193D-35437AF3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98BC5-F71D-F5B9-9B52-62BB0B314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C12-E969-4456-A849-A7378E4BB186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F0FD6-E135-0A31-963E-2C6579F3C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FB12A-AA29-FDFC-3E1F-2E4E0B842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94C2-6779-4D7A-B345-9DAE8DE09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Cartoon, Grafiken, Kreis, Logo enthält.&#10;&#10;Automatisch generierte Beschreibung">
            <a:extLst>
              <a:ext uri="{FF2B5EF4-FFF2-40B4-BE49-F238E27FC236}">
                <a16:creationId xmlns:a16="http://schemas.microsoft.com/office/drawing/2014/main" id="{6E3EA4CB-34C8-BE0F-EBCD-67781BC8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01" y="2699002"/>
            <a:ext cx="1487427" cy="145999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9D24CC9-AB36-F699-CD95-673B94A8E52C}"/>
              </a:ext>
            </a:extLst>
          </p:cNvPr>
          <p:cNvSpPr txBox="1"/>
          <p:nvPr/>
        </p:nvSpPr>
        <p:spPr>
          <a:xfrm>
            <a:off x="4959459" y="3198167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cap="smal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LoFloDes</a:t>
            </a:r>
          </a:p>
        </p:txBody>
      </p:sp>
    </p:spTree>
    <p:extLst>
      <p:ext uri="{BB962C8B-B14F-4D97-AF65-F5344CB8AC3E}">
        <p14:creationId xmlns:p14="http://schemas.microsoft.com/office/powerpoint/2010/main" val="75503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Cartoon, Grafiken, Kreis, Logo enthält.&#10;&#10;Automatisch generierte Beschreibung">
            <a:extLst>
              <a:ext uri="{FF2B5EF4-FFF2-40B4-BE49-F238E27FC236}">
                <a16:creationId xmlns:a16="http://schemas.microsoft.com/office/drawing/2014/main" id="{6E3EA4CB-34C8-BE0F-EBCD-67781BC8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60" y="2446590"/>
            <a:ext cx="2001736" cy="1964819"/>
          </a:xfrm>
          <a:prstGeom prst="rect">
            <a:avLst/>
          </a:prstGeom>
        </p:spPr>
      </p:pic>
      <p:pic>
        <p:nvPicPr>
          <p:cNvPr id="3" name="Grafik 2" descr="Ein Bild, das Kreis, gelb, Symbol, Logo enthält.&#10;&#10;Automatisch generierte Beschreibung">
            <a:extLst>
              <a:ext uri="{FF2B5EF4-FFF2-40B4-BE49-F238E27FC236}">
                <a16:creationId xmlns:a16="http://schemas.microsoft.com/office/drawing/2014/main" id="{D4BCD08C-4108-D1D1-8B93-FB4EC2D93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86" y="3960422"/>
            <a:ext cx="252985" cy="252985"/>
          </a:xfrm>
          <a:prstGeom prst="rect">
            <a:avLst/>
          </a:prstGeom>
        </p:spPr>
      </p:pic>
      <p:pic>
        <p:nvPicPr>
          <p:cNvPr id="5" name="Grafik 4" descr="Ein Bild, das Karminrot enthält.&#10;&#10;Automatisch generierte Beschreibung">
            <a:extLst>
              <a:ext uri="{FF2B5EF4-FFF2-40B4-BE49-F238E27FC236}">
                <a16:creationId xmlns:a16="http://schemas.microsoft.com/office/drawing/2014/main" id="{85E5BC08-B0C0-5211-47FB-7EA1DE247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10" y="2860448"/>
            <a:ext cx="252985" cy="252985"/>
          </a:xfrm>
          <a:prstGeom prst="rect">
            <a:avLst/>
          </a:prstGeom>
        </p:spPr>
      </p:pic>
      <p:pic>
        <p:nvPicPr>
          <p:cNvPr id="9" name="Grafik 8" descr="Ein Bild, das Logo, Electric Blue (Farbe), Blau, Grafiken enthält.&#10;&#10;Automatisch generierte Beschreibung">
            <a:extLst>
              <a:ext uri="{FF2B5EF4-FFF2-40B4-BE49-F238E27FC236}">
                <a16:creationId xmlns:a16="http://schemas.microsoft.com/office/drawing/2014/main" id="{597F08A5-F3E1-C2F7-B177-1FF0DD18B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35" y="2596929"/>
            <a:ext cx="252985" cy="252985"/>
          </a:xfrm>
          <a:prstGeom prst="rect">
            <a:avLst/>
          </a:prstGeom>
        </p:spPr>
      </p:pic>
      <p:pic>
        <p:nvPicPr>
          <p:cNvPr id="11" name="Grafik 10" descr="Ein Bild, das Logo, Symbol, Rechteck, Grafiken enthält.&#10;&#10;Automatisch generierte Beschreibung">
            <a:extLst>
              <a:ext uri="{FF2B5EF4-FFF2-40B4-BE49-F238E27FC236}">
                <a16:creationId xmlns:a16="http://schemas.microsoft.com/office/drawing/2014/main" id="{F631F7DF-FE71-7400-48A4-0A5146847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45" y="4085836"/>
            <a:ext cx="252985" cy="252985"/>
          </a:xfrm>
          <a:prstGeom prst="rect">
            <a:avLst/>
          </a:prstGeom>
        </p:spPr>
      </p:pic>
      <p:pic>
        <p:nvPicPr>
          <p:cNvPr id="13" name="Grafik 12" descr="Ein Bild, das Verkehrsschild, Schild, Reihe enthält.&#10;&#10;Automatisch generierte Beschreibung">
            <a:extLst>
              <a:ext uri="{FF2B5EF4-FFF2-40B4-BE49-F238E27FC236}">
                <a16:creationId xmlns:a16="http://schemas.microsoft.com/office/drawing/2014/main" id="{5C1BC2CF-077A-13E9-C241-07354BE8D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09" y="3420841"/>
            <a:ext cx="256033" cy="2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Logo, Betriebssystem enthält.&#10;&#10;Automatisch generierte Beschreibung">
            <a:extLst>
              <a:ext uri="{FF2B5EF4-FFF2-40B4-BE49-F238E27FC236}">
                <a16:creationId xmlns:a16="http://schemas.microsoft.com/office/drawing/2014/main" id="{1E414DFA-05DE-DCD5-A3CA-1DA582D8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5250"/>
            <a:ext cx="11925300" cy="66675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C5F6A4A-642E-633D-0580-B76B1ADB9FFE}"/>
              </a:ext>
            </a:extLst>
          </p:cNvPr>
          <p:cNvSpPr/>
          <p:nvPr/>
        </p:nvSpPr>
        <p:spPr>
          <a:xfrm>
            <a:off x="1958525" y="2026481"/>
            <a:ext cx="9325232" cy="3393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6F443B3-6A8D-5317-6FAE-33736128A538}"/>
              </a:ext>
            </a:extLst>
          </p:cNvPr>
          <p:cNvGrpSpPr/>
          <p:nvPr/>
        </p:nvGrpSpPr>
        <p:grpSpPr>
          <a:xfrm>
            <a:off x="1567003" y="1902514"/>
            <a:ext cx="3616410" cy="3307539"/>
            <a:chOff x="4497860" y="2446590"/>
            <a:chExt cx="2001736" cy="1964819"/>
          </a:xfrm>
        </p:grpSpPr>
        <p:pic>
          <p:nvPicPr>
            <p:cNvPr id="6" name="Grafik 5" descr="Ein Bild, das Cartoon, Grafiken, Kreis, Logo enthält.&#10;&#10;Automatisch generierte Beschreibung">
              <a:extLst>
                <a:ext uri="{FF2B5EF4-FFF2-40B4-BE49-F238E27FC236}">
                  <a16:creationId xmlns:a16="http://schemas.microsoft.com/office/drawing/2014/main" id="{6E3EA4CB-34C8-BE0F-EBCD-67781BC8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860" y="2446590"/>
              <a:ext cx="2001736" cy="1964819"/>
            </a:xfrm>
            <a:prstGeom prst="rect">
              <a:avLst/>
            </a:prstGeom>
          </p:spPr>
        </p:pic>
        <p:pic>
          <p:nvPicPr>
            <p:cNvPr id="3" name="Grafik 2" descr="Ein Bild, das Kreis, gelb, Symbol, Logo enthält.&#10;&#10;Automatisch generierte Beschreibung">
              <a:extLst>
                <a:ext uri="{FF2B5EF4-FFF2-40B4-BE49-F238E27FC236}">
                  <a16:creationId xmlns:a16="http://schemas.microsoft.com/office/drawing/2014/main" id="{D4BCD08C-4108-D1D1-8B93-FB4EC2D93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586" y="3960422"/>
              <a:ext cx="252985" cy="252985"/>
            </a:xfrm>
            <a:prstGeom prst="rect">
              <a:avLst/>
            </a:prstGeom>
          </p:spPr>
        </p:pic>
        <p:pic>
          <p:nvPicPr>
            <p:cNvPr id="5" name="Grafik 4" descr="Ein Bild, das Karminrot enthält.&#10;&#10;Automatisch generierte Beschreibung">
              <a:extLst>
                <a:ext uri="{FF2B5EF4-FFF2-40B4-BE49-F238E27FC236}">
                  <a16:creationId xmlns:a16="http://schemas.microsoft.com/office/drawing/2014/main" id="{85E5BC08-B0C0-5211-47FB-7EA1DE247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10" y="2860448"/>
              <a:ext cx="252985" cy="252985"/>
            </a:xfrm>
            <a:prstGeom prst="rect">
              <a:avLst/>
            </a:prstGeom>
          </p:spPr>
        </p:pic>
        <p:pic>
          <p:nvPicPr>
            <p:cNvPr id="9" name="Grafik 8" descr="Ein Bild, das Logo, Electric Blue (Farbe), Blau, Grafiken enthält.&#10;&#10;Automatisch generierte Beschreibung">
              <a:extLst>
                <a:ext uri="{FF2B5EF4-FFF2-40B4-BE49-F238E27FC236}">
                  <a16:creationId xmlns:a16="http://schemas.microsoft.com/office/drawing/2014/main" id="{597F08A5-F3E1-C2F7-B177-1FF0DD18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35" y="2596929"/>
              <a:ext cx="252985" cy="252985"/>
            </a:xfrm>
            <a:prstGeom prst="rect">
              <a:avLst/>
            </a:prstGeom>
          </p:spPr>
        </p:pic>
        <p:pic>
          <p:nvPicPr>
            <p:cNvPr id="11" name="Grafik 10" descr="Ein Bild, das Logo, Symbol, Rechteck, Grafiken enthält.&#10;&#10;Automatisch generierte Beschreibung">
              <a:extLst>
                <a:ext uri="{FF2B5EF4-FFF2-40B4-BE49-F238E27FC236}">
                  <a16:creationId xmlns:a16="http://schemas.microsoft.com/office/drawing/2014/main" id="{F631F7DF-FE71-7400-48A4-0A514684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945" y="4085836"/>
              <a:ext cx="252985" cy="252985"/>
            </a:xfrm>
            <a:prstGeom prst="rect">
              <a:avLst/>
            </a:prstGeom>
          </p:spPr>
        </p:pic>
        <p:pic>
          <p:nvPicPr>
            <p:cNvPr id="13" name="Grafik 12" descr="Ein Bild, das Verkehrsschild, Schild, Reihe enthält.&#10;&#10;Automatisch generierte Beschreibung">
              <a:extLst>
                <a:ext uri="{FF2B5EF4-FFF2-40B4-BE49-F238E27FC236}">
                  <a16:creationId xmlns:a16="http://schemas.microsoft.com/office/drawing/2014/main" id="{5C1BC2CF-077A-13E9-C241-07354BE8D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509" y="3420841"/>
              <a:ext cx="256033" cy="252985"/>
            </a:xfrm>
            <a:prstGeom prst="rect">
              <a:avLst/>
            </a:prstGeom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AF1C7274-F807-8DC3-EE3A-ECF88A2A00F9}"/>
              </a:ext>
            </a:extLst>
          </p:cNvPr>
          <p:cNvSpPr txBox="1"/>
          <p:nvPr/>
        </p:nvSpPr>
        <p:spPr>
          <a:xfrm>
            <a:off x="5952351" y="2424900"/>
            <a:ext cx="4562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LoFloDes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9740C9-C460-203E-A150-731727CE2594}"/>
              </a:ext>
            </a:extLst>
          </p:cNvPr>
          <p:cNvSpPr txBox="1"/>
          <p:nvPr/>
        </p:nvSpPr>
        <p:spPr>
          <a:xfrm>
            <a:off x="5962113" y="3496763"/>
            <a:ext cx="3528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Flow Risk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334680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Bachmann</dc:creator>
  <cp:lastModifiedBy>Daniel Bachmann</cp:lastModifiedBy>
  <cp:revision>2</cp:revision>
  <dcterms:created xsi:type="dcterms:W3CDTF">2023-09-08T14:10:00Z</dcterms:created>
  <dcterms:modified xsi:type="dcterms:W3CDTF">2023-09-12T14:09:03Z</dcterms:modified>
</cp:coreProperties>
</file>