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68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61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6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4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9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92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74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6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CBAF-3532-4D20-96C3-3817428D4EFE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4271-5370-4B2A-BFB6-59B923190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21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49913" r="16307" b="52762"/>
          <a:stretch/>
        </p:blipFill>
        <p:spPr>
          <a:xfrm>
            <a:off x="302180" y="571114"/>
            <a:ext cx="11048410" cy="4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995487"/>
            <a:ext cx="5391150" cy="2867025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3621456" y="3735977"/>
            <a:ext cx="1447712" cy="287383"/>
          </a:xfrm>
          <a:custGeom>
            <a:avLst/>
            <a:gdLst>
              <a:gd name="connsiteX0" fmla="*/ 1310 w 1447712"/>
              <a:gd name="connsiteY0" fmla="*/ 226423 h 287383"/>
              <a:gd name="connsiteX1" fmla="*/ 88395 w 1447712"/>
              <a:gd name="connsiteY1" fmla="*/ 209006 h 287383"/>
              <a:gd name="connsiteX2" fmla="*/ 149355 w 1447712"/>
              <a:gd name="connsiteY2" fmla="*/ 191589 h 287383"/>
              <a:gd name="connsiteX3" fmla="*/ 271275 w 1447712"/>
              <a:gd name="connsiteY3" fmla="*/ 182880 h 287383"/>
              <a:gd name="connsiteX4" fmla="*/ 506407 w 1447712"/>
              <a:gd name="connsiteY4" fmla="*/ 191589 h 287383"/>
              <a:gd name="connsiteX5" fmla="*/ 567367 w 1447712"/>
              <a:gd name="connsiteY5" fmla="*/ 217714 h 287383"/>
              <a:gd name="connsiteX6" fmla="*/ 671870 w 1447712"/>
              <a:gd name="connsiteY6" fmla="*/ 235132 h 287383"/>
              <a:gd name="connsiteX7" fmla="*/ 776373 w 1447712"/>
              <a:gd name="connsiteY7" fmla="*/ 269966 h 287383"/>
              <a:gd name="connsiteX8" fmla="*/ 837333 w 1447712"/>
              <a:gd name="connsiteY8" fmla="*/ 287383 h 287383"/>
              <a:gd name="connsiteX9" fmla="*/ 1011504 w 1447712"/>
              <a:gd name="connsiteY9" fmla="*/ 278674 h 287383"/>
              <a:gd name="connsiteX10" fmla="*/ 1098590 w 1447712"/>
              <a:gd name="connsiteY10" fmla="*/ 252549 h 287383"/>
              <a:gd name="connsiteX11" fmla="*/ 1403390 w 1447712"/>
              <a:gd name="connsiteY11" fmla="*/ 243840 h 287383"/>
              <a:gd name="connsiteX12" fmla="*/ 1446933 w 1447712"/>
              <a:gd name="connsiteY12" fmla="*/ 182880 h 287383"/>
              <a:gd name="connsiteX13" fmla="*/ 1438224 w 1447712"/>
              <a:gd name="connsiteY13" fmla="*/ 87086 h 287383"/>
              <a:gd name="connsiteX14" fmla="*/ 1412098 w 1447712"/>
              <a:gd name="connsiteY14" fmla="*/ 60960 h 287383"/>
              <a:gd name="connsiteX15" fmla="*/ 1359847 w 1447712"/>
              <a:gd name="connsiteY15" fmla="*/ 34834 h 287383"/>
              <a:gd name="connsiteX16" fmla="*/ 1333721 w 1447712"/>
              <a:gd name="connsiteY16" fmla="*/ 17417 h 287383"/>
              <a:gd name="connsiteX17" fmla="*/ 1255344 w 1447712"/>
              <a:gd name="connsiteY17" fmla="*/ 0 h 287383"/>
              <a:gd name="connsiteX18" fmla="*/ 1089881 w 1447712"/>
              <a:gd name="connsiteY18" fmla="*/ 8709 h 287383"/>
              <a:gd name="connsiteX19" fmla="*/ 1020213 w 1447712"/>
              <a:gd name="connsiteY19" fmla="*/ 26126 h 287383"/>
              <a:gd name="connsiteX20" fmla="*/ 994087 w 1447712"/>
              <a:gd name="connsiteY20" fmla="*/ 43543 h 287383"/>
              <a:gd name="connsiteX21" fmla="*/ 967961 w 1447712"/>
              <a:gd name="connsiteY21" fmla="*/ 52252 h 287383"/>
              <a:gd name="connsiteX22" fmla="*/ 506407 w 1447712"/>
              <a:gd name="connsiteY22" fmla="*/ 60960 h 287383"/>
              <a:gd name="connsiteX23" fmla="*/ 166773 w 1447712"/>
              <a:gd name="connsiteY23" fmla="*/ 69669 h 287383"/>
              <a:gd name="connsiteX24" fmla="*/ 105813 w 1447712"/>
              <a:gd name="connsiteY24" fmla="*/ 95794 h 287383"/>
              <a:gd name="connsiteX25" fmla="*/ 79687 w 1447712"/>
              <a:gd name="connsiteY25" fmla="*/ 139337 h 287383"/>
              <a:gd name="connsiteX26" fmla="*/ 36144 w 1447712"/>
              <a:gd name="connsiteY26" fmla="*/ 174172 h 287383"/>
              <a:gd name="connsiteX27" fmla="*/ 1310 w 1447712"/>
              <a:gd name="connsiteY27" fmla="*/ 226423 h 28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47712" h="287383">
                <a:moveTo>
                  <a:pt x="1310" y="226423"/>
                </a:moveTo>
                <a:cubicBezTo>
                  <a:pt x="10018" y="232229"/>
                  <a:pt x="59931" y="217139"/>
                  <a:pt x="88395" y="209006"/>
                </a:cubicBezTo>
                <a:cubicBezTo>
                  <a:pt x="108715" y="203200"/>
                  <a:pt x="128434" y="194578"/>
                  <a:pt x="149355" y="191589"/>
                </a:cubicBezTo>
                <a:cubicBezTo>
                  <a:pt x="189689" y="185827"/>
                  <a:pt x="230635" y="185783"/>
                  <a:pt x="271275" y="182880"/>
                </a:cubicBezTo>
                <a:cubicBezTo>
                  <a:pt x="349652" y="185783"/>
                  <a:pt x="428150" y="186372"/>
                  <a:pt x="506407" y="191589"/>
                </a:cubicBezTo>
                <a:cubicBezTo>
                  <a:pt x="523944" y="192758"/>
                  <a:pt x="553886" y="212658"/>
                  <a:pt x="567367" y="217714"/>
                </a:cubicBezTo>
                <a:cubicBezTo>
                  <a:pt x="596138" y="228503"/>
                  <a:pt x="646577" y="231970"/>
                  <a:pt x="671870" y="235132"/>
                </a:cubicBezTo>
                <a:cubicBezTo>
                  <a:pt x="706704" y="246743"/>
                  <a:pt x="740751" y="261061"/>
                  <a:pt x="776373" y="269966"/>
                </a:cubicBezTo>
                <a:cubicBezTo>
                  <a:pt x="820113" y="280900"/>
                  <a:pt x="799853" y="274889"/>
                  <a:pt x="837333" y="287383"/>
                </a:cubicBezTo>
                <a:cubicBezTo>
                  <a:pt x="895390" y="284480"/>
                  <a:pt x="953758" y="285337"/>
                  <a:pt x="1011504" y="278674"/>
                </a:cubicBezTo>
                <a:cubicBezTo>
                  <a:pt x="1041060" y="275264"/>
                  <a:pt x="1068142" y="254110"/>
                  <a:pt x="1098590" y="252549"/>
                </a:cubicBezTo>
                <a:cubicBezTo>
                  <a:pt x="1200098" y="247344"/>
                  <a:pt x="1301790" y="246743"/>
                  <a:pt x="1403390" y="243840"/>
                </a:cubicBezTo>
                <a:cubicBezTo>
                  <a:pt x="1418499" y="228731"/>
                  <a:pt x="1445296" y="207440"/>
                  <a:pt x="1446933" y="182880"/>
                </a:cubicBezTo>
                <a:cubicBezTo>
                  <a:pt x="1449066" y="150888"/>
                  <a:pt x="1447033" y="117915"/>
                  <a:pt x="1438224" y="87086"/>
                </a:cubicBezTo>
                <a:cubicBezTo>
                  <a:pt x="1434840" y="75244"/>
                  <a:pt x="1421559" y="68845"/>
                  <a:pt x="1412098" y="60960"/>
                </a:cubicBezTo>
                <a:cubicBezTo>
                  <a:pt x="1374664" y="29765"/>
                  <a:pt x="1399122" y="54471"/>
                  <a:pt x="1359847" y="34834"/>
                </a:cubicBezTo>
                <a:cubicBezTo>
                  <a:pt x="1350486" y="30153"/>
                  <a:pt x="1343083" y="22098"/>
                  <a:pt x="1333721" y="17417"/>
                </a:cubicBezTo>
                <a:cubicBezTo>
                  <a:pt x="1312285" y="6699"/>
                  <a:pt x="1275407" y="3344"/>
                  <a:pt x="1255344" y="0"/>
                </a:cubicBezTo>
                <a:cubicBezTo>
                  <a:pt x="1200190" y="2903"/>
                  <a:pt x="1144774" y="2610"/>
                  <a:pt x="1089881" y="8709"/>
                </a:cubicBezTo>
                <a:cubicBezTo>
                  <a:pt x="1066090" y="11352"/>
                  <a:pt x="1020213" y="26126"/>
                  <a:pt x="1020213" y="26126"/>
                </a:cubicBezTo>
                <a:cubicBezTo>
                  <a:pt x="1011504" y="31932"/>
                  <a:pt x="1003448" y="38862"/>
                  <a:pt x="994087" y="43543"/>
                </a:cubicBezTo>
                <a:cubicBezTo>
                  <a:pt x="985876" y="47648"/>
                  <a:pt x="977135" y="51924"/>
                  <a:pt x="967961" y="52252"/>
                </a:cubicBezTo>
                <a:cubicBezTo>
                  <a:pt x="814180" y="57744"/>
                  <a:pt x="660249" y="57616"/>
                  <a:pt x="506407" y="60960"/>
                </a:cubicBezTo>
                <a:lnTo>
                  <a:pt x="166773" y="69669"/>
                </a:lnTo>
                <a:cubicBezTo>
                  <a:pt x="151158" y="74873"/>
                  <a:pt x="116575" y="85032"/>
                  <a:pt x="105813" y="95794"/>
                </a:cubicBezTo>
                <a:cubicBezTo>
                  <a:pt x="93844" y="107763"/>
                  <a:pt x="90932" y="126686"/>
                  <a:pt x="79687" y="139337"/>
                </a:cubicBezTo>
                <a:cubicBezTo>
                  <a:pt x="67338" y="153230"/>
                  <a:pt x="50257" y="162075"/>
                  <a:pt x="36144" y="174172"/>
                </a:cubicBezTo>
                <a:cubicBezTo>
                  <a:pt x="29910" y="179515"/>
                  <a:pt x="-7398" y="220617"/>
                  <a:pt x="1310" y="226423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7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1" y="955896"/>
            <a:ext cx="7553901" cy="4946207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617407" y="3084844"/>
            <a:ext cx="331595" cy="186899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783204" y="4019340"/>
            <a:ext cx="81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Text </a:t>
            </a:r>
            <a:r>
              <a:rPr lang="de-DE" dirty="0" err="1" smtClean="0"/>
              <a:t>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10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928687"/>
            <a:ext cx="64103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3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Bachmann</dc:creator>
  <cp:lastModifiedBy>Daniel Bachmann</cp:lastModifiedBy>
  <cp:revision>4</cp:revision>
  <dcterms:created xsi:type="dcterms:W3CDTF">2020-05-28T10:13:04Z</dcterms:created>
  <dcterms:modified xsi:type="dcterms:W3CDTF">2020-05-28T13:11:11Z</dcterms:modified>
</cp:coreProperties>
</file>